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10.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p:sldMasterIdLst>
    <p:sldMasterId id="2147483648" r:id="rId1"/>
    <p:sldMasterId id="2147483653" r:id="rId3"/>
    <p:sldMasterId id="2147483672" r:id="rId4"/>
    <p:sldMasterId id="2147483676" r:id="rId5"/>
    <p:sldMasterId id="2147483680" r:id="rId6"/>
    <p:sldMasterId id="2147483684" r:id="rId7"/>
    <p:sldMasterId id="2147483688" r:id="rId8"/>
    <p:sldMasterId id="2147483693" r:id="rId9"/>
    <p:sldMasterId id="2147483698" r:id="rId10"/>
  </p:sldMasterIdLst>
  <p:notesMasterIdLst>
    <p:notesMasterId r:id="rId13"/>
  </p:notesMasterIdLst>
  <p:sldIdLst>
    <p:sldId id="257" r:id="rId11"/>
    <p:sldId id="380" r:id="rId12"/>
    <p:sldId id="314" r:id="rId14"/>
    <p:sldId id="381" r:id="rId15"/>
    <p:sldId id="382" r:id="rId16"/>
    <p:sldId id="383" r:id="rId17"/>
    <p:sldId id="384" r:id="rId18"/>
    <p:sldId id="385" r:id="rId19"/>
    <p:sldId id="386" r:id="rId20"/>
    <p:sldId id="387" r:id="rId21"/>
    <p:sldId id="388" r:id="rId22"/>
    <p:sldId id="390" r:id="rId23"/>
    <p:sldId id="389" r:id="rId24"/>
    <p:sldId id="391" r:id="rId25"/>
    <p:sldId id="392" r:id="rId26"/>
    <p:sldId id="393" r:id="rId27"/>
    <p:sldId id="394" r:id="rId28"/>
    <p:sldId id="395" r:id="rId29"/>
    <p:sldId id="396" r:id="rId30"/>
    <p:sldId id="397" r:id="rId31"/>
    <p:sldId id="398" r:id="rId32"/>
    <p:sldId id="402" r:id="rId33"/>
    <p:sldId id="403" r:id="rId34"/>
    <p:sldId id="404" r:id="rId35"/>
    <p:sldId id="405" r:id="rId36"/>
    <p:sldId id="406" r:id="rId37"/>
    <p:sldId id="407" r:id="rId38"/>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作者" initials="A" lastIdx="0" clrIdx="1"/>
  <p:cmAuthor id="0" name="can how" initials="ch" lastIdx="5"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6E6E6"/>
    <a:srgbClr val="FFC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860" autoAdjust="0"/>
    <p:restoredTop sz="94660"/>
  </p:normalViewPr>
  <p:slideViewPr>
    <p:cSldViewPr snapToGrid="0">
      <p:cViewPr>
        <p:scale>
          <a:sx n="70" d="100"/>
          <a:sy n="70" d="100"/>
        </p:scale>
        <p:origin x="-1308" y="-216"/>
      </p:cViewPr>
      <p:guideLst>
        <p:guide orient="horz" pos="2168"/>
        <p:guide pos="2908"/>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Master" Target="slideMasters/slideMaster8.xml"/><Relationship Id="rId8" Type="http://schemas.openxmlformats.org/officeDocument/2006/relationships/slideMaster" Target="slideMasters/slideMaster7.xml"/><Relationship Id="rId7" Type="http://schemas.openxmlformats.org/officeDocument/2006/relationships/slideMaster" Target="slideMasters/slideMaster6.xml"/><Relationship Id="rId6" Type="http://schemas.openxmlformats.org/officeDocument/2006/relationships/slideMaster" Target="slideMasters/slideMaster5.xml"/><Relationship Id="rId5" Type="http://schemas.openxmlformats.org/officeDocument/2006/relationships/slideMaster" Target="slideMasters/slideMaster4.xml"/><Relationship Id="rId42" Type="http://schemas.openxmlformats.org/officeDocument/2006/relationships/commentAuthors" Target="commentAuthors.xml"/><Relationship Id="rId41" Type="http://schemas.openxmlformats.org/officeDocument/2006/relationships/tableStyles" Target="tableStyles.xml"/><Relationship Id="rId40" Type="http://schemas.openxmlformats.org/officeDocument/2006/relationships/viewProps" Target="viewProps.xml"/><Relationship Id="rId4" Type="http://schemas.openxmlformats.org/officeDocument/2006/relationships/slideMaster" Target="slideMasters/slideMaster3.xml"/><Relationship Id="rId39" Type="http://schemas.openxmlformats.org/officeDocument/2006/relationships/presProps" Target="presProps.xml"/><Relationship Id="rId38" Type="http://schemas.openxmlformats.org/officeDocument/2006/relationships/slide" Target="slides/slide27.xml"/><Relationship Id="rId37" Type="http://schemas.openxmlformats.org/officeDocument/2006/relationships/slide" Target="slides/slide26.xml"/><Relationship Id="rId36" Type="http://schemas.openxmlformats.org/officeDocument/2006/relationships/slide" Target="slides/slide25.xml"/><Relationship Id="rId35" Type="http://schemas.openxmlformats.org/officeDocument/2006/relationships/slide" Target="slides/slide24.xml"/><Relationship Id="rId34" Type="http://schemas.openxmlformats.org/officeDocument/2006/relationships/slide" Target="slides/slide23.xml"/><Relationship Id="rId33" Type="http://schemas.openxmlformats.org/officeDocument/2006/relationships/slide" Target="slides/slide22.xml"/><Relationship Id="rId32" Type="http://schemas.openxmlformats.org/officeDocument/2006/relationships/slide" Target="slides/slide21.xml"/><Relationship Id="rId31" Type="http://schemas.openxmlformats.org/officeDocument/2006/relationships/slide" Target="slides/slide20.xml"/><Relationship Id="rId30" Type="http://schemas.openxmlformats.org/officeDocument/2006/relationships/slide" Target="slides/slide19.xml"/><Relationship Id="rId3" Type="http://schemas.openxmlformats.org/officeDocument/2006/relationships/slideMaster" Target="slideMasters/slideMaster2.xml"/><Relationship Id="rId29" Type="http://schemas.openxmlformats.org/officeDocument/2006/relationships/slide" Target="slides/slide18.xml"/><Relationship Id="rId28" Type="http://schemas.openxmlformats.org/officeDocument/2006/relationships/slide" Target="slides/slide17.xml"/><Relationship Id="rId27" Type="http://schemas.openxmlformats.org/officeDocument/2006/relationships/slide" Target="slides/slide16.xml"/><Relationship Id="rId26" Type="http://schemas.openxmlformats.org/officeDocument/2006/relationships/slide" Target="slides/slide15.xml"/><Relationship Id="rId25" Type="http://schemas.openxmlformats.org/officeDocument/2006/relationships/slide" Target="slides/slide14.xml"/><Relationship Id="rId24" Type="http://schemas.openxmlformats.org/officeDocument/2006/relationships/slide" Target="slides/slide13.xml"/><Relationship Id="rId23" Type="http://schemas.openxmlformats.org/officeDocument/2006/relationships/slide" Target="slides/slide12.xml"/><Relationship Id="rId22" Type="http://schemas.openxmlformats.org/officeDocument/2006/relationships/slide" Target="slides/slide11.xml"/><Relationship Id="rId21" Type="http://schemas.openxmlformats.org/officeDocument/2006/relationships/slide" Target="slides/slide10.xml"/><Relationship Id="rId20" Type="http://schemas.openxmlformats.org/officeDocument/2006/relationships/slide" Target="slides/slide9.xml"/><Relationship Id="rId2" Type="http://schemas.openxmlformats.org/officeDocument/2006/relationships/theme" Target="theme/theme1.xml"/><Relationship Id="rId19" Type="http://schemas.openxmlformats.org/officeDocument/2006/relationships/slide" Target="slides/slide8.xml"/><Relationship Id="rId18" Type="http://schemas.openxmlformats.org/officeDocument/2006/relationships/slide" Target="slides/slide7.xml"/><Relationship Id="rId17" Type="http://schemas.openxmlformats.org/officeDocument/2006/relationships/slide" Target="slides/slide6.xml"/><Relationship Id="rId16" Type="http://schemas.openxmlformats.org/officeDocument/2006/relationships/slide" Target="slides/slide5.xml"/><Relationship Id="rId15" Type="http://schemas.openxmlformats.org/officeDocument/2006/relationships/slide" Target="slides/slide4.xml"/><Relationship Id="rId14" Type="http://schemas.openxmlformats.org/officeDocument/2006/relationships/slide" Target="slides/slide3.xml"/><Relationship Id="rId13" Type="http://schemas.openxmlformats.org/officeDocument/2006/relationships/notesMaster" Target="notesMasters/notesMaster1.xml"/><Relationship Id="rId12" Type="http://schemas.openxmlformats.org/officeDocument/2006/relationships/slide" Target="slides/slide2.xml"/><Relationship Id="rId11" Type="http://schemas.openxmlformats.org/officeDocument/2006/relationships/slide" Target="slides/slide1.xml"/><Relationship Id="rId10" Type="http://schemas.openxmlformats.org/officeDocument/2006/relationships/slideMaster" Target="slideMasters/slideMaster9.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F25A8C7-CC1A-4A08-9B4B-31F43B054C7F}"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E1B693-632D-4080-9CF6-EA28B66DC801}"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5EBAAA1-E281-4744-B3FB-F2AF5002EA96}" type="slidenum">
              <a:rPr lang="zh-CN" altLang="en-US" smtClean="0">
                <a:solidFill>
                  <a:prstClr val="black"/>
                </a:solidFill>
              </a:rPr>
            </a:fld>
            <a:endParaRPr lang="zh-CN" altLang="en-US">
              <a:solidFill>
                <a:prstClr val="black"/>
              </a:solidFill>
            </a:endParaRPr>
          </a:p>
        </p:txBody>
      </p:sp>
      <p:sp>
        <p:nvSpPr>
          <p:cNvPr id="5" name="页脚占位符 4"/>
          <p:cNvSpPr>
            <a:spLocks noGrp="1"/>
          </p:cNvSpPr>
          <p:nvPr>
            <p:ph type="ftr" sz="quarter" idx="11"/>
          </p:nvPr>
        </p:nvSpPr>
        <p:spPr/>
        <p:txBody>
          <a:bodyPr/>
          <a:lstStyle/>
          <a:p>
            <a:endParaRPr lang="zh-CN" altLang="en-US">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5EBAAA1-E281-4744-B3FB-F2AF5002EA96}" type="slidenum">
              <a:rPr lang="zh-CN" altLang="en-US" smtClean="0">
                <a:solidFill>
                  <a:prstClr val="black"/>
                </a:solidFill>
              </a:rPr>
            </a:fld>
            <a:endParaRPr lang="zh-CN" altLang="en-US">
              <a:solidFill>
                <a:prstClr val="black"/>
              </a:solidFill>
            </a:endParaRPr>
          </a:p>
        </p:txBody>
      </p:sp>
      <p:sp>
        <p:nvSpPr>
          <p:cNvPr id="5" name="页脚占位符 4"/>
          <p:cNvSpPr>
            <a:spLocks noGrp="1"/>
          </p:cNvSpPr>
          <p:nvPr>
            <p:ph type="ftr" sz="quarter" idx="11"/>
          </p:nvPr>
        </p:nvSpPr>
        <p:spPr/>
        <p:txBody>
          <a:bodyPr/>
          <a:lstStyle/>
          <a:p>
            <a:endParaRPr lang="zh-CN" altLang="en-US">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5EBAAA1-E281-4744-B3FB-F2AF5002EA96}" type="slidenum">
              <a:rPr lang="zh-CN" altLang="en-US" smtClean="0">
                <a:solidFill>
                  <a:prstClr val="black"/>
                </a:solidFill>
              </a:rPr>
            </a:fld>
            <a:endParaRPr lang="zh-CN" altLang="en-US">
              <a:solidFill>
                <a:prstClr val="black"/>
              </a:solidFill>
            </a:endParaRPr>
          </a:p>
        </p:txBody>
      </p:sp>
      <p:sp>
        <p:nvSpPr>
          <p:cNvPr id="5" name="页脚占位符 4"/>
          <p:cNvSpPr>
            <a:spLocks noGrp="1"/>
          </p:cNvSpPr>
          <p:nvPr>
            <p:ph type="ftr" sz="quarter" idx="11"/>
          </p:nvPr>
        </p:nvSpPr>
        <p:spPr/>
        <p:txBody>
          <a:bodyPr/>
          <a:lstStyle/>
          <a:p>
            <a:endParaRPr lang="zh-CN" altLang="en-US">
              <a:solidFill>
                <a:prstClr val="blac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5EBAAA1-E281-4744-B3FB-F2AF5002EA96}" type="slidenum">
              <a:rPr lang="zh-CN" altLang="en-US" smtClean="0">
                <a:solidFill>
                  <a:prstClr val="black"/>
                </a:solidFill>
              </a:rPr>
            </a:fld>
            <a:endParaRPr lang="zh-CN" altLang="en-US">
              <a:solidFill>
                <a:prstClr val="black"/>
              </a:solidFill>
            </a:endParaRPr>
          </a:p>
        </p:txBody>
      </p:sp>
      <p:sp>
        <p:nvSpPr>
          <p:cNvPr id="5" name="页脚占位符 4"/>
          <p:cNvSpPr>
            <a:spLocks noGrp="1"/>
          </p:cNvSpPr>
          <p:nvPr>
            <p:ph type="ftr" sz="quarter" idx="11"/>
          </p:nvPr>
        </p:nvSpPr>
        <p:spPr/>
        <p:txBody>
          <a:bodyPr/>
          <a:lstStyle/>
          <a:p>
            <a:endParaRPr lang="zh-CN" altLang="en-US">
              <a:solidFill>
                <a:prstClr val="black"/>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5EBAAA1-E281-4744-B3FB-F2AF5002EA96}" type="slidenum">
              <a:rPr lang="zh-CN" altLang="en-US" smtClean="0">
                <a:solidFill>
                  <a:prstClr val="black"/>
                </a:solidFill>
              </a:rPr>
            </a:fld>
            <a:endParaRPr lang="zh-CN" altLang="en-US">
              <a:solidFill>
                <a:prstClr val="black"/>
              </a:solidFill>
            </a:endParaRPr>
          </a:p>
        </p:txBody>
      </p:sp>
      <p:sp>
        <p:nvSpPr>
          <p:cNvPr id="5" name="页脚占位符 4"/>
          <p:cNvSpPr>
            <a:spLocks noGrp="1"/>
          </p:cNvSpPr>
          <p:nvPr>
            <p:ph type="ftr" sz="quarter" idx="11"/>
          </p:nvPr>
        </p:nvSpPr>
        <p:spPr/>
        <p:txBody>
          <a:bodyPr/>
          <a:lstStyle/>
          <a:p>
            <a:endParaRPr lang="zh-CN" altLang="en-US">
              <a:solidFill>
                <a:prstClr val="black"/>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5EBAAA1-E281-4744-B3FB-F2AF5002EA96}" type="slidenum">
              <a:rPr lang="zh-CN" altLang="en-US" smtClean="0">
                <a:solidFill>
                  <a:prstClr val="black"/>
                </a:solidFill>
              </a:rPr>
            </a:fld>
            <a:endParaRPr lang="zh-CN" altLang="en-US">
              <a:solidFill>
                <a:prstClr val="black"/>
              </a:solidFill>
            </a:endParaRPr>
          </a:p>
        </p:txBody>
      </p:sp>
      <p:sp>
        <p:nvSpPr>
          <p:cNvPr id="5" name="页脚占位符 4"/>
          <p:cNvSpPr>
            <a:spLocks noGrp="1"/>
          </p:cNvSpPr>
          <p:nvPr>
            <p:ph type="ftr" sz="quarter" idx="11"/>
          </p:nvPr>
        </p:nvSpPr>
        <p:spPr/>
        <p:txBody>
          <a:bodyPr/>
          <a:lstStyle/>
          <a:p>
            <a:endParaRPr lang="zh-CN" altLang="en-US">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nvPr>
        </p:nvSpPr>
        <p:spPr>
          <a:xfrm>
            <a:off x="1143000" y="1854199"/>
            <a:ext cx="6858000" cy="1655763"/>
          </a:xfrm>
        </p:spPr>
        <p:txBody>
          <a:bodyPr anchor="b">
            <a:normAutofit/>
          </a:bodyPr>
          <a:lstStyle>
            <a:lvl1pPr algn="ctr">
              <a:defRPr sz="7200" b="0"/>
            </a:lvl1pPr>
          </a:lstStyle>
          <a:p>
            <a:r>
              <a:rPr lang="zh-CN" altLang="en-US" dirty="0"/>
              <a:t>单击此处编辑标题</a:t>
            </a:r>
            <a:endParaRPr lang="zh-CN" altLang="en-US" dirty="0"/>
          </a:p>
        </p:txBody>
      </p:sp>
      <p:sp>
        <p:nvSpPr>
          <p:cNvPr id="3" name="副标题 2"/>
          <p:cNvSpPr>
            <a:spLocks noGrp="1"/>
          </p:cNvSpPr>
          <p:nvPr>
            <p:ph type="subTitle" idx="1"/>
          </p:nvPr>
        </p:nvSpPr>
        <p:spPr>
          <a:xfrm>
            <a:off x="1143000" y="3602038"/>
            <a:ext cx="6858000" cy="1655762"/>
          </a:xfrm>
        </p:spPr>
        <p:txBody>
          <a:bodyPr>
            <a:normAutofit/>
          </a:bodyPr>
          <a:lstStyle>
            <a:lvl1pPr marL="0" indent="0" algn="ctr">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单击此处编辑母版副标题样式</a:t>
            </a:r>
            <a:endParaRPr lang="zh-CN" altLang="en-US" dirty="0"/>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dirty="0"/>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endParaRPr lang="zh-CN" altLang="en-US" smtClean="0"/>
          </a:p>
        </p:txBody>
      </p:sp>
      <p:sp>
        <p:nvSpPr>
          <p:cNvPr id="4" name="Date Placeholder 3"/>
          <p:cNvSpPr>
            <a:spLocks noGrp="1"/>
          </p:cNvSpPr>
          <p:nvPr>
            <p:ph type="dt" sz="half" idx="10"/>
          </p:nvPr>
        </p:nvSpPr>
        <p:spPr/>
        <p:txBody>
          <a:bodyPr/>
          <a:lstStyle/>
          <a:p>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2308F32-F09A-4344-B65D-3757FEAF56BD}"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5" name="Date Placeholder 4"/>
          <p:cNvSpPr>
            <a:spLocks noGrp="1"/>
          </p:cNvSpPr>
          <p:nvPr>
            <p:ph type="dt" sz="half" idx="10"/>
          </p:nvPr>
        </p:nvSpPr>
        <p:spPr/>
        <p:txBody>
          <a:bodyPr/>
          <a:lstStyle/>
          <a:p>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2308F32-F09A-4344-B65D-3757FEAF56BD}"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Content Placeholder 3"/>
          <p:cNvSpPr>
            <a:spLocks noGrp="1"/>
          </p:cNvSpPr>
          <p:nvPr>
            <p:ph sz="half" idx="2"/>
          </p:nvPr>
        </p:nvSpPr>
        <p:spPr>
          <a:xfrm>
            <a:off x="629842" y="2505075"/>
            <a:ext cx="3868340"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Content Placeholder 5"/>
          <p:cNvSpPr>
            <a:spLocks noGrp="1"/>
          </p:cNvSpPr>
          <p:nvPr>
            <p:ph sz="quarter" idx="4"/>
          </p:nvPr>
        </p:nvSpPr>
        <p:spPr>
          <a:xfrm>
            <a:off x="4629150" y="2505075"/>
            <a:ext cx="3887391"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7" name="Date Placeholder 6"/>
          <p:cNvSpPr>
            <a:spLocks noGrp="1"/>
          </p:cNvSpPr>
          <p:nvPr>
            <p:ph type="dt" sz="half" idx="10"/>
          </p:nvPr>
        </p:nvSpPr>
        <p:spPr/>
        <p:txBody>
          <a:bodyPr/>
          <a:lstStyle/>
          <a:p>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r>
              <a:rPr lang="en-US" altLang="zh-CN" dirty="0" smtClean="0">
                <a:solidFill>
                  <a:prstClr val="black">
                    <a:tint val="75000"/>
                  </a:prstClr>
                </a:solidFill>
              </a:rPr>
              <a:t>Of  69</a:t>
            </a:r>
            <a:endParaRPr lang="zh-CN" alt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22308F32-F09A-4344-B65D-3757FEAF56BD}"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Date Placeholder 2"/>
          <p:cNvSpPr>
            <a:spLocks noGrp="1"/>
          </p:cNvSpPr>
          <p:nvPr>
            <p:ph type="dt" sz="half" idx="10"/>
          </p:nvPr>
        </p:nvSpPr>
        <p:spPr/>
        <p:txBody>
          <a:bodyPr/>
          <a:lstStyle/>
          <a:p>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22308F32-F09A-4344-B65D-3757FEAF56BD}"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22308F32-F09A-4344-B65D-3757FEAF56BD}"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zh-CN" altLang="en-US" smtClean="0"/>
              <a:t>单击此处编辑母版标题样式</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Date Placeholder 4"/>
          <p:cNvSpPr>
            <a:spLocks noGrp="1"/>
          </p:cNvSpPr>
          <p:nvPr>
            <p:ph type="dt" sz="half" idx="10"/>
          </p:nvPr>
        </p:nvSpPr>
        <p:spPr/>
        <p:txBody>
          <a:bodyPr/>
          <a:lstStyle/>
          <a:p>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2308F32-F09A-4344-B65D-3757FEAF56BD}"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zh-CN" altLang="en-US" smtClean="0"/>
              <a:t>单击此处编辑母版标题样式</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Date Placeholder 4"/>
          <p:cNvSpPr>
            <a:spLocks noGrp="1"/>
          </p:cNvSpPr>
          <p:nvPr>
            <p:ph type="dt" sz="half" idx="10"/>
          </p:nvPr>
        </p:nvSpPr>
        <p:spPr/>
        <p:txBody>
          <a:bodyPr/>
          <a:lstStyle/>
          <a:p>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2308F32-F09A-4344-B65D-3757FEAF56BD}"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4" name="Date Placeholder 3"/>
          <p:cNvSpPr>
            <a:spLocks noGrp="1"/>
          </p:cNvSpPr>
          <p:nvPr>
            <p:ph type="dt" sz="half" idx="10"/>
          </p:nvPr>
        </p:nvSpPr>
        <p:spPr/>
        <p:txBody>
          <a:bodyPr/>
          <a:lstStyle/>
          <a:p>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2308F32-F09A-4344-B65D-3757FEAF56BD}"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4" name="Date Placeholder 3"/>
          <p:cNvSpPr>
            <a:spLocks noGrp="1"/>
          </p:cNvSpPr>
          <p:nvPr>
            <p:ph type="dt" sz="half" idx="10"/>
          </p:nvPr>
        </p:nvSpPr>
        <p:spPr/>
        <p:txBody>
          <a:bodyPr/>
          <a:lstStyle/>
          <a:p>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2308F32-F09A-4344-B65D-3757FEAF56BD}"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lvl1pPr>
              <a:defRPr kumimoji="1" b="1"/>
            </a:lvl1pPr>
          </a:lstStyle>
          <a:p>
            <a:pPr>
              <a:defRPr/>
            </a:pPr>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lvl1pPr>
              <a:defRPr kumimoji="1" b="1"/>
            </a:lvl1pPr>
          </a:lstStyle>
          <a:p>
            <a:pPr>
              <a:defRPr/>
            </a:pPr>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lvl1pPr>
              <a:defRPr kumimoji="1" b="1"/>
            </a:lvl1pPr>
          </a:lstStyle>
          <a:p>
            <a:pPr>
              <a:defRPr/>
            </a:pPr>
            <a:fld id="{67C3AAF4-1844-4EEA-8132-22A06EE6489A}" type="slidenum">
              <a:rPr lang="zh-CN" altLang="en-US">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fld id="{760FBDFE-C587-4B4C-A407-44438C67B59E}" type="datetimeFigureOut">
              <a:rPr lang="zh-CN" altLang="en-US" smtClean="0"/>
            </a:fld>
            <a:endParaRPr lang="zh-CN" altLang="en-US" dirty="0"/>
          </a:p>
        </p:txBody>
      </p:sp>
      <p:sp>
        <p:nvSpPr>
          <p:cNvPr id="5" name="页脚占位符 4"/>
          <p:cNvSpPr>
            <a:spLocks noGrp="1"/>
          </p:cNvSpPr>
          <p:nvPr>
            <p:ph type="ftr" sz="quarter" idx="11"/>
          </p:nvPr>
        </p:nvSpPr>
        <p:spPr/>
        <p:txBody>
          <a:bodyPr/>
          <a:lstStyle/>
          <a:p>
            <a:endParaRPr lang="zh-CN" altLang="en-US" dirty="0"/>
          </a:p>
        </p:txBody>
      </p:sp>
      <p:sp>
        <p:nvSpPr>
          <p:cNvPr id="6" name="灯片编号占位符 5"/>
          <p:cNvSpPr>
            <a:spLocks noGrp="1"/>
          </p:cNvSpPr>
          <p:nvPr>
            <p:ph type="sldNum" sz="quarter" idx="12"/>
          </p:nvPr>
        </p:nvSpPr>
        <p:spPr/>
        <p:txBody>
          <a:bodyPr/>
          <a:lstStyle/>
          <a:p>
            <a:fld id="{49AE70B2-8BF9-45C0-BB95-33D1B9D3A854}" type="slidenum">
              <a:rPr lang="zh-CN" altLang="en-US" smtClean="0"/>
            </a:fld>
            <a:endParaRPr lang="zh-CN" altLang="en-US"/>
          </a:p>
        </p:txBody>
      </p:sp>
      <p:grpSp>
        <p:nvGrpSpPr>
          <p:cNvPr id="8" name="组合 7"/>
          <p:cNvGrpSpPr/>
          <p:nvPr/>
        </p:nvGrpSpPr>
        <p:grpSpPr>
          <a:xfrm>
            <a:off x="690257" y="854039"/>
            <a:ext cx="7832784" cy="781051"/>
            <a:chOff x="3725790" y="847725"/>
            <a:chExt cx="3730770" cy="781050"/>
          </a:xfrm>
        </p:grpSpPr>
        <p:grpSp>
          <p:nvGrpSpPr>
            <p:cNvPr id="10" name="组合 9"/>
            <p:cNvGrpSpPr/>
            <p:nvPr/>
          </p:nvGrpSpPr>
          <p:grpSpPr>
            <a:xfrm>
              <a:off x="3725790" y="1019175"/>
              <a:ext cx="627135" cy="609600"/>
              <a:chOff x="3725790" y="1019175"/>
              <a:chExt cx="627135" cy="609600"/>
            </a:xfrm>
          </p:grpSpPr>
          <p:sp>
            <p:nvSpPr>
              <p:cNvPr id="15" name="任意多边形 11"/>
              <p:cNvSpPr/>
              <p:nvPr/>
            </p:nvSpPr>
            <p:spPr>
              <a:xfrm>
                <a:off x="3725790" y="1019175"/>
                <a:ext cx="627135" cy="609600"/>
              </a:xfrm>
              <a:custGeom>
                <a:avLst/>
                <a:gdLst>
                  <a:gd name="connsiteX0" fmla="*/ 0 w 627135"/>
                  <a:gd name="connsiteY0" fmla="*/ 0 h 609600"/>
                  <a:gd name="connsiteX1" fmla="*/ 627135 w 627135"/>
                  <a:gd name="connsiteY1" fmla="*/ 0 h 609600"/>
                  <a:gd name="connsiteX2" fmla="*/ 627135 w 627135"/>
                  <a:gd name="connsiteY2" fmla="*/ 609600 h 609600"/>
                  <a:gd name="connsiteX3" fmla="*/ 1783 w 627135"/>
                  <a:gd name="connsiteY3" fmla="*/ 609600 h 609600"/>
                  <a:gd name="connsiteX4" fmla="*/ 305666 w 627135"/>
                  <a:gd name="connsiteY4" fmla="*/ 300804 h 609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7135" h="609600">
                    <a:moveTo>
                      <a:pt x="0" y="0"/>
                    </a:moveTo>
                    <a:lnTo>
                      <a:pt x="627135" y="0"/>
                    </a:lnTo>
                    <a:lnTo>
                      <a:pt x="627135" y="609600"/>
                    </a:lnTo>
                    <a:lnTo>
                      <a:pt x="1783" y="609600"/>
                    </a:lnTo>
                    <a:lnTo>
                      <a:pt x="305666" y="30080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直角三角形 15"/>
              <p:cNvSpPr/>
              <p:nvPr/>
            </p:nvSpPr>
            <p:spPr>
              <a:xfrm rot="5400000" flipV="1">
                <a:off x="4181475" y="1457325"/>
                <a:ext cx="171450" cy="171450"/>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1" name="组合 10"/>
            <p:cNvGrpSpPr/>
            <p:nvPr/>
          </p:nvGrpSpPr>
          <p:grpSpPr>
            <a:xfrm flipH="1">
              <a:off x="6829425" y="1019175"/>
              <a:ext cx="627135" cy="609600"/>
              <a:chOff x="3725790" y="1019175"/>
              <a:chExt cx="627135" cy="609600"/>
            </a:xfrm>
          </p:grpSpPr>
          <p:sp>
            <p:nvSpPr>
              <p:cNvPr id="13" name="任意多边形 9"/>
              <p:cNvSpPr/>
              <p:nvPr/>
            </p:nvSpPr>
            <p:spPr>
              <a:xfrm>
                <a:off x="3725790" y="1019175"/>
                <a:ext cx="627135" cy="609600"/>
              </a:xfrm>
              <a:custGeom>
                <a:avLst/>
                <a:gdLst>
                  <a:gd name="connsiteX0" fmla="*/ 0 w 627135"/>
                  <a:gd name="connsiteY0" fmla="*/ 0 h 609600"/>
                  <a:gd name="connsiteX1" fmla="*/ 627135 w 627135"/>
                  <a:gd name="connsiteY1" fmla="*/ 0 h 609600"/>
                  <a:gd name="connsiteX2" fmla="*/ 627135 w 627135"/>
                  <a:gd name="connsiteY2" fmla="*/ 609600 h 609600"/>
                  <a:gd name="connsiteX3" fmla="*/ 1783 w 627135"/>
                  <a:gd name="connsiteY3" fmla="*/ 609600 h 609600"/>
                  <a:gd name="connsiteX4" fmla="*/ 305666 w 627135"/>
                  <a:gd name="connsiteY4" fmla="*/ 300804 h 609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7135" h="609600">
                    <a:moveTo>
                      <a:pt x="0" y="0"/>
                    </a:moveTo>
                    <a:lnTo>
                      <a:pt x="627135" y="0"/>
                    </a:lnTo>
                    <a:lnTo>
                      <a:pt x="627135" y="609600"/>
                    </a:lnTo>
                    <a:lnTo>
                      <a:pt x="1783" y="609600"/>
                    </a:lnTo>
                    <a:lnTo>
                      <a:pt x="305666" y="30080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直角三角形 13"/>
              <p:cNvSpPr/>
              <p:nvPr/>
            </p:nvSpPr>
            <p:spPr>
              <a:xfrm rot="5400000" flipV="1">
                <a:off x="4181475" y="1457325"/>
                <a:ext cx="171450" cy="171450"/>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2" name="矩形 11"/>
            <p:cNvSpPr/>
            <p:nvPr/>
          </p:nvSpPr>
          <p:spPr>
            <a:xfrm>
              <a:off x="4181475" y="847725"/>
              <a:ext cx="2819400" cy="6096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7" name="组合 16"/>
          <p:cNvGrpSpPr/>
          <p:nvPr userDrawn="1"/>
        </p:nvGrpSpPr>
        <p:grpSpPr>
          <a:xfrm>
            <a:off x="1754535" y="2048547"/>
            <a:ext cx="5693399" cy="415498"/>
            <a:chOff x="1807265" y="2462595"/>
            <a:chExt cx="5693399" cy="415498"/>
          </a:xfrm>
          <a:solidFill>
            <a:schemeClr val="bg2"/>
          </a:solidFill>
        </p:grpSpPr>
        <p:sp>
          <p:nvSpPr>
            <p:cNvPr id="18" name="圆角矩形 46"/>
            <p:cNvSpPr/>
            <p:nvPr/>
          </p:nvSpPr>
          <p:spPr>
            <a:xfrm>
              <a:off x="1807265" y="2478527"/>
              <a:ext cx="5693399" cy="394154"/>
            </a:xfrm>
            <a:prstGeom prst="roundRect">
              <a:avLst>
                <a:gd name="adj" fmla="val 20658"/>
              </a:avLst>
            </a:pr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p>
          </p:txBody>
        </p:sp>
        <p:sp>
          <p:nvSpPr>
            <p:cNvPr id="19" name="矩形 18"/>
            <p:cNvSpPr/>
            <p:nvPr/>
          </p:nvSpPr>
          <p:spPr>
            <a:xfrm>
              <a:off x="1883286" y="2462595"/>
              <a:ext cx="3007662" cy="415498"/>
            </a:xfrm>
            <a:prstGeom prst="rect">
              <a:avLst/>
            </a:prstGeom>
            <a:grpFill/>
          </p:spPr>
          <p:txBody>
            <a:bodyPr wrap="square">
              <a:spAutoFit/>
            </a:bodyPr>
            <a:lstStyle/>
            <a:p>
              <a:endParaRPr lang="zh-CN" altLang="en-US" sz="2100" spc="225" dirty="0">
                <a:solidFill>
                  <a:schemeClr val="bg1"/>
                </a:solidFill>
                <a:latin typeface="微软雅黑" panose="020B0503020204020204" pitchFamily="34" charset="-122"/>
                <a:ea typeface="微软雅黑" panose="020B0503020204020204" pitchFamily="34" charset="-122"/>
              </a:endParaRPr>
            </a:p>
          </p:txBody>
        </p:sp>
      </p:grpSp>
      <p:grpSp>
        <p:nvGrpSpPr>
          <p:cNvPr id="20" name="组合 19"/>
          <p:cNvGrpSpPr/>
          <p:nvPr userDrawn="1"/>
        </p:nvGrpSpPr>
        <p:grpSpPr>
          <a:xfrm>
            <a:off x="1754535" y="2753555"/>
            <a:ext cx="5693399" cy="426278"/>
            <a:chOff x="1807265" y="2935089"/>
            <a:chExt cx="5693399" cy="426278"/>
          </a:xfrm>
        </p:grpSpPr>
        <p:sp>
          <p:nvSpPr>
            <p:cNvPr id="21" name="圆角矩形 48"/>
            <p:cNvSpPr/>
            <p:nvPr/>
          </p:nvSpPr>
          <p:spPr>
            <a:xfrm>
              <a:off x="1807265" y="2935089"/>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p>
          </p:txBody>
        </p:sp>
        <p:sp>
          <p:nvSpPr>
            <p:cNvPr id="22" name="矩形 21"/>
            <p:cNvSpPr/>
            <p:nvPr/>
          </p:nvSpPr>
          <p:spPr>
            <a:xfrm>
              <a:off x="1881814" y="2945869"/>
              <a:ext cx="184731" cy="415498"/>
            </a:xfrm>
            <a:prstGeom prst="rect">
              <a:avLst/>
            </a:prstGeom>
          </p:spPr>
          <p:txBody>
            <a:bodyPr wrap="none">
              <a:spAutoFit/>
            </a:bodyPr>
            <a:lstStyle/>
            <a:p>
              <a:endPar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23" name="组合 22"/>
          <p:cNvGrpSpPr/>
          <p:nvPr userDrawn="1"/>
        </p:nvGrpSpPr>
        <p:grpSpPr>
          <a:xfrm>
            <a:off x="1754535" y="3469343"/>
            <a:ext cx="5693399" cy="426278"/>
            <a:chOff x="1807265" y="3400693"/>
            <a:chExt cx="5693399" cy="426278"/>
          </a:xfrm>
        </p:grpSpPr>
        <p:sp>
          <p:nvSpPr>
            <p:cNvPr id="24" name="圆角矩形 50"/>
            <p:cNvSpPr/>
            <p:nvPr/>
          </p:nvSpPr>
          <p:spPr>
            <a:xfrm>
              <a:off x="1807265" y="3400693"/>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p>
          </p:txBody>
        </p:sp>
        <p:sp>
          <p:nvSpPr>
            <p:cNvPr id="25" name="矩形 24"/>
            <p:cNvSpPr/>
            <p:nvPr/>
          </p:nvSpPr>
          <p:spPr>
            <a:xfrm>
              <a:off x="1881814" y="3411473"/>
              <a:ext cx="184731" cy="415498"/>
            </a:xfrm>
            <a:prstGeom prst="rect">
              <a:avLst/>
            </a:prstGeom>
          </p:spPr>
          <p:txBody>
            <a:bodyPr wrap="none">
              <a:spAutoFit/>
            </a:bodyPr>
            <a:lstStyle/>
            <a:p>
              <a:endPar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26" name="组合 25"/>
          <p:cNvGrpSpPr/>
          <p:nvPr userDrawn="1"/>
        </p:nvGrpSpPr>
        <p:grpSpPr>
          <a:xfrm>
            <a:off x="1754535" y="4185131"/>
            <a:ext cx="5693399" cy="426279"/>
            <a:chOff x="1807265" y="3866296"/>
            <a:chExt cx="5693399" cy="426279"/>
          </a:xfrm>
        </p:grpSpPr>
        <p:sp>
          <p:nvSpPr>
            <p:cNvPr id="27" name="圆角矩形 52"/>
            <p:cNvSpPr/>
            <p:nvPr/>
          </p:nvSpPr>
          <p:spPr>
            <a:xfrm>
              <a:off x="1807265" y="3866296"/>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p>
          </p:txBody>
        </p:sp>
        <p:sp>
          <p:nvSpPr>
            <p:cNvPr id="28" name="矩形 27"/>
            <p:cNvSpPr/>
            <p:nvPr/>
          </p:nvSpPr>
          <p:spPr>
            <a:xfrm>
              <a:off x="1881814" y="3877077"/>
              <a:ext cx="184731" cy="415498"/>
            </a:xfrm>
            <a:prstGeom prst="rect">
              <a:avLst/>
            </a:prstGeom>
          </p:spPr>
          <p:txBody>
            <a:bodyPr wrap="none">
              <a:spAutoFit/>
            </a:bodyPr>
            <a:lstStyle/>
            <a:p>
              <a:endPar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sp>
        <p:nvSpPr>
          <p:cNvPr id="29" name="圆角矩形 42"/>
          <p:cNvSpPr/>
          <p:nvPr userDrawn="1"/>
        </p:nvSpPr>
        <p:spPr>
          <a:xfrm>
            <a:off x="1765367" y="4900919"/>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2100" dirty="0">
                <a:solidFill>
                  <a:schemeClr val="tx1">
                    <a:lumMod val="75000"/>
                    <a:lumOff val="25000"/>
                  </a:schemeClr>
                </a:solidFill>
              </a:rPr>
              <a:t> </a:t>
            </a:r>
            <a:endParaRPr lang="zh-CN" altLang="en-US" sz="2100" dirty="0">
              <a:solidFill>
                <a:schemeClr val="tx1">
                  <a:lumMod val="75000"/>
                  <a:lumOff val="25000"/>
                </a:schemeClr>
              </a:solidFill>
            </a:endParaRPr>
          </a:p>
        </p:txBody>
      </p:sp>
      <p:sp>
        <p:nvSpPr>
          <p:cNvPr id="30" name="圆角矩形 1"/>
          <p:cNvSpPr/>
          <p:nvPr userDrawn="1"/>
        </p:nvSpPr>
        <p:spPr>
          <a:xfrm>
            <a:off x="1784416" y="5511788"/>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2100" dirty="0">
              <a:solidFill>
                <a:schemeClr val="tx1">
                  <a:lumMod val="75000"/>
                  <a:lumOff val="25000"/>
                </a:schemeClr>
              </a:solidFill>
            </a:endParaRPr>
          </a:p>
        </p:txBody>
      </p:sp>
      <p:sp>
        <p:nvSpPr>
          <p:cNvPr id="34" name="文本占位符 33"/>
          <p:cNvSpPr>
            <a:spLocks noGrp="1"/>
          </p:cNvSpPr>
          <p:nvPr>
            <p:ph type="body" sz="quarter" idx="13" hasCustomPrompt="1"/>
          </p:nvPr>
        </p:nvSpPr>
        <p:spPr>
          <a:xfrm>
            <a:off x="2106613" y="854075"/>
            <a:ext cx="4954587" cy="523875"/>
          </a:xfrm>
        </p:spPr>
        <p:txBody>
          <a:bodyPr>
            <a:normAutofit/>
          </a:bodyPr>
          <a:lstStyle>
            <a:lvl1pPr marL="0" indent="0" algn="ctr">
              <a:buNone/>
              <a:defRPr sz="2800">
                <a:solidFill>
                  <a:srgbClr val="FFC000"/>
                </a:solidFill>
              </a:defRPr>
            </a:lvl1pPr>
          </a:lstStyle>
          <a:p>
            <a:pPr lvl="0"/>
            <a:r>
              <a:rPr lang="zh-CN" altLang="en-US" dirty="0"/>
              <a:t>编辑母版文本样式</a:t>
            </a:r>
            <a:endParaRPr lang="zh-CN" altLang="en-US" dirty="0"/>
          </a:p>
        </p:txBody>
      </p:sp>
      <p:sp>
        <p:nvSpPr>
          <p:cNvPr id="36" name="文本占位符 35"/>
          <p:cNvSpPr>
            <a:spLocks noGrp="1"/>
          </p:cNvSpPr>
          <p:nvPr>
            <p:ph type="body" sz="quarter" idx="14" hasCustomPrompt="1"/>
          </p:nvPr>
        </p:nvSpPr>
        <p:spPr>
          <a:xfrm>
            <a:off x="1920875" y="2063750"/>
            <a:ext cx="5011738" cy="411163"/>
          </a:xfrm>
        </p:spPr>
        <p:txBody>
          <a:bodyPr>
            <a:normAutofit/>
          </a:bodyPr>
          <a:lstStyle>
            <a:lvl1pPr>
              <a:defRPr sz="2100"/>
            </a:lvl1pPr>
          </a:lstStyle>
          <a:p>
            <a:pPr lvl="0"/>
            <a:r>
              <a:rPr lang="zh-CN" altLang="en-US" dirty="0"/>
              <a:t>编辑母版文本样式</a:t>
            </a:r>
            <a:endParaRPr lang="zh-CN" altLang="en-US" dirty="0"/>
          </a:p>
        </p:txBody>
      </p:sp>
      <p:sp>
        <p:nvSpPr>
          <p:cNvPr id="37" name="文本占位符 35"/>
          <p:cNvSpPr>
            <a:spLocks noGrp="1"/>
          </p:cNvSpPr>
          <p:nvPr>
            <p:ph type="body" sz="quarter" idx="15" hasCustomPrompt="1"/>
          </p:nvPr>
        </p:nvSpPr>
        <p:spPr>
          <a:xfrm>
            <a:off x="1920875" y="2747372"/>
            <a:ext cx="5011738" cy="411163"/>
          </a:xfrm>
        </p:spPr>
        <p:txBody>
          <a:bodyPr>
            <a:normAutofit/>
          </a:bodyPr>
          <a:lstStyle>
            <a:lvl1pPr>
              <a:defRPr sz="2100"/>
            </a:lvl1pPr>
          </a:lstStyle>
          <a:p>
            <a:pPr lvl="0"/>
            <a:r>
              <a:rPr lang="zh-CN" altLang="en-US" dirty="0"/>
              <a:t>编辑母版文本样式</a:t>
            </a:r>
            <a:endParaRPr lang="zh-CN" altLang="en-US" dirty="0"/>
          </a:p>
        </p:txBody>
      </p:sp>
      <p:sp>
        <p:nvSpPr>
          <p:cNvPr id="38" name="文本占位符 35"/>
          <p:cNvSpPr>
            <a:spLocks noGrp="1"/>
          </p:cNvSpPr>
          <p:nvPr>
            <p:ph type="body" sz="quarter" idx="16" hasCustomPrompt="1"/>
          </p:nvPr>
        </p:nvSpPr>
        <p:spPr>
          <a:xfrm>
            <a:off x="1920875" y="3468767"/>
            <a:ext cx="5011738" cy="411163"/>
          </a:xfrm>
        </p:spPr>
        <p:txBody>
          <a:bodyPr>
            <a:normAutofit/>
          </a:bodyPr>
          <a:lstStyle>
            <a:lvl1pPr>
              <a:defRPr sz="2100"/>
            </a:lvl1pPr>
          </a:lstStyle>
          <a:p>
            <a:pPr lvl="0"/>
            <a:r>
              <a:rPr lang="zh-CN" altLang="en-US" dirty="0"/>
              <a:t>编辑母版文本样式</a:t>
            </a:r>
            <a:endParaRPr lang="zh-CN" altLang="en-US" dirty="0"/>
          </a:p>
        </p:txBody>
      </p:sp>
      <p:sp>
        <p:nvSpPr>
          <p:cNvPr id="39" name="文本占位符 35"/>
          <p:cNvSpPr>
            <a:spLocks noGrp="1"/>
          </p:cNvSpPr>
          <p:nvPr>
            <p:ph type="body" sz="quarter" idx="17" hasCustomPrompt="1"/>
          </p:nvPr>
        </p:nvSpPr>
        <p:spPr>
          <a:xfrm>
            <a:off x="1920875" y="5532807"/>
            <a:ext cx="5011738" cy="411163"/>
          </a:xfrm>
        </p:spPr>
        <p:txBody>
          <a:bodyPr>
            <a:normAutofit/>
          </a:bodyPr>
          <a:lstStyle>
            <a:lvl1pPr>
              <a:defRPr sz="2100"/>
            </a:lvl1pPr>
          </a:lstStyle>
          <a:p>
            <a:pPr lvl="0"/>
            <a:r>
              <a:rPr lang="zh-CN" altLang="en-US" dirty="0"/>
              <a:t>编辑母版文本样式</a:t>
            </a:r>
            <a:endParaRPr lang="zh-CN" altLang="en-US" dirty="0"/>
          </a:p>
        </p:txBody>
      </p:sp>
      <p:sp>
        <p:nvSpPr>
          <p:cNvPr id="40" name="文本占位符 35"/>
          <p:cNvSpPr>
            <a:spLocks noGrp="1"/>
          </p:cNvSpPr>
          <p:nvPr>
            <p:ph type="body" sz="quarter" idx="18" hasCustomPrompt="1"/>
          </p:nvPr>
        </p:nvSpPr>
        <p:spPr>
          <a:xfrm>
            <a:off x="1920875" y="4176649"/>
            <a:ext cx="5011738" cy="411163"/>
          </a:xfrm>
        </p:spPr>
        <p:txBody>
          <a:bodyPr>
            <a:normAutofit/>
          </a:bodyPr>
          <a:lstStyle>
            <a:lvl1pPr>
              <a:defRPr sz="2100"/>
            </a:lvl1pPr>
          </a:lstStyle>
          <a:p>
            <a:pPr lvl="0"/>
            <a:r>
              <a:rPr lang="zh-CN" altLang="en-US" dirty="0"/>
              <a:t>编辑母版文本样式</a:t>
            </a:r>
            <a:endParaRPr lang="zh-CN" altLang="en-US" dirty="0"/>
          </a:p>
        </p:txBody>
      </p:sp>
      <p:sp>
        <p:nvSpPr>
          <p:cNvPr id="41" name="文本占位符 35"/>
          <p:cNvSpPr>
            <a:spLocks noGrp="1"/>
          </p:cNvSpPr>
          <p:nvPr>
            <p:ph type="body" sz="quarter" idx="19" hasCustomPrompt="1"/>
          </p:nvPr>
        </p:nvSpPr>
        <p:spPr>
          <a:xfrm>
            <a:off x="1920875" y="4906446"/>
            <a:ext cx="5011738" cy="411163"/>
          </a:xfrm>
        </p:spPr>
        <p:txBody>
          <a:bodyPr>
            <a:normAutofit/>
          </a:bodyPr>
          <a:lstStyle>
            <a:lvl1pPr>
              <a:defRPr sz="2100"/>
            </a:lvl1pPr>
          </a:lstStyle>
          <a:p>
            <a:pPr lvl="0"/>
            <a:r>
              <a:rPr lang="zh-CN" altLang="en-US" dirty="0"/>
              <a:t>编辑母版文本样式</a:t>
            </a:r>
            <a:endParaRPr lang="zh-CN" altLang="en-US" dirty="0"/>
          </a:p>
        </p:txBody>
      </p:sp>
      <p:sp>
        <p:nvSpPr>
          <p:cNvPr id="42" name="矩形 41"/>
          <p:cNvSpPr/>
          <p:nvPr userDrawn="1"/>
        </p:nvSpPr>
        <p:spPr>
          <a:xfrm>
            <a:off x="0" y="-8890"/>
            <a:ext cx="9144000" cy="38227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zh-CN" altLang="en-US" sz="1355">
                <a:solidFill>
                  <a:prstClr val="white"/>
                </a:solidFill>
              </a:rPr>
              <a:t>大数据应用人才培养系列教材</a:t>
            </a:r>
            <a:endParaRPr lang="zh-CN" altLang="en-US" sz="1355">
              <a:solidFill>
                <a:prstClr val="white"/>
              </a:solidFill>
            </a:endParaRPr>
          </a:p>
        </p:txBody>
      </p:sp>
      <p:sp>
        <p:nvSpPr>
          <p:cNvPr id="43" name="矩形 42"/>
          <p:cNvSpPr/>
          <p:nvPr userDrawn="1"/>
        </p:nvSpPr>
        <p:spPr>
          <a:xfrm>
            <a:off x="0" y="6123215"/>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44" name="矩形 43"/>
          <p:cNvSpPr/>
          <p:nvPr userDrawn="1"/>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cSld name="2_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kumimoji="1" b="1"/>
            </a:lvl1pPr>
          </a:lstStyle>
          <a:p>
            <a:pPr>
              <a:defRPr/>
            </a:pPr>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lvl1pPr>
              <a:defRPr kumimoji="1" b="1"/>
            </a:lvl1pPr>
          </a:lstStyle>
          <a:p>
            <a:pPr>
              <a:defRPr/>
            </a:pPr>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lvl1pPr>
              <a:defRPr kumimoji="1" b="1"/>
            </a:lvl1pPr>
          </a:lstStyle>
          <a:p>
            <a:pPr>
              <a:defRPr/>
            </a:pPr>
            <a:fld id="{F9AD98D2-E8AF-49B1-9C8C-175DE0A5BE71}" type="slidenum">
              <a:rPr lang="zh-CN" altLang="en-US">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Only">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701675" y="233363"/>
            <a:ext cx="7829550" cy="5759450"/>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bl">
  <p:cSld name="标题和表格">
    <p:spTree>
      <p:nvGrpSpPr>
        <p:cNvPr id="1" name=""/>
        <p:cNvGrpSpPr/>
        <p:nvPr/>
      </p:nvGrpSpPr>
      <p:grpSpPr>
        <a:xfrm>
          <a:off x="0" y="0"/>
          <a:ext cx="0" cy="0"/>
          <a:chOff x="0" y="0"/>
          <a:chExt cx="0" cy="0"/>
        </a:xfrm>
      </p:grpSpPr>
      <p:sp>
        <p:nvSpPr>
          <p:cNvPr id="2" name="标题 1"/>
          <p:cNvSpPr>
            <a:spLocks noGrp="1"/>
          </p:cNvSpPr>
          <p:nvPr>
            <p:ph type="title"/>
          </p:nvPr>
        </p:nvSpPr>
        <p:spPr>
          <a:xfrm>
            <a:off x="701675" y="233363"/>
            <a:ext cx="7829550" cy="595312"/>
          </a:xfrm>
        </p:spPr>
        <p:txBody>
          <a:bodyPr/>
          <a:lstStyle/>
          <a:p>
            <a:r>
              <a:rPr lang="zh-CN" altLang="en-US" smtClean="0"/>
              <a:t>单击此处编辑母版标题样式</a:t>
            </a:r>
            <a:endParaRPr lang="zh-CN" altLang="en-US"/>
          </a:p>
        </p:txBody>
      </p:sp>
      <p:sp>
        <p:nvSpPr>
          <p:cNvPr id="3" name="表格占位符 2"/>
          <p:cNvSpPr>
            <a:spLocks noGrp="1"/>
          </p:cNvSpPr>
          <p:nvPr>
            <p:ph type="tbl" idx="1"/>
          </p:nvPr>
        </p:nvSpPr>
        <p:spPr>
          <a:xfrm>
            <a:off x="701675" y="1628775"/>
            <a:ext cx="7829550" cy="4364038"/>
          </a:xfrm>
        </p:spPr>
        <p:txBody>
          <a:bodyPr/>
          <a:lstStyle/>
          <a:p>
            <a:pPr lvl="0"/>
            <a:endParaRPr lang="zh-CN" altLang="en-US" noProof="0" smtClean="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nvPr>
        </p:nvSpPr>
        <p:spPr>
          <a:xfrm>
            <a:off x="1143000" y="1854199"/>
            <a:ext cx="6858000" cy="1655763"/>
          </a:xfrm>
        </p:spPr>
        <p:txBody>
          <a:bodyPr anchor="b">
            <a:normAutofit/>
          </a:bodyPr>
          <a:lstStyle>
            <a:lvl1pPr algn="ctr">
              <a:defRPr sz="7200" b="0"/>
            </a:lvl1pPr>
          </a:lstStyle>
          <a:p>
            <a:r>
              <a:rPr lang="zh-CN" altLang="en-US" dirty="0"/>
              <a:t>单击此处编辑标题</a:t>
            </a:r>
            <a:endParaRPr lang="zh-CN" altLang="en-US" dirty="0"/>
          </a:p>
        </p:txBody>
      </p:sp>
      <p:sp>
        <p:nvSpPr>
          <p:cNvPr id="3" name="副标题 2"/>
          <p:cNvSpPr>
            <a:spLocks noGrp="1"/>
          </p:cNvSpPr>
          <p:nvPr>
            <p:ph type="subTitle" idx="1"/>
          </p:nvPr>
        </p:nvSpPr>
        <p:spPr>
          <a:xfrm>
            <a:off x="1143000" y="3602038"/>
            <a:ext cx="6858000" cy="1655762"/>
          </a:xfrm>
        </p:spPr>
        <p:txBody>
          <a:bodyPr>
            <a:normAutofit/>
          </a:bodyPr>
          <a:lstStyle>
            <a:lvl1pPr marL="0" indent="0" algn="ctr">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单击此处编辑母版副标题样式</a:t>
            </a:r>
            <a:endParaRPr lang="zh-CN" altLang="en-US" dirty="0"/>
          </a:p>
        </p:txBody>
      </p:sp>
      <p:sp>
        <p:nvSpPr>
          <p:cNvPr id="4" name="日期占位符 3"/>
          <p:cNvSpPr>
            <a:spLocks noGrp="1"/>
          </p:cNvSpPr>
          <p:nvPr>
            <p:ph type="dt" sz="half" idx="10"/>
          </p:nvPr>
        </p:nvSpPr>
        <p:spPr/>
        <p:txBody>
          <a:bodyPr/>
          <a:lstStyle/>
          <a:p>
            <a:fld id="{D997B5FA-0921-464F-AAE1-844C04324D75}" type="datetimeFigureOut">
              <a:rPr lang="zh-CN" altLang="en-US" smtClean="0">
                <a:solidFill>
                  <a:srgbClr val="FFFFFF">
                    <a:lumMod val="50000"/>
                  </a:srgbClr>
                </a:solidFill>
              </a:rPr>
            </a:fld>
            <a:endParaRPr lang="zh-CN" altLang="en-US" dirty="0">
              <a:solidFill>
                <a:srgbClr val="FFFFFF">
                  <a:lumMod val="50000"/>
                </a:srgbClr>
              </a:solidFill>
            </a:endParaRPr>
          </a:p>
        </p:txBody>
      </p:sp>
      <p:sp>
        <p:nvSpPr>
          <p:cNvPr id="5" name="页脚占位符 4"/>
          <p:cNvSpPr>
            <a:spLocks noGrp="1"/>
          </p:cNvSpPr>
          <p:nvPr>
            <p:ph type="ftr" sz="quarter" idx="11"/>
          </p:nvPr>
        </p:nvSpPr>
        <p:spPr/>
        <p:txBody>
          <a:bodyPr/>
          <a:lstStyle/>
          <a:p>
            <a:endParaRPr lang="zh-CN" altLang="en-US">
              <a:solidFill>
                <a:srgbClr val="FFFFFF">
                  <a:lumMod val="50000"/>
                </a:srgbClr>
              </a:solidFill>
            </a:endParaRPr>
          </a:p>
        </p:txBody>
      </p:sp>
      <p:sp>
        <p:nvSpPr>
          <p:cNvPr id="6" name="灯片编号占位符 5"/>
          <p:cNvSpPr>
            <a:spLocks noGrp="1"/>
          </p:cNvSpPr>
          <p:nvPr>
            <p:ph type="sldNum" sz="quarter" idx="12"/>
          </p:nvPr>
        </p:nvSpPr>
        <p:spPr/>
        <p:txBody>
          <a:bodyPr/>
          <a:lstStyle/>
          <a:p>
            <a:fld id="{565CE74E-AB26-4998-AD42-012C4C1AD076}" type="slidenum">
              <a:rPr lang="zh-CN" altLang="en-US" smtClean="0">
                <a:solidFill>
                  <a:srgbClr val="FFFFFF">
                    <a:lumMod val="50000"/>
                  </a:srgbClr>
                </a:solidFill>
              </a:rPr>
            </a:fld>
            <a:endParaRPr lang="zh-CN" altLang="en-US">
              <a:solidFill>
                <a:srgbClr val="FFFFFF">
                  <a:lumMod val="50000"/>
                </a:srgbClr>
              </a:solidFil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fld id="{760FBDFE-C587-4B4C-A407-44438C67B59E}" type="datetimeFigureOut">
              <a:rPr lang="zh-CN" altLang="en-US" smtClean="0">
                <a:solidFill>
                  <a:srgbClr val="FFFFFF">
                    <a:lumMod val="50000"/>
                  </a:srgbClr>
                </a:solidFill>
              </a:rPr>
            </a:fld>
            <a:endParaRPr lang="zh-CN" altLang="en-US" dirty="0">
              <a:solidFill>
                <a:srgbClr val="FFFFFF">
                  <a:lumMod val="50000"/>
                </a:srgbClr>
              </a:solidFill>
            </a:endParaRPr>
          </a:p>
        </p:txBody>
      </p:sp>
      <p:sp>
        <p:nvSpPr>
          <p:cNvPr id="5" name="页脚占位符 4"/>
          <p:cNvSpPr>
            <a:spLocks noGrp="1"/>
          </p:cNvSpPr>
          <p:nvPr>
            <p:ph type="ftr" sz="quarter" idx="11"/>
          </p:nvPr>
        </p:nvSpPr>
        <p:spPr/>
        <p:txBody>
          <a:bodyPr/>
          <a:lstStyle/>
          <a:p>
            <a:endParaRPr lang="zh-CN" altLang="en-US" dirty="0">
              <a:solidFill>
                <a:srgbClr val="FFFFFF">
                  <a:lumMod val="50000"/>
                </a:srgbClr>
              </a:solidFill>
            </a:endParaRPr>
          </a:p>
        </p:txBody>
      </p:sp>
      <p:sp>
        <p:nvSpPr>
          <p:cNvPr id="6" name="灯片编号占位符 5"/>
          <p:cNvSpPr>
            <a:spLocks noGrp="1"/>
          </p:cNvSpPr>
          <p:nvPr>
            <p:ph type="sldNum" sz="quarter" idx="12"/>
          </p:nvPr>
        </p:nvSpPr>
        <p:spPr/>
        <p:txBody>
          <a:bodyPr/>
          <a:lstStyle/>
          <a:p>
            <a:fld id="{49AE70B2-8BF9-45C0-BB95-33D1B9D3A854}" type="slidenum">
              <a:rPr lang="zh-CN" altLang="en-US" smtClean="0">
                <a:solidFill>
                  <a:srgbClr val="FFFFFF">
                    <a:lumMod val="50000"/>
                  </a:srgbClr>
                </a:solidFill>
              </a:rPr>
            </a:fld>
            <a:endParaRPr lang="zh-CN" altLang="en-US">
              <a:solidFill>
                <a:srgbClr val="FFFFFF">
                  <a:lumMod val="50000"/>
                </a:srgbClr>
              </a:solidFill>
            </a:endParaRPr>
          </a:p>
        </p:txBody>
      </p:sp>
      <p:grpSp>
        <p:nvGrpSpPr>
          <p:cNvPr id="8" name="组合 7"/>
          <p:cNvGrpSpPr/>
          <p:nvPr/>
        </p:nvGrpSpPr>
        <p:grpSpPr>
          <a:xfrm>
            <a:off x="690257" y="854039"/>
            <a:ext cx="7832784" cy="781051"/>
            <a:chOff x="3725790" y="847725"/>
            <a:chExt cx="3730770" cy="781050"/>
          </a:xfrm>
        </p:grpSpPr>
        <p:grpSp>
          <p:nvGrpSpPr>
            <p:cNvPr id="10" name="组合 9"/>
            <p:cNvGrpSpPr/>
            <p:nvPr/>
          </p:nvGrpSpPr>
          <p:grpSpPr>
            <a:xfrm>
              <a:off x="3725790" y="1019175"/>
              <a:ext cx="627135" cy="609600"/>
              <a:chOff x="3725790" y="1019175"/>
              <a:chExt cx="627135" cy="609600"/>
            </a:xfrm>
          </p:grpSpPr>
          <p:sp>
            <p:nvSpPr>
              <p:cNvPr id="15" name="任意多边形 11"/>
              <p:cNvSpPr/>
              <p:nvPr/>
            </p:nvSpPr>
            <p:spPr>
              <a:xfrm>
                <a:off x="3725790" y="1019175"/>
                <a:ext cx="627135" cy="609600"/>
              </a:xfrm>
              <a:custGeom>
                <a:avLst/>
                <a:gdLst>
                  <a:gd name="connsiteX0" fmla="*/ 0 w 627135"/>
                  <a:gd name="connsiteY0" fmla="*/ 0 h 609600"/>
                  <a:gd name="connsiteX1" fmla="*/ 627135 w 627135"/>
                  <a:gd name="connsiteY1" fmla="*/ 0 h 609600"/>
                  <a:gd name="connsiteX2" fmla="*/ 627135 w 627135"/>
                  <a:gd name="connsiteY2" fmla="*/ 609600 h 609600"/>
                  <a:gd name="connsiteX3" fmla="*/ 1783 w 627135"/>
                  <a:gd name="connsiteY3" fmla="*/ 609600 h 609600"/>
                  <a:gd name="connsiteX4" fmla="*/ 305666 w 627135"/>
                  <a:gd name="connsiteY4" fmla="*/ 300804 h 609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7135" h="609600">
                    <a:moveTo>
                      <a:pt x="0" y="0"/>
                    </a:moveTo>
                    <a:lnTo>
                      <a:pt x="627135" y="0"/>
                    </a:lnTo>
                    <a:lnTo>
                      <a:pt x="627135" y="609600"/>
                    </a:lnTo>
                    <a:lnTo>
                      <a:pt x="1783" y="609600"/>
                    </a:lnTo>
                    <a:lnTo>
                      <a:pt x="305666" y="30080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
            <p:nvSpPr>
              <p:cNvPr id="16" name="直角三角形 15"/>
              <p:cNvSpPr/>
              <p:nvPr/>
            </p:nvSpPr>
            <p:spPr>
              <a:xfrm rot="5400000" flipV="1">
                <a:off x="4181475" y="1457325"/>
                <a:ext cx="171450" cy="171450"/>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grpSp>
        <p:grpSp>
          <p:nvGrpSpPr>
            <p:cNvPr id="11" name="组合 10"/>
            <p:cNvGrpSpPr/>
            <p:nvPr/>
          </p:nvGrpSpPr>
          <p:grpSpPr>
            <a:xfrm flipH="1">
              <a:off x="6829425" y="1019175"/>
              <a:ext cx="627135" cy="609600"/>
              <a:chOff x="3725790" y="1019175"/>
              <a:chExt cx="627135" cy="609600"/>
            </a:xfrm>
          </p:grpSpPr>
          <p:sp>
            <p:nvSpPr>
              <p:cNvPr id="13" name="任意多边形 9"/>
              <p:cNvSpPr/>
              <p:nvPr/>
            </p:nvSpPr>
            <p:spPr>
              <a:xfrm>
                <a:off x="3725790" y="1019175"/>
                <a:ext cx="627135" cy="609600"/>
              </a:xfrm>
              <a:custGeom>
                <a:avLst/>
                <a:gdLst>
                  <a:gd name="connsiteX0" fmla="*/ 0 w 627135"/>
                  <a:gd name="connsiteY0" fmla="*/ 0 h 609600"/>
                  <a:gd name="connsiteX1" fmla="*/ 627135 w 627135"/>
                  <a:gd name="connsiteY1" fmla="*/ 0 h 609600"/>
                  <a:gd name="connsiteX2" fmla="*/ 627135 w 627135"/>
                  <a:gd name="connsiteY2" fmla="*/ 609600 h 609600"/>
                  <a:gd name="connsiteX3" fmla="*/ 1783 w 627135"/>
                  <a:gd name="connsiteY3" fmla="*/ 609600 h 609600"/>
                  <a:gd name="connsiteX4" fmla="*/ 305666 w 627135"/>
                  <a:gd name="connsiteY4" fmla="*/ 300804 h 609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7135" h="609600">
                    <a:moveTo>
                      <a:pt x="0" y="0"/>
                    </a:moveTo>
                    <a:lnTo>
                      <a:pt x="627135" y="0"/>
                    </a:lnTo>
                    <a:lnTo>
                      <a:pt x="627135" y="609600"/>
                    </a:lnTo>
                    <a:lnTo>
                      <a:pt x="1783" y="609600"/>
                    </a:lnTo>
                    <a:lnTo>
                      <a:pt x="305666" y="30080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
            <p:nvSpPr>
              <p:cNvPr id="14" name="直角三角形 13"/>
              <p:cNvSpPr/>
              <p:nvPr/>
            </p:nvSpPr>
            <p:spPr>
              <a:xfrm rot="5400000" flipV="1">
                <a:off x="4181475" y="1457325"/>
                <a:ext cx="171450" cy="171450"/>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grpSp>
        <p:sp>
          <p:nvSpPr>
            <p:cNvPr id="12" name="矩形 11"/>
            <p:cNvSpPr/>
            <p:nvPr/>
          </p:nvSpPr>
          <p:spPr>
            <a:xfrm>
              <a:off x="4181475" y="847725"/>
              <a:ext cx="2819400" cy="6096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grpSp>
      <p:grpSp>
        <p:nvGrpSpPr>
          <p:cNvPr id="17" name="组合 16"/>
          <p:cNvGrpSpPr/>
          <p:nvPr userDrawn="1"/>
        </p:nvGrpSpPr>
        <p:grpSpPr>
          <a:xfrm>
            <a:off x="1754535" y="2048547"/>
            <a:ext cx="5693399" cy="415498"/>
            <a:chOff x="1807265" y="2462595"/>
            <a:chExt cx="5693399" cy="415498"/>
          </a:xfrm>
          <a:solidFill>
            <a:schemeClr val="bg2"/>
          </a:solidFill>
        </p:grpSpPr>
        <p:sp>
          <p:nvSpPr>
            <p:cNvPr id="18" name="圆角矩形 46"/>
            <p:cNvSpPr/>
            <p:nvPr/>
          </p:nvSpPr>
          <p:spPr>
            <a:xfrm>
              <a:off x="1807265" y="2478527"/>
              <a:ext cx="5693399" cy="394154"/>
            </a:xfrm>
            <a:prstGeom prst="roundRect">
              <a:avLst>
                <a:gd name="adj" fmla="val 20658"/>
              </a:avLst>
            </a:pr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srgbClr val="FFFFFF"/>
                </a:solidFill>
              </a:endParaRPr>
            </a:p>
          </p:txBody>
        </p:sp>
        <p:sp>
          <p:nvSpPr>
            <p:cNvPr id="19" name="矩形 18"/>
            <p:cNvSpPr/>
            <p:nvPr/>
          </p:nvSpPr>
          <p:spPr>
            <a:xfrm>
              <a:off x="1883286" y="2462595"/>
              <a:ext cx="3007662" cy="415498"/>
            </a:xfrm>
            <a:prstGeom prst="rect">
              <a:avLst/>
            </a:prstGeom>
            <a:grpFill/>
          </p:spPr>
          <p:txBody>
            <a:bodyPr wrap="square">
              <a:spAutoFit/>
            </a:bodyPr>
            <a:lstStyle/>
            <a:p>
              <a:endParaRPr lang="zh-CN" altLang="en-US" sz="2100" spc="225" dirty="0">
                <a:solidFill>
                  <a:srgbClr val="FFFFFF"/>
                </a:solidFill>
                <a:latin typeface="微软雅黑" panose="020B0503020204020204" pitchFamily="34" charset="-122"/>
              </a:endParaRPr>
            </a:p>
          </p:txBody>
        </p:sp>
      </p:grpSp>
      <p:grpSp>
        <p:nvGrpSpPr>
          <p:cNvPr id="20" name="组合 19"/>
          <p:cNvGrpSpPr/>
          <p:nvPr userDrawn="1"/>
        </p:nvGrpSpPr>
        <p:grpSpPr>
          <a:xfrm>
            <a:off x="1754535" y="2753555"/>
            <a:ext cx="5693399" cy="426278"/>
            <a:chOff x="1807265" y="2935089"/>
            <a:chExt cx="5693399" cy="426278"/>
          </a:xfrm>
        </p:grpSpPr>
        <p:sp>
          <p:nvSpPr>
            <p:cNvPr id="21" name="圆角矩形 48"/>
            <p:cNvSpPr/>
            <p:nvPr/>
          </p:nvSpPr>
          <p:spPr>
            <a:xfrm>
              <a:off x="1807265" y="2935089"/>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srgbClr val="FFFFFF"/>
                </a:solidFill>
              </a:endParaRPr>
            </a:p>
          </p:txBody>
        </p:sp>
        <p:sp>
          <p:nvSpPr>
            <p:cNvPr id="22" name="矩形 21"/>
            <p:cNvSpPr/>
            <p:nvPr/>
          </p:nvSpPr>
          <p:spPr>
            <a:xfrm>
              <a:off x="1881814" y="2945869"/>
              <a:ext cx="184731" cy="415498"/>
            </a:xfrm>
            <a:prstGeom prst="rect">
              <a:avLst/>
            </a:prstGeom>
          </p:spPr>
          <p:txBody>
            <a:bodyPr wrap="none">
              <a:spAutoFit/>
            </a:bodyPr>
            <a:lstStyle/>
            <a:p>
              <a:endParaRPr lang="zh-CN" altLang="en-US" sz="2100" spc="225" dirty="0">
                <a:solidFill>
                  <a:srgbClr val="000000">
                    <a:lumMod val="75000"/>
                    <a:lumOff val="25000"/>
                  </a:srgbClr>
                </a:solidFill>
                <a:latin typeface="微软雅黑" panose="020B0503020204020204" pitchFamily="34" charset="-122"/>
              </a:endParaRPr>
            </a:p>
          </p:txBody>
        </p:sp>
      </p:grpSp>
      <p:grpSp>
        <p:nvGrpSpPr>
          <p:cNvPr id="23" name="组合 22"/>
          <p:cNvGrpSpPr/>
          <p:nvPr userDrawn="1"/>
        </p:nvGrpSpPr>
        <p:grpSpPr>
          <a:xfrm>
            <a:off x="1754535" y="3469343"/>
            <a:ext cx="5693399" cy="426278"/>
            <a:chOff x="1807265" y="3400693"/>
            <a:chExt cx="5693399" cy="426278"/>
          </a:xfrm>
        </p:grpSpPr>
        <p:sp>
          <p:nvSpPr>
            <p:cNvPr id="24" name="圆角矩形 50"/>
            <p:cNvSpPr/>
            <p:nvPr/>
          </p:nvSpPr>
          <p:spPr>
            <a:xfrm>
              <a:off x="1807265" y="3400693"/>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srgbClr val="FFFFFF"/>
                </a:solidFill>
              </a:endParaRPr>
            </a:p>
          </p:txBody>
        </p:sp>
        <p:sp>
          <p:nvSpPr>
            <p:cNvPr id="25" name="矩形 24"/>
            <p:cNvSpPr/>
            <p:nvPr/>
          </p:nvSpPr>
          <p:spPr>
            <a:xfrm>
              <a:off x="1881814" y="3411473"/>
              <a:ext cx="184731" cy="415498"/>
            </a:xfrm>
            <a:prstGeom prst="rect">
              <a:avLst/>
            </a:prstGeom>
          </p:spPr>
          <p:txBody>
            <a:bodyPr wrap="none">
              <a:spAutoFit/>
            </a:bodyPr>
            <a:lstStyle/>
            <a:p>
              <a:endParaRPr lang="zh-CN" altLang="en-US" sz="2100" spc="225" dirty="0">
                <a:solidFill>
                  <a:srgbClr val="000000">
                    <a:lumMod val="75000"/>
                    <a:lumOff val="25000"/>
                  </a:srgbClr>
                </a:solidFill>
                <a:latin typeface="微软雅黑" panose="020B0503020204020204" pitchFamily="34" charset="-122"/>
              </a:endParaRPr>
            </a:p>
          </p:txBody>
        </p:sp>
      </p:grpSp>
      <p:grpSp>
        <p:nvGrpSpPr>
          <p:cNvPr id="26" name="组合 25"/>
          <p:cNvGrpSpPr/>
          <p:nvPr userDrawn="1"/>
        </p:nvGrpSpPr>
        <p:grpSpPr>
          <a:xfrm>
            <a:off x="1754535" y="4185131"/>
            <a:ext cx="5693399" cy="426279"/>
            <a:chOff x="1807265" y="3866296"/>
            <a:chExt cx="5693399" cy="426279"/>
          </a:xfrm>
        </p:grpSpPr>
        <p:sp>
          <p:nvSpPr>
            <p:cNvPr id="27" name="圆角矩形 52"/>
            <p:cNvSpPr/>
            <p:nvPr/>
          </p:nvSpPr>
          <p:spPr>
            <a:xfrm>
              <a:off x="1807265" y="3866296"/>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srgbClr val="FFFFFF"/>
                </a:solidFill>
              </a:endParaRPr>
            </a:p>
          </p:txBody>
        </p:sp>
        <p:sp>
          <p:nvSpPr>
            <p:cNvPr id="28" name="矩形 27"/>
            <p:cNvSpPr/>
            <p:nvPr/>
          </p:nvSpPr>
          <p:spPr>
            <a:xfrm>
              <a:off x="1881814" y="3877077"/>
              <a:ext cx="184731" cy="415498"/>
            </a:xfrm>
            <a:prstGeom prst="rect">
              <a:avLst/>
            </a:prstGeom>
          </p:spPr>
          <p:txBody>
            <a:bodyPr wrap="none">
              <a:spAutoFit/>
            </a:bodyPr>
            <a:lstStyle/>
            <a:p>
              <a:endParaRPr lang="zh-CN" altLang="en-US" sz="2100" spc="225" dirty="0">
                <a:solidFill>
                  <a:srgbClr val="000000">
                    <a:lumMod val="75000"/>
                    <a:lumOff val="25000"/>
                  </a:srgbClr>
                </a:solidFill>
                <a:latin typeface="微软雅黑" panose="020B0503020204020204" pitchFamily="34" charset="-122"/>
              </a:endParaRPr>
            </a:p>
          </p:txBody>
        </p:sp>
      </p:grpSp>
      <p:sp>
        <p:nvSpPr>
          <p:cNvPr id="29" name="圆角矩形 42"/>
          <p:cNvSpPr/>
          <p:nvPr userDrawn="1"/>
        </p:nvSpPr>
        <p:spPr>
          <a:xfrm>
            <a:off x="1765367" y="4900919"/>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2100" dirty="0">
                <a:solidFill>
                  <a:srgbClr val="000000">
                    <a:lumMod val="75000"/>
                    <a:lumOff val="25000"/>
                  </a:srgbClr>
                </a:solidFill>
              </a:rPr>
              <a:t> </a:t>
            </a:r>
            <a:endParaRPr lang="zh-CN" altLang="en-US" sz="2100" dirty="0">
              <a:solidFill>
                <a:srgbClr val="000000">
                  <a:lumMod val="75000"/>
                  <a:lumOff val="25000"/>
                </a:srgbClr>
              </a:solidFill>
            </a:endParaRPr>
          </a:p>
        </p:txBody>
      </p:sp>
      <p:sp>
        <p:nvSpPr>
          <p:cNvPr id="30" name="圆角矩形 1"/>
          <p:cNvSpPr/>
          <p:nvPr userDrawn="1"/>
        </p:nvSpPr>
        <p:spPr>
          <a:xfrm>
            <a:off x="1784416" y="5511788"/>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2100" dirty="0">
              <a:solidFill>
                <a:srgbClr val="000000">
                  <a:lumMod val="75000"/>
                  <a:lumOff val="25000"/>
                </a:srgbClr>
              </a:solidFill>
            </a:endParaRPr>
          </a:p>
        </p:txBody>
      </p:sp>
      <p:sp>
        <p:nvSpPr>
          <p:cNvPr id="34" name="文本占位符 33"/>
          <p:cNvSpPr>
            <a:spLocks noGrp="1"/>
          </p:cNvSpPr>
          <p:nvPr>
            <p:ph type="body" sz="quarter" idx="13" hasCustomPrompt="1"/>
          </p:nvPr>
        </p:nvSpPr>
        <p:spPr>
          <a:xfrm>
            <a:off x="2106613" y="854075"/>
            <a:ext cx="4954587" cy="523875"/>
          </a:xfrm>
        </p:spPr>
        <p:txBody>
          <a:bodyPr>
            <a:normAutofit/>
          </a:bodyPr>
          <a:lstStyle>
            <a:lvl1pPr marL="0" indent="0" algn="ctr">
              <a:buNone/>
              <a:defRPr sz="2800">
                <a:solidFill>
                  <a:srgbClr val="FFC000"/>
                </a:solidFill>
              </a:defRPr>
            </a:lvl1pPr>
          </a:lstStyle>
          <a:p>
            <a:pPr lvl="0"/>
            <a:r>
              <a:rPr lang="zh-CN" altLang="en-US" dirty="0"/>
              <a:t>编辑母版文本样式</a:t>
            </a:r>
            <a:endParaRPr lang="zh-CN" altLang="en-US" dirty="0"/>
          </a:p>
        </p:txBody>
      </p:sp>
      <p:sp>
        <p:nvSpPr>
          <p:cNvPr id="36" name="文本占位符 35"/>
          <p:cNvSpPr>
            <a:spLocks noGrp="1"/>
          </p:cNvSpPr>
          <p:nvPr>
            <p:ph type="body" sz="quarter" idx="14" hasCustomPrompt="1"/>
          </p:nvPr>
        </p:nvSpPr>
        <p:spPr>
          <a:xfrm>
            <a:off x="1920875" y="2063750"/>
            <a:ext cx="5011738" cy="411163"/>
          </a:xfrm>
        </p:spPr>
        <p:txBody>
          <a:bodyPr>
            <a:normAutofit/>
          </a:bodyPr>
          <a:lstStyle>
            <a:lvl1pPr>
              <a:defRPr sz="2100"/>
            </a:lvl1pPr>
          </a:lstStyle>
          <a:p>
            <a:pPr lvl="0"/>
            <a:r>
              <a:rPr lang="zh-CN" altLang="en-US" dirty="0"/>
              <a:t>编辑母版文本样式</a:t>
            </a:r>
            <a:endParaRPr lang="zh-CN" altLang="en-US" dirty="0"/>
          </a:p>
        </p:txBody>
      </p:sp>
      <p:sp>
        <p:nvSpPr>
          <p:cNvPr id="37" name="文本占位符 35"/>
          <p:cNvSpPr>
            <a:spLocks noGrp="1"/>
          </p:cNvSpPr>
          <p:nvPr>
            <p:ph type="body" sz="quarter" idx="15" hasCustomPrompt="1"/>
          </p:nvPr>
        </p:nvSpPr>
        <p:spPr>
          <a:xfrm>
            <a:off x="1920875" y="2747372"/>
            <a:ext cx="5011738" cy="411163"/>
          </a:xfrm>
        </p:spPr>
        <p:txBody>
          <a:bodyPr>
            <a:normAutofit/>
          </a:bodyPr>
          <a:lstStyle>
            <a:lvl1pPr>
              <a:defRPr sz="2100"/>
            </a:lvl1pPr>
          </a:lstStyle>
          <a:p>
            <a:pPr lvl="0"/>
            <a:r>
              <a:rPr lang="zh-CN" altLang="en-US" dirty="0"/>
              <a:t>编辑母版文本样式</a:t>
            </a:r>
            <a:endParaRPr lang="zh-CN" altLang="en-US" dirty="0"/>
          </a:p>
        </p:txBody>
      </p:sp>
      <p:sp>
        <p:nvSpPr>
          <p:cNvPr id="38" name="文本占位符 35"/>
          <p:cNvSpPr>
            <a:spLocks noGrp="1"/>
          </p:cNvSpPr>
          <p:nvPr>
            <p:ph type="body" sz="quarter" idx="16" hasCustomPrompt="1"/>
          </p:nvPr>
        </p:nvSpPr>
        <p:spPr>
          <a:xfrm>
            <a:off x="1920875" y="3468767"/>
            <a:ext cx="5011738" cy="411163"/>
          </a:xfrm>
        </p:spPr>
        <p:txBody>
          <a:bodyPr>
            <a:normAutofit/>
          </a:bodyPr>
          <a:lstStyle>
            <a:lvl1pPr>
              <a:defRPr sz="2100"/>
            </a:lvl1pPr>
          </a:lstStyle>
          <a:p>
            <a:pPr lvl="0"/>
            <a:r>
              <a:rPr lang="zh-CN" altLang="en-US" dirty="0"/>
              <a:t>编辑母版文本样式</a:t>
            </a:r>
            <a:endParaRPr lang="zh-CN" altLang="en-US" dirty="0"/>
          </a:p>
        </p:txBody>
      </p:sp>
      <p:sp>
        <p:nvSpPr>
          <p:cNvPr id="39" name="文本占位符 35"/>
          <p:cNvSpPr>
            <a:spLocks noGrp="1"/>
          </p:cNvSpPr>
          <p:nvPr>
            <p:ph type="body" sz="quarter" idx="17" hasCustomPrompt="1"/>
          </p:nvPr>
        </p:nvSpPr>
        <p:spPr>
          <a:xfrm>
            <a:off x="1920875" y="5532807"/>
            <a:ext cx="5011738" cy="411163"/>
          </a:xfrm>
        </p:spPr>
        <p:txBody>
          <a:bodyPr>
            <a:normAutofit/>
          </a:bodyPr>
          <a:lstStyle>
            <a:lvl1pPr>
              <a:defRPr sz="2100"/>
            </a:lvl1pPr>
          </a:lstStyle>
          <a:p>
            <a:pPr lvl="0"/>
            <a:r>
              <a:rPr lang="zh-CN" altLang="en-US" dirty="0"/>
              <a:t>编辑母版文本样式</a:t>
            </a:r>
            <a:endParaRPr lang="zh-CN" altLang="en-US" dirty="0"/>
          </a:p>
        </p:txBody>
      </p:sp>
      <p:sp>
        <p:nvSpPr>
          <p:cNvPr id="40" name="文本占位符 35"/>
          <p:cNvSpPr>
            <a:spLocks noGrp="1"/>
          </p:cNvSpPr>
          <p:nvPr>
            <p:ph type="body" sz="quarter" idx="18" hasCustomPrompt="1"/>
          </p:nvPr>
        </p:nvSpPr>
        <p:spPr>
          <a:xfrm>
            <a:off x="1920875" y="4176649"/>
            <a:ext cx="5011738" cy="411163"/>
          </a:xfrm>
        </p:spPr>
        <p:txBody>
          <a:bodyPr>
            <a:normAutofit/>
          </a:bodyPr>
          <a:lstStyle>
            <a:lvl1pPr>
              <a:defRPr sz="2100"/>
            </a:lvl1pPr>
          </a:lstStyle>
          <a:p>
            <a:pPr lvl="0"/>
            <a:r>
              <a:rPr lang="zh-CN" altLang="en-US" dirty="0"/>
              <a:t>编辑母版文本样式</a:t>
            </a:r>
            <a:endParaRPr lang="zh-CN" altLang="en-US" dirty="0"/>
          </a:p>
        </p:txBody>
      </p:sp>
      <p:sp>
        <p:nvSpPr>
          <p:cNvPr id="41" name="文本占位符 35"/>
          <p:cNvSpPr>
            <a:spLocks noGrp="1"/>
          </p:cNvSpPr>
          <p:nvPr>
            <p:ph type="body" sz="quarter" idx="19" hasCustomPrompt="1"/>
          </p:nvPr>
        </p:nvSpPr>
        <p:spPr>
          <a:xfrm>
            <a:off x="1920875" y="4906446"/>
            <a:ext cx="5011738" cy="411163"/>
          </a:xfrm>
        </p:spPr>
        <p:txBody>
          <a:bodyPr>
            <a:normAutofit/>
          </a:bodyPr>
          <a:lstStyle>
            <a:lvl1pPr>
              <a:defRPr sz="2100"/>
            </a:lvl1pPr>
          </a:lstStyle>
          <a:p>
            <a:pPr lvl="0"/>
            <a:r>
              <a:rPr lang="zh-CN" altLang="en-US" dirty="0"/>
              <a:t>编辑母版文本样式</a:t>
            </a:r>
            <a:endParaRPr lang="zh-CN" altLang="en-US" dirty="0"/>
          </a:p>
        </p:txBody>
      </p:sp>
      <p:sp>
        <p:nvSpPr>
          <p:cNvPr id="42" name="矩形 41"/>
          <p:cNvSpPr/>
          <p:nvPr userDrawn="1"/>
        </p:nvSpPr>
        <p:spPr>
          <a:xfrm>
            <a:off x="0" y="-8890"/>
            <a:ext cx="9144000" cy="38227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355">
                <a:solidFill>
                  <a:prstClr val="white"/>
                </a:solidFill>
              </a:rPr>
              <a:t>大数据应用人才培养系列教材</a:t>
            </a:r>
            <a:endParaRPr lang="zh-CN" altLang="en-US" sz="1355">
              <a:solidFill>
                <a:prstClr val="white"/>
              </a:solidFill>
            </a:endParaRPr>
          </a:p>
        </p:txBody>
      </p:sp>
      <p:sp>
        <p:nvSpPr>
          <p:cNvPr id="43" name="矩形 42"/>
          <p:cNvSpPr/>
          <p:nvPr userDrawn="1"/>
        </p:nvSpPr>
        <p:spPr>
          <a:xfrm>
            <a:off x="0" y="6123215"/>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44" name="矩形 43"/>
          <p:cNvSpPr/>
          <p:nvPr userDrawn="1"/>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760FBDFE-C587-4B4C-A407-44438C67B59E}" type="datetimeFigureOut">
              <a:rPr lang="zh-CN" altLang="en-US" smtClean="0">
                <a:solidFill>
                  <a:srgbClr val="FFFFFF">
                    <a:lumMod val="50000"/>
                  </a:srgbClr>
                </a:solidFill>
              </a:rPr>
            </a:fld>
            <a:endParaRPr lang="zh-CN" altLang="en-US">
              <a:solidFill>
                <a:srgbClr val="FFFFFF">
                  <a:lumMod val="50000"/>
                </a:srgbClr>
              </a:solidFill>
            </a:endParaRPr>
          </a:p>
        </p:txBody>
      </p:sp>
      <p:sp>
        <p:nvSpPr>
          <p:cNvPr id="3" name="页脚占位符 2"/>
          <p:cNvSpPr>
            <a:spLocks noGrp="1"/>
          </p:cNvSpPr>
          <p:nvPr>
            <p:ph type="ftr" sz="quarter" idx="11"/>
          </p:nvPr>
        </p:nvSpPr>
        <p:spPr/>
        <p:txBody>
          <a:bodyPr/>
          <a:lstStyle/>
          <a:p>
            <a:endParaRPr lang="zh-CN" altLang="en-US">
              <a:solidFill>
                <a:srgbClr val="FFFFFF">
                  <a:lumMod val="50000"/>
                </a:srgbClr>
              </a:solidFill>
            </a:endParaRPr>
          </a:p>
        </p:txBody>
      </p:sp>
      <p:sp>
        <p:nvSpPr>
          <p:cNvPr id="4" name="灯片编号占位符 3"/>
          <p:cNvSpPr>
            <a:spLocks noGrp="1"/>
          </p:cNvSpPr>
          <p:nvPr>
            <p:ph type="sldNum" sz="quarter" idx="12"/>
          </p:nvPr>
        </p:nvSpPr>
        <p:spPr/>
        <p:txBody>
          <a:bodyPr/>
          <a:lstStyle/>
          <a:p>
            <a:fld id="{49AE70B2-8BF9-45C0-BB95-33D1B9D3A854}" type="slidenum">
              <a:rPr lang="zh-CN" altLang="en-US" smtClean="0">
                <a:solidFill>
                  <a:srgbClr val="FFFFFF">
                    <a:lumMod val="50000"/>
                  </a:srgbClr>
                </a:solidFill>
              </a:rPr>
            </a:fld>
            <a:endParaRPr lang="zh-CN" altLang="en-US">
              <a:solidFill>
                <a:srgbClr val="FFFFFF">
                  <a:lumMod val="50000"/>
                </a:srgbClr>
              </a:solidFill>
            </a:endParaRPr>
          </a:p>
        </p:txBody>
      </p:sp>
      <p:grpSp>
        <p:nvGrpSpPr>
          <p:cNvPr id="5" name="组合 4"/>
          <p:cNvGrpSpPr/>
          <p:nvPr userDrawn="1"/>
        </p:nvGrpSpPr>
        <p:grpSpPr>
          <a:xfrm>
            <a:off x="0" y="1997136"/>
            <a:ext cx="7084431" cy="1791128"/>
            <a:chOff x="-1" y="2037922"/>
            <a:chExt cx="12192763" cy="1791128"/>
          </a:xfrm>
        </p:grpSpPr>
        <p:sp>
          <p:nvSpPr>
            <p:cNvPr id="6" name="矩形 5"/>
            <p:cNvSpPr/>
            <p:nvPr/>
          </p:nvSpPr>
          <p:spPr>
            <a:xfrm>
              <a:off x="762" y="2038350"/>
              <a:ext cx="12192000" cy="17907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
          <p:nvSpPr>
            <p:cNvPr id="7" name="矩形 6"/>
            <p:cNvSpPr/>
            <p:nvPr/>
          </p:nvSpPr>
          <p:spPr>
            <a:xfrm>
              <a:off x="762" y="2037922"/>
              <a:ext cx="12192000" cy="72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
          <p:nvSpPr>
            <p:cNvPr id="8" name="矩形 7"/>
            <p:cNvSpPr/>
            <p:nvPr/>
          </p:nvSpPr>
          <p:spPr>
            <a:xfrm>
              <a:off x="-1" y="3752264"/>
              <a:ext cx="12192000" cy="72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grpSp>
      <p:pic>
        <p:nvPicPr>
          <p:cNvPr id="9" name="图片 8"/>
          <p:cNvPicPr>
            <a:picLocks noChangeAspect="1"/>
          </p:cNvPicPr>
          <p:nvPr userDrawn="1"/>
        </p:nvPicPr>
        <p:blipFill rotWithShape="1">
          <a:blip r:embed="rId2">
            <a:extLst>
              <a:ext uri="{28A0092B-C50C-407E-A947-70E740481C1C}">
                <a14:useLocalDpi xmlns:a14="http://schemas.microsoft.com/office/drawing/2010/main" val="0"/>
              </a:ext>
            </a:extLst>
          </a:blip>
          <a:srcRect r="75391"/>
          <a:stretch>
            <a:fillRect/>
          </a:stretch>
        </p:blipFill>
        <p:spPr>
          <a:xfrm flipH="1">
            <a:off x="6143625" y="0"/>
            <a:ext cx="3000375" cy="6858000"/>
          </a:xfrm>
          <a:prstGeom prst="rect">
            <a:avLst/>
          </a:prstGeom>
        </p:spPr>
      </p:pic>
      <p:sp>
        <p:nvSpPr>
          <p:cNvPr id="10" name="文本框 5"/>
          <p:cNvSpPr txBox="1"/>
          <p:nvPr userDrawn="1"/>
        </p:nvSpPr>
        <p:spPr>
          <a:xfrm>
            <a:off x="1371600" y="2328817"/>
            <a:ext cx="4185761" cy="1200329"/>
          </a:xfrm>
          <a:prstGeom prst="rect">
            <a:avLst/>
          </a:prstGeom>
          <a:noFill/>
        </p:spPr>
        <p:txBody>
          <a:bodyPr wrap="none" rtlCol="0">
            <a:spAutoFit/>
          </a:bodyPr>
          <a:lstStyle/>
          <a:p>
            <a:r>
              <a:rPr lang="zh-CN" altLang="en-US" sz="7200" spc="600" dirty="0">
                <a:solidFill>
                  <a:srgbClr val="FFFFFF"/>
                </a:solidFill>
              </a:rPr>
              <a:t>感谢聆听</a:t>
            </a:r>
            <a:endParaRPr lang="zh-CN" altLang="en-US" sz="7200" spc="600" dirty="0">
              <a:solidFill>
                <a:srgbClr val="FFFFFF"/>
              </a:solidFill>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nvPr>
        </p:nvSpPr>
        <p:spPr>
          <a:xfrm>
            <a:off x="1143000" y="1854199"/>
            <a:ext cx="6858000" cy="1655763"/>
          </a:xfrm>
        </p:spPr>
        <p:txBody>
          <a:bodyPr anchor="b">
            <a:normAutofit/>
          </a:bodyPr>
          <a:lstStyle>
            <a:lvl1pPr algn="ctr">
              <a:defRPr sz="7200" b="0"/>
            </a:lvl1pPr>
          </a:lstStyle>
          <a:p>
            <a:r>
              <a:rPr lang="zh-CN" altLang="en-US" dirty="0"/>
              <a:t>单击此处编辑标题</a:t>
            </a:r>
            <a:endParaRPr lang="zh-CN" altLang="en-US" dirty="0"/>
          </a:p>
        </p:txBody>
      </p:sp>
      <p:sp>
        <p:nvSpPr>
          <p:cNvPr id="3" name="副标题 2"/>
          <p:cNvSpPr>
            <a:spLocks noGrp="1"/>
          </p:cNvSpPr>
          <p:nvPr>
            <p:ph type="subTitle" idx="1"/>
          </p:nvPr>
        </p:nvSpPr>
        <p:spPr>
          <a:xfrm>
            <a:off x="1143000" y="3602038"/>
            <a:ext cx="6858000" cy="1655762"/>
          </a:xfrm>
        </p:spPr>
        <p:txBody>
          <a:bodyPr>
            <a:normAutofit/>
          </a:bodyPr>
          <a:lstStyle>
            <a:lvl1pPr marL="0" indent="0" algn="ctr">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单击此处编辑母版副标题样式</a:t>
            </a:r>
            <a:endParaRPr lang="zh-CN" altLang="en-US" dirty="0"/>
          </a:p>
        </p:txBody>
      </p:sp>
      <p:sp>
        <p:nvSpPr>
          <p:cNvPr id="4" name="日期占位符 3"/>
          <p:cNvSpPr>
            <a:spLocks noGrp="1"/>
          </p:cNvSpPr>
          <p:nvPr>
            <p:ph type="dt" sz="half" idx="10"/>
          </p:nvPr>
        </p:nvSpPr>
        <p:spPr/>
        <p:txBody>
          <a:bodyPr/>
          <a:lstStyle/>
          <a:p>
            <a:fld id="{D997B5FA-0921-464F-AAE1-844C04324D75}" type="datetimeFigureOut">
              <a:rPr lang="zh-CN" altLang="en-US" smtClean="0">
                <a:solidFill>
                  <a:srgbClr val="FFFFFF">
                    <a:lumMod val="50000"/>
                  </a:srgbClr>
                </a:solidFill>
              </a:rPr>
            </a:fld>
            <a:endParaRPr lang="zh-CN" altLang="en-US" dirty="0">
              <a:solidFill>
                <a:srgbClr val="FFFFFF">
                  <a:lumMod val="50000"/>
                </a:srgbClr>
              </a:solidFill>
            </a:endParaRPr>
          </a:p>
        </p:txBody>
      </p:sp>
      <p:sp>
        <p:nvSpPr>
          <p:cNvPr id="5" name="页脚占位符 4"/>
          <p:cNvSpPr>
            <a:spLocks noGrp="1"/>
          </p:cNvSpPr>
          <p:nvPr>
            <p:ph type="ftr" sz="quarter" idx="11"/>
          </p:nvPr>
        </p:nvSpPr>
        <p:spPr/>
        <p:txBody>
          <a:bodyPr/>
          <a:lstStyle/>
          <a:p>
            <a:endParaRPr lang="zh-CN" altLang="en-US">
              <a:solidFill>
                <a:srgbClr val="FFFFFF">
                  <a:lumMod val="50000"/>
                </a:srgbClr>
              </a:solidFill>
            </a:endParaRPr>
          </a:p>
        </p:txBody>
      </p:sp>
      <p:sp>
        <p:nvSpPr>
          <p:cNvPr id="6" name="灯片编号占位符 5"/>
          <p:cNvSpPr>
            <a:spLocks noGrp="1"/>
          </p:cNvSpPr>
          <p:nvPr>
            <p:ph type="sldNum" sz="quarter" idx="12"/>
          </p:nvPr>
        </p:nvSpPr>
        <p:spPr/>
        <p:txBody>
          <a:bodyPr/>
          <a:lstStyle/>
          <a:p>
            <a:fld id="{565CE74E-AB26-4998-AD42-012C4C1AD076}" type="slidenum">
              <a:rPr lang="zh-CN" altLang="en-US" smtClean="0">
                <a:solidFill>
                  <a:srgbClr val="FFFFFF">
                    <a:lumMod val="50000"/>
                  </a:srgbClr>
                </a:solidFill>
              </a:rPr>
            </a:fld>
            <a:endParaRPr lang="zh-CN" altLang="en-US">
              <a:solidFill>
                <a:srgbClr val="FFFFFF">
                  <a:lumMod val="50000"/>
                </a:srgbClr>
              </a:solidFil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fld id="{760FBDFE-C587-4B4C-A407-44438C67B59E}" type="datetimeFigureOut">
              <a:rPr lang="zh-CN" altLang="en-US" smtClean="0">
                <a:solidFill>
                  <a:srgbClr val="FFFFFF">
                    <a:lumMod val="50000"/>
                  </a:srgbClr>
                </a:solidFill>
              </a:rPr>
            </a:fld>
            <a:endParaRPr lang="zh-CN" altLang="en-US" dirty="0">
              <a:solidFill>
                <a:srgbClr val="FFFFFF">
                  <a:lumMod val="50000"/>
                </a:srgbClr>
              </a:solidFill>
            </a:endParaRPr>
          </a:p>
        </p:txBody>
      </p:sp>
      <p:sp>
        <p:nvSpPr>
          <p:cNvPr id="5" name="页脚占位符 4"/>
          <p:cNvSpPr>
            <a:spLocks noGrp="1"/>
          </p:cNvSpPr>
          <p:nvPr>
            <p:ph type="ftr" sz="quarter" idx="11"/>
          </p:nvPr>
        </p:nvSpPr>
        <p:spPr/>
        <p:txBody>
          <a:bodyPr/>
          <a:lstStyle/>
          <a:p>
            <a:endParaRPr lang="zh-CN" altLang="en-US" dirty="0">
              <a:solidFill>
                <a:srgbClr val="FFFFFF">
                  <a:lumMod val="50000"/>
                </a:srgbClr>
              </a:solidFill>
            </a:endParaRPr>
          </a:p>
        </p:txBody>
      </p:sp>
      <p:sp>
        <p:nvSpPr>
          <p:cNvPr id="6" name="灯片编号占位符 5"/>
          <p:cNvSpPr>
            <a:spLocks noGrp="1"/>
          </p:cNvSpPr>
          <p:nvPr>
            <p:ph type="sldNum" sz="quarter" idx="12"/>
          </p:nvPr>
        </p:nvSpPr>
        <p:spPr/>
        <p:txBody>
          <a:bodyPr/>
          <a:lstStyle/>
          <a:p>
            <a:fld id="{49AE70B2-8BF9-45C0-BB95-33D1B9D3A854}" type="slidenum">
              <a:rPr lang="zh-CN" altLang="en-US" smtClean="0">
                <a:solidFill>
                  <a:srgbClr val="FFFFFF">
                    <a:lumMod val="50000"/>
                  </a:srgbClr>
                </a:solidFill>
              </a:rPr>
            </a:fld>
            <a:endParaRPr lang="zh-CN" altLang="en-US">
              <a:solidFill>
                <a:srgbClr val="FFFFFF">
                  <a:lumMod val="50000"/>
                </a:srgbClr>
              </a:solidFill>
            </a:endParaRPr>
          </a:p>
        </p:txBody>
      </p:sp>
      <p:grpSp>
        <p:nvGrpSpPr>
          <p:cNvPr id="8" name="组合 7"/>
          <p:cNvGrpSpPr/>
          <p:nvPr/>
        </p:nvGrpSpPr>
        <p:grpSpPr>
          <a:xfrm>
            <a:off x="690257" y="854039"/>
            <a:ext cx="7832784" cy="781051"/>
            <a:chOff x="3725790" y="847725"/>
            <a:chExt cx="3730770" cy="781050"/>
          </a:xfrm>
        </p:grpSpPr>
        <p:grpSp>
          <p:nvGrpSpPr>
            <p:cNvPr id="10" name="组合 9"/>
            <p:cNvGrpSpPr/>
            <p:nvPr/>
          </p:nvGrpSpPr>
          <p:grpSpPr>
            <a:xfrm>
              <a:off x="3725790" y="1019175"/>
              <a:ext cx="627135" cy="609600"/>
              <a:chOff x="3725790" y="1019175"/>
              <a:chExt cx="627135" cy="609600"/>
            </a:xfrm>
          </p:grpSpPr>
          <p:sp>
            <p:nvSpPr>
              <p:cNvPr id="15" name="任意多边形 11"/>
              <p:cNvSpPr/>
              <p:nvPr/>
            </p:nvSpPr>
            <p:spPr>
              <a:xfrm>
                <a:off x="3725790" y="1019175"/>
                <a:ext cx="627135" cy="609600"/>
              </a:xfrm>
              <a:custGeom>
                <a:avLst/>
                <a:gdLst>
                  <a:gd name="connsiteX0" fmla="*/ 0 w 627135"/>
                  <a:gd name="connsiteY0" fmla="*/ 0 h 609600"/>
                  <a:gd name="connsiteX1" fmla="*/ 627135 w 627135"/>
                  <a:gd name="connsiteY1" fmla="*/ 0 h 609600"/>
                  <a:gd name="connsiteX2" fmla="*/ 627135 w 627135"/>
                  <a:gd name="connsiteY2" fmla="*/ 609600 h 609600"/>
                  <a:gd name="connsiteX3" fmla="*/ 1783 w 627135"/>
                  <a:gd name="connsiteY3" fmla="*/ 609600 h 609600"/>
                  <a:gd name="connsiteX4" fmla="*/ 305666 w 627135"/>
                  <a:gd name="connsiteY4" fmla="*/ 300804 h 609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7135" h="609600">
                    <a:moveTo>
                      <a:pt x="0" y="0"/>
                    </a:moveTo>
                    <a:lnTo>
                      <a:pt x="627135" y="0"/>
                    </a:lnTo>
                    <a:lnTo>
                      <a:pt x="627135" y="609600"/>
                    </a:lnTo>
                    <a:lnTo>
                      <a:pt x="1783" y="609600"/>
                    </a:lnTo>
                    <a:lnTo>
                      <a:pt x="305666" y="30080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
            <p:nvSpPr>
              <p:cNvPr id="16" name="直角三角形 15"/>
              <p:cNvSpPr/>
              <p:nvPr/>
            </p:nvSpPr>
            <p:spPr>
              <a:xfrm rot="5400000" flipV="1">
                <a:off x="4181475" y="1457325"/>
                <a:ext cx="171450" cy="171450"/>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grpSp>
        <p:grpSp>
          <p:nvGrpSpPr>
            <p:cNvPr id="11" name="组合 10"/>
            <p:cNvGrpSpPr/>
            <p:nvPr/>
          </p:nvGrpSpPr>
          <p:grpSpPr>
            <a:xfrm flipH="1">
              <a:off x="6829425" y="1019175"/>
              <a:ext cx="627135" cy="609600"/>
              <a:chOff x="3725790" y="1019175"/>
              <a:chExt cx="627135" cy="609600"/>
            </a:xfrm>
          </p:grpSpPr>
          <p:sp>
            <p:nvSpPr>
              <p:cNvPr id="13" name="任意多边形 9"/>
              <p:cNvSpPr/>
              <p:nvPr/>
            </p:nvSpPr>
            <p:spPr>
              <a:xfrm>
                <a:off x="3725790" y="1019175"/>
                <a:ext cx="627135" cy="609600"/>
              </a:xfrm>
              <a:custGeom>
                <a:avLst/>
                <a:gdLst>
                  <a:gd name="connsiteX0" fmla="*/ 0 w 627135"/>
                  <a:gd name="connsiteY0" fmla="*/ 0 h 609600"/>
                  <a:gd name="connsiteX1" fmla="*/ 627135 w 627135"/>
                  <a:gd name="connsiteY1" fmla="*/ 0 h 609600"/>
                  <a:gd name="connsiteX2" fmla="*/ 627135 w 627135"/>
                  <a:gd name="connsiteY2" fmla="*/ 609600 h 609600"/>
                  <a:gd name="connsiteX3" fmla="*/ 1783 w 627135"/>
                  <a:gd name="connsiteY3" fmla="*/ 609600 h 609600"/>
                  <a:gd name="connsiteX4" fmla="*/ 305666 w 627135"/>
                  <a:gd name="connsiteY4" fmla="*/ 300804 h 609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7135" h="609600">
                    <a:moveTo>
                      <a:pt x="0" y="0"/>
                    </a:moveTo>
                    <a:lnTo>
                      <a:pt x="627135" y="0"/>
                    </a:lnTo>
                    <a:lnTo>
                      <a:pt x="627135" y="609600"/>
                    </a:lnTo>
                    <a:lnTo>
                      <a:pt x="1783" y="609600"/>
                    </a:lnTo>
                    <a:lnTo>
                      <a:pt x="305666" y="30080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
            <p:nvSpPr>
              <p:cNvPr id="14" name="直角三角形 13"/>
              <p:cNvSpPr/>
              <p:nvPr/>
            </p:nvSpPr>
            <p:spPr>
              <a:xfrm rot="5400000" flipV="1">
                <a:off x="4181475" y="1457325"/>
                <a:ext cx="171450" cy="171450"/>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grpSp>
        <p:sp>
          <p:nvSpPr>
            <p:cNvPr id="12" name="矩形 11"/>
            <p:cNvSpPr/>
            <p:nvPr/>
          </p:nvSpPr>
          <p:spPr>
            <a:xfrm>
              <a:off x="4181475" y="847725"/>
              <a:ext cx="2819400" cy="6096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grpSp>
      <p:grpSp>
        <p:nvGrpSpPr>
          <p:cNvPr id="17" name="组合 16"/>
          <p:cNvGrpSpPr/>
          <p:nvPr userDrawn="1"/>
        </p:nvGrpSpPr>
        <p:grpSpPr>
          <a:xfrm>
            <a:off x="1754535" y="2048547"/>
            <a:ext cx="5693399" cy="415498"/>
            <a:chOff x="1807265" y="2462595"/>
            <a:chExt cx="5693399" cy="415498"/>
          </a:xfrm>
          <a:solidFill>
            <a:schemeClr val="bg2"/>
          </a:solidFill>
        </p:grpSpPr>
        <p:sp>
          <p:nvSpPr>
            <p:cNvPr id="18" name="圆角矩形 46"/>
            <p:cNvSpPr/>
            <p:nvPr/>
          </p:nvSpPr>
          <p:spPr>
            <a:xfrm>
              <a:off x="1807265" y="2478527"/>
              <a:ext cx="5693399" cy="394154"/>
            </a:xfrm>
            <a:prstGeom prst="roundRect">
              <a:avLst>
                <a:gd name="adj" fmla="val 20658"/>
              </a:avLst>
            </a:pr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srgbClr val="FFFFFF"/>
                </a:solidFill>
              </a:endParaRPr>
            </a:p>
          </p:txBody>
        </p:sp>
        <p:sp>
          <p:nvSpPr>
            <p:cNvPr id="19" name="矩形 18"/>
            <p:cNvSpPr/>
            <p:nvPr/>
          </p:nvSpPr>
          <p:spPr>
            <a:xfrm>
              <a:off x="1883286" y="2462595"/>
              <a:ext cx="3007662" cy="415498"/>
            </a:xfrm>
            <a:prstGeom prst="rect">
              <a:avLst/>
            </a:prstGeom>
            <a:grpFill/>
          </p:spPr>
          <p:txBody>
            <a:bodyPr wrap="square">
              <a:spAutoFit/>
            </a:bodyPr>
            <a:lstStyle/>
            <a:p>
              <a:endParaRPr lang="zh-CN" altLang="en-US" sz="2100" spc="225" dirty="0">
                <a:solidFill>
                  <a:srgbClr val="FFFFFF"/>
                </a:solidFill>
                <a:latin typeface="微软雅黑" panose="020B0503020204020204" pitchFamily="34" charset="-122"/>
              </a:endParaRPr>
            </a:p>
          </p:txBody>
        </p:sp>
      </p:grpSp>
      <p:grpSp>
        <p:nvGrpSpPr>
          <p:cNvPr id="20" name="组合 19"/>
          <p:cNvGrpSpPr/>
          <p:nvPr userDrawn="1"/>
        </p:nvGrpSpPr>
        <p:grpSpPr>
          <a:xfrm>
            <a:off x="1754535" y="2753555"/>
            <a:ext cx="5693399" cy="426278"/>
            <a:chOff x="1807265" y="2935089"/>
            <a:chExt cx="5693399" cy="426278"/>
          </a:xfrm>
        </p:grpSpPr>
        <p:sp>
          <p:nvSpPr>
            <p:cNvPr id="21" name="圆角矩形 48"/>
            <p:cNvSpPr/>
            <p:nvPr/>
          </p:nvSpPr>
          <p:spPr>
            <a:xfrm>
              <a:off x="1807265" y="2935089"/>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srgbClr val="FFFFFF"/>
                </a:solidFill>
              </a:endParaRPr>
            </a:p>
          </p:txBody>
        </p:sp>
        <p:sp>
          <p:nvSpPr>
            <p:cNvPr id="22" name="矩形 21"/>
            <p:cNvSpPr/>
            <p:nvPr/>
          </p:nvSpPr>
          <p:spPr>
            <a:xfrm>
              <a:off x="1881814" y="2945869"/>
              <a:ext cx="184731" cy="415498"/>
            </a:xfrm>
            <a:prstGeom prst="rect">
              <a:avLst/>
            </a:prstGeom>
          </p:spPr>
          <p:txBody>
            <a:bodyPr wrap="none">
              <a:spAutoFit/>
            </a:bodyPr>
            <a:lstStyle/>
            <a:p>
              <a:endParaRPr lang="zh-CN" altLang="en-US" sz="2100" spc="225" dirty="0">
                <a:solidFill>
                  <a:srgbClr val="000000">
                    <a:lumMod val="75000"/>
                    <a:lumOff val="25000"/>
                  </a:srgbClr>
                </a:solidFill>
                <a:latin typeface="微软雅黑" panose="020B0503020204020204" pitchFamily="34" charset="-122"/>
              </a:endParaRPr>
            </a:p>
          </p:txBody>
        </p:sp>
      </p:grpSp>
      <p:grpSp>
        <p:nvGrpSpPr>
          <p:cNvPr id="23" name="组合 22"/>
          <p:cNvGrpSpPr/>
          <p:nvPr userDrawn="1"/>
        </p:nvGrpSpPr>
        <p:grpSpPr>
          <a:xfrm>
            <a:off x="1754535" y="3469343"/>
            <a:ext cx="5693399" cy="426278"/>
            <a:chOff x="1807265" y="3400693"/>
            <a:chExt cx="5693399" cy="426278"/>
          </a:xfrm>
        </p:grpSpPr>
        <p:sp>
          <p:nvSpPr>
            <p:cNvPr id="24" name="圆角矩形 50"/>
            <p:cNvSpPr/>
            <p:nvPr/>
          </p:nvSpPr>
          <p:spPr>
            <a:xfrm>
              <a:off x="1807265" y="3400693"/>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srgbClr val="FFFFFF"/>
                </a:solidFill>
              </a:endParaRPr>
            </a:p>
          </p:txBody>
        </p:sp>
        <p:sp>
          <p:nvSpPr>
            <p:cNvPr id="25" name="矩形 24"/>
            <p:cNvSpPr/>
            <p:nvPr/>
          </p:nvSpPr>
          <p:spPr>
            <a:xfrm>
              <a:off x="1881814" y="3411473"/>
              <a:ext cx="184731" cy="415498"/>
            </a:xfrm>
            <a:prstGeom prst="rect">
              <a:avLst/>
            </a:prstGeom>
          </p:spPr>
          <p:txBody>
            <a:bodyPr wrap="none">
              <a:spAutoFit/>
            </a:bodyPr>
            <a:lstStyle/>
            <a:p>
              <a:endParaRPr lang="zh-CN" altLang="en-US" sz="2100" spc="225" dirty="0">
                <a:solidFill>
                  <a:srgbClr val="000000">
                    <a:lumMod val="75000"/>
                    <a:lumOff val="25000"/>
                  </a:srgbClr>
                </a:solidFill>
                <a:latin typeface="微软雅黑" panose="020B0503020204020204" pitchFamily="34" charset="-122"/>
              </a:endParaRPr>
            </a:p>
          </p:txBody>
        </p:sp>
      </p:grpSp>
      <p:grpSp>
        <p:nvGrpSpPr>
          <p:cNvPr id="26" name="组合 25"/>
          <p:cNvGrpSpPr/>
          <p:nvPr userDrawn="1"/>
        </p:nvGrpSpPr>
        <p:grpSpPr>
          <a:xfrm>
            <a:off x="1754535" y="4185131"/>
            <a:ext cx="5693399" cy="426279"/>
            <a:chOff x="1807265" y="3866296"/>
            <a:chExt cx="5693399" cy="426279"/>
          </a:xfrm>
        </p:grpSpPr>
        <p:sp>
          <p:nvSpPr>
            <p:cNvPr id="27" name="圆角矩形 52"/>
            <p:cNvSpPr/>
            <p:nvPr/>
          </p:nvSpPr>
          <p:spPr>
            <a:xfrm>
              <a:off x="1807265" y="3866296"/>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srgbClr val="FFFFFF"/>
                </a:solidFill>
              </a:endParaRPr>
            </a:p>
          </p:txBody>
        </p:sp>
        <p:sp>
          <p:nvSpPr>
            <p:cNvPr id="28" name="矩形 27"/>
            <p:cNvSpPr/>
            <p:nvPr/>
          </p:nvSpPr>
          <p:spPr>
            <a:xfrm>
              <a:off x="1881814" y="3877077"/>
              <a:ext cx="184731" cy="415498"/>
            </a:xfrm>
            <a:prstGeom prst="rect">
              <a:avLst/>
            </a:prstGeom>
          </p:spPr>
          <p:txBody>
            <a:bodyPr wrap="none">
              <a:spAutoFit/>
            </a:bodyPr>
            <a:lstStyle/>
            <a:p>
              <a:endParaRPr lang="zh-CN" altLang="en-US" sz="2100" spc="225" dirty="0">
                <a:solidFill>
                  <a:srgbClr val="000000">
                    <a:lumMod val="75000"/>
                    <a:lumOff val="25000"/>
                  </a:srgbClr>
                </a:solidFill>
                <a:latin typeface="微软雅黑" panose="020B0503020204020204" pitchFamily="34" charset="-122"/>
              </a:endParaRPr>
            </a:p>
          </p:txBody>
        </p:sp>
      </p:grpSp>
      <p:sp>
        <p:nvSpPr>
          <p:cNvPr id="29" name="圆角矩形 42"/>
          <p:cNvSpPr/>
          <p:nvPr userDrawn="1"/>
        </p:nvSpPr>
        <p:spPr>
          <a:xfrm>
            <a:off x="1765367" y="4900919"/>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2100" dirty="0">
                <a:solidFill>
                  <a:srgbClr val="000000">
                    <a:lumMod val="75000"/>
                    <a:lumOff val="25000"/>
                  </a:srgbClr>
                </a:solidFill>
              </a:rPr>
              <a:t> </a:t>
            </a:r>
            <a:endParaRPr lang="zh-CN" altLang="en-US" sz="2100" dirty="0">
              <a:solidFill>
                <a:srgbClr val="000000">
                  <a:lumMod val="75000"/>
                  <a:lumOff val="25000"/>
                </a:srgbClr>
              </a:solidFill>
            </a:endParaRPr>
          </a:p>
        </p:txBody>
      </p:sp>
      <p:sp>
        <p:nvSpPr>
          <p:cNvPr id="30" name="圆角矩形 1"/>
          <p:cNvSpPr/>
          <p:nvPr userDrawn="1"/>
        </p:nvSpPr>
        <p:spPr>
          <a:xfrm>
            <a:off x="1784416" y="5511788"/>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2100" dirty="0">
              <a:solidFill>
                <a:srgbClr val="000000">
                  <a:lumMod val="75000"/>
                  <a:lumOff val="25000"/>
                </a:srgbClr>
              </a:solidFill>
            </a:endParaRPr>
          </a:p>
        </p:txBody>
      </p:sp>
      <p:sp>
        <p:nvSpPr>
          <p:cNvPr id="34" name="文本占位符 33"/>
          <p:cNvSpPr>
            <a:spLocks noGrp="1"/>
          </p:cNvSpPr>
          <p:nvPr>
            <p:ph type="body" sz="quarter" idx="13" hasCustomPrompt="1"/>
          </p:nvPr>
        </p:nvSpPr>
        <p:spPr>
          <a:xfrm>
            <a:off x="2106613" y="854075"/>
            <a:ext cx="4954587" cy="523875"/>
          </a:xfrm>
        </p:spPr>
        <p:txBody>
          <a:bodyPr>
            <a:normAutofit/>
          </a:bodyPr>
          <a:lstStyle>
            <a:lvl1pPr marL="0" indent="0" algn="ctr">
              <a:buNone/>
              <a:defRPr sz="2800">
                <a:solidFill>
                  <a:srgbClr val="FFC000"/>
                </a:solidFill>
              </a:defRPr>
            </a:lvl1pPr>
          </a:lstStyle>
          <a:p>
            <a:pPr lvl="0"/>
            <a:r>
              <a:rPr lang="zh-CN" altLang="en-US" dirty="0"/>
              <a:t>编辑母版文本样式</a:t>
            </a:r>
            <a:endParaRPr lang="zh-CN" altLang="en-US" dirty="0"/>
          </a:p>
        </p:txBody>
      </p:sp>
      <p:sp>
        <p:nvSpPr>
          <p:cNvPr id="36" name="文本占位符 35"/>
          <p:cNvSpPr>
            <a:spLocks noGrp="1"/>
          </p:cNvSpPr>
          <p:nvPr>
            <p:ph type="body" sz="quarter" idx="14" hasCustomPrompt="1"/>
          </p:nvPr>
        </p:nvSpPr>
        <p:spPr>
          <a:xfrm>
            <a:off x="1920875" y="2063750"/>
            <a:ext cx="5011738" cy="411163"/>
          </a:xfrm>
        </p:spPr>
        <p:txBody>
          <a:bodyPr>
            <a:normAutofit/>
          </a:bodyPr>
          <a:lstStyle>
            <a:lvl1pPr>
              <a:defRPr sz="2100"/>
            </a:lvl1pPr>
          </a:lstStyle>
          <a:p>
            <a:pPr lvl="0"/>
            <a:r>
              <a:rPr lang="zh-CN" altLang="en-US" dirty="0"/>
              <a:t>编辑母版文本样式</a:t>
            </a:r>
            <a:endParaRPr lang="zh-CN" altLang="en-US" dirty="0"/>
          </a:p>
        </p:txBody>
      </p:sp>
      <p:sp>
        <p:nvSpPr>
          <p:cNvPr id="37" name="文本占位符 35"/>
          <p:cNvSpPr>
            <a:spLocks noGrp="1"/>
          </p:cNvSpPr>
          <p:nvPr>
            <p:ph type="body" sz="quarter" idx="15" hasCustomPrompt="1"/>
          </p:nvPr>
        </p:nvSpPr>
        <p:spPr>
          <a:xfrm>
            <a:off x="1920875" y="2747372"/>
            <a:ext cx="5011738" cy="411163"/>
          </a:xfrm>
        </p:spPr>
        <p:txBody>
          <a:bodyPr>
            <a:normAutofit/>
          </a:bodyPr>
          <a:lstStyle>
            <a:lvl1pPr>
              <a:defRPr sz="2100"/>
            </a:lvl1pPr>
          </a:lstStyle>
          <a:p>
            <a:pPr lvl="0"/>
            <a:r>
              <a:rPr lang="zh-CN" altLang="en-US" dirty="0"/>
              <a:t>编辑母版文本样式</a:t>
            </a:r>
            <a:endParaRPr lang="zh-CN" altLang="en-US" dirty="0"/>
          </a:p>
        </p:txBody>
      </p:sp>
      <p:sp>
        <p:nvSpPr>
          <p:cNvPr id="38" name="文本占位符 35"/>
          <p:cNvSpPr>
            <a:spLocks noGrp="1"/>
          </p:cNvSpPr>
          <p:nvPr>
            <p:ph type="body" sz="quarter" idx="16" hasCustomPrompt="1"/>
          </p:nvPr>
        </p:nvSpPr>
        <p:spPr>
          <a:xfrm>
            <a:off x="1920875" y="3468767"/>
            <a:ext cx="5011738" cy="411163"/>
          </a:xfrm>
        </p:spPr>
        <p:txBody>
          <a:bodyPr>
            <a:normAutofit/>
          </a:bodyPr>
          <a:lstStyle>
            <a:lvl1pPr>
              <a:defRPr sz="2100"/>
            </a:lvl1pPr>
          </a:lstStyle>
          <a:p>
            <a:pPr lvl="0"/>
            <a:r>
              <a:rPr lang="zh-CN" altLang="en-US" dirty="0"/>
              <a:t>编辑母版文本样式</a:t>
            </a:r>
            <a:endParaRPr lang="zh-CN" altLang="en-US" dirty="0"/>
          </a:p>
        </p:txBody>
      </p:sp>
      <p:sp>
        <p:nvSpPr>
          <p:cNvPr id="39" name="文本占位符 35"/>
          <p:cNvSpPr>
            <a:spLocks noGrp="1"/>
          </p:cNvSpPr>
          <p:nvPr>
            <p:ph type="body" sz="quarter" idx="17" hasCustomPrompt="1"/>
          </p:nvPr>
        </p:nvSpPr>
        <p:spPr>
          <a:xfrm>
            <a:off x="1920875" y="5532807"/>
            <a:ext cx="5011738" cy="411163"/>
          </a:xfrm>
        </p:spPr>
        <p:txBody>
          <a:bodyPr>
            <a:normAutofit/>
          </a:bodyPr>
          <a:lstStyle>
            <a:lvl1pPr>
              <a:defRPr sz="2100"/>
            </a:lvl1pPr>
          </a:lstStyle>
          <a:p>
            <a:pPr lvl="0"/>
            <a:r>
              <a:rPr lang="zh-CN" altLang="en-US" dirty="0"/>
              <a:t>编辑母版文本样式</a:t>
            </a:r>
            <a:endParaRPr lang="zh-CN" altLang="en-US" dirty="0"/>
          </a:p>
        </p:txBody>
      </p:sp>
      <p:sp>
        <p:nvSpPr>
          <p:cNvPr id="40" name="文本占位符 35"/>
          <p:cNvSpPr>
            <a:spLocks noGrp="1"/>
          </p:cNvSpPr>
          <p:nvPr>
            <p:ph type="body" sz="quarter" idx="18" hasCustomPrompt="1"/>
          </p:nvPr>
        </p:nvSpPr>
        <p:spPr>
          <a:xfrm>
            <a:off x="1920875" y="4176649"/>
            <a:ext cx="5011738" cy="411163"/>
          </a:xfrm>
        </p:spPr>
        <p:txBody>
          <a:bodyPr>
            <a:normAutofit/>
          </a:bodyPr>
          <a:lstStyle>
            <a:lvl1pPr>
              <a:defRPr sz="2100"/>
            </a:lvl1pPr>
          </a:lstStyle>
          <a:p>
            <a:pPr lvl="0"/>
            <a:r>
              <a:rPr lang="zh-CN" altLang="en-US" dirty="0"/>
              <a:t>编辑母版文本样式</a:t>
            </a:r>
            <a:endParaRPr lang="zh-CN" altLang="en-US" dirty="0"/>
          </a:p>
        </p:txBody>
      </p:sp>
      <p:sp>
        <p:nvSpPr>
          <p:cNvPr id="41" name="文本占位符 35"/>
          <p:cNvSpPr>
            <a:spLocks noGrp="1"/>
          </p:cNvSpPr>
          <p:nvPr>
            <p:ph type="body" sz="quarter" idx="19" hasCustomPrompt="1"/>
          </p:nvPr>
        </p:nvSpPr>
        <p:spPr>
          <a:xfrm>
            <a:off x="1920875" y="4906446"/>
            <a:ext cx="5011738" cy="411163"/>
          </a:xfrm>
        </p:spPr>
        <p:txBody>
          <a:bodyPr>
            <a:normAutofit/>
          </a:bodyPr>
          <a:lstStyle>
            <a:lvl1pPr>
              <a:defRPr sz="2100"/>
            </a:lvl1pPr>
          </a:lstStyle>
          <a:p>
            <a:pPr lvl="0"/>
            <a:r>
              <a:rPr lang="zh-CN" altLang="en-US" dirty="0"/>
              <a:t>编辑母版文本样式</a:t>
            </a:r>
            <a:endParaRPr lang="zh-CN" altLang="en-US" dirty="0"/>
          </a:p>
        </p:txBody>
      </p:sp>
      <p:sp>
        <p:nvSpPr>
          <p:cNvPr id="42" name="矩形 41"/>
          <p:cNvSpPr/>
          <p:nvPr userDrawn="1"/>
        </p:nvSpPr>
        <p:spPr>
          <a:xfrm>
            <a:off x="0" y="-8890"/>
            <a:ext cx="9144000" cy="38227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355">
                <a:solidFill>
                  <a:prstClr val="white"/>
                </a:solidFill>
              </a:rPr>
              <a:t>大数据应用人才培养系列教材</a:t>
            </a:r>
            <a:endParaRPr lang="zh-CN" altLang="en-US" sz="1355">
              <a:solidFill>
                <a:prstClr val="white"/>
              </a:solidFill>
            </a:endParaRPr>
          </a:p>
        </p:txBody>
      </p:sp>
      <p:sp>
        <p:nvSpPr>
          <p:cNvPr id="43" name="矩形 42"/>
          <p:cNvSpPr/>
          <p:nvPr userDrawn="1"/>
        </p:nvSpPr>
        <p:spPr>
          <a:xfrm>
            <a:off x="0" y="6123215"/>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44" name="矩形 43"/>
          <p:cNvSpPr/>
          <p:nvPr userDrawn="1"/>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760FBDFE-C587-4B4C-A407-44438C67B59E}" type="datetimeFigureOut">
              <a:rPr lang="zh-CN" altLang="en-US" smtClean="0">
                <a:solidFill>
                  <a:srgbClr val="FFFFFF">
                    <a:lumMod val="50000"/>
                  </a:srgbClr>
                </a:solidFill>
              </a:rPr>
            </a:fld>
            <a:endParaRPr lang="zh-CN" altLang="en-US">
              <a:solidFill>
                <a:srgbClr val="FFFFFF">
                  <a:lumMod val="50000"/>
                </a:srgbClr>
              </a:solidFill>
            </a:endParaRPr>
          </a:p>
        </p:txBody>
      </p:sp>
      <p:sp>
        <p:nvSpPr>
          <p:cNvPr id="3" name="页脚占位符 2"/>
          <p:cNvSpPr>
            <a:spLocks noGrp="1"/>
          </p:cNvSpPr>
          <p:nvPr>
            <p:ph type="ftr" sz="quarter" idx="11"/>
          </p:nvPr>
        </p:nvSpPr>
        <p:spPr/>
        <p:txBody>
          <a:bodyPr/>
          <a:lstStyle/>
          <a:p>
            <a:endParaRPr lang="zh-CN" altLang="en-US">
              <a:solidFill>
                <a:srgbClr val="FFFFFF">
                  <a:lumMod val="50000"/>
                </a:srgbClr>
              </a:solidFill>
            </a:endParaRPr>
          </a:p>
        </p:txBody>
      </p:sp>
      <p:sp>
        <p:nvSpPr>
          <p:cNvPr id="4" name="灯片编号占位符 3"/>
          <p:cNvSpPr>
            <a:spLocks noGrp="1"/>
          </p:cNvSpPr>
          <p:nvPr>
            <p:ph type="sldNum" sz="quarter" idx="12"/>
          </p:nvPr>
        </p:nvSpPr>
        <p:spPr/>
        <p:txBody>
          <a:bodyPr/>
          <a:lstStyle/>
          <a:p>
            <a:fld id="{49AE70B2-8BF9-45C0-BB95-33D1B9D3A854}" type="slidenum">
              <a:rPr lang="zh-CN" altLang="en-US" smtClean="0">
                <a:solidFill>
                  <a:srgbClr val="FFFFFF">
                    <a:lumMod val="50000"/>
                  </a:srgbClr>
                </a:solidFill>
              </a:rPr>
            </a:fld>
            <a:endParaRPr lang="zh-CN" altLang="en-US">
              <a:solidFill>
                <a:srgbClr val="FFFFFF">
                  <a:lumMod val="50000"/>
                </a:srgbClr>
              </a:solidFill>
            </a:endParaRPr>
          </a:p>
        </p:txBody>
      </p:sp>
      <p:grpSp>
        <p:nvGrpSpPr>
          <p:cNvPr id="5" name="组合 4"/>
          <p:cNvGrpSpPr/>
          <p:nvPr userDrawn="1"/>
        </p:nvGrpSpPr>
        <p:grpSpPr>
          <a:xfrm>
            <a:off x="0" y="1997136"/>
            <a:ext cx="7084431" cy="1791128"/>
            <a:chOff x="-1" y="2037922"/>
            <a:chExt cx="12192763" cy="1791128"/>
          </a:xfrm>
        </p:grpSpPr>
        <p:sp>
          <p:nvSpPr>
            <p:cNvPr id="6" name="矩形 5"/>
            <p:cNvSpPr/>
            <p:nvPr/>
          </p:nvSpPr>
          <p:spPr>
            <a:xfrm>
              <a:off x="762" y="2038350"/>
              <a:ext cx="12192000" cy="17907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
          <p:nvSpPr>
            <p:cNvPr id="7" name="矩形 6"/>
            <p:cNvSpPr/>
            <p:nvPr/>
          </p:nvSpPr>
          <p:spPr>
            <a:xfrm>
              <a:off x="762" y="2037922"/>
              <a:ext cx="12192000" cy="72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
          <p:nvSpPr>
            <p:cNvPr id="8" name="矩形 7"/>
            <p:cNvSpPr/>
            <p:nvPr/>
          </p:nvSpPr>
          <p:spPr>
            <a:xfrm>
              <a:off x="-1" y="3752264"/>
              <a:ext cx="12192000" cy="72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grpSp>
      <p:pic>
        <p:nvPicPr>
          <p:cNvPr id="9" name="图片 8"/>
          <p:cNvPicPr>
            <a:picLocks noChangeAspect="1"/>
          </p:cNvPicPr>
          <p:nvPr userDrawn="1"/>
        </p:nvPicPr>
        <p:blipFill rotWithShape="1">
          <a:blip r:embed="rId2">
            <a:extLst>
              <a:ext uri="{28A0092B-C50C-407E-A947-70E740481C1C}">
                <a14:useLocalDpi xmlns:a14="http://schemas.microsoft.com/office/drawing/2010/main" val="0"/>
              </a:ext>
            </a:extLst>
          </a:blip>
          <a:srcRect r="75391"/>
          <a:stretch>
            <a:fillRect/>
          </a:stretch>
        </p:blipFill>
        <p:spPr>
          <a:xfrm flipH="1">
            <a:off x="6143625" y="0"/>
            <a:ext cx="3000375" cy="6858000"/>
          </a:xfrm>
          <a:prstGeom prst="rect">
            <a:avLst/>
          </a:prstGeom>
        </p:spPr>
      </p:pic>
      <p:sp>
        <p:nvSpPr>
          <p:cNvPr id="10" name="文本框 5"/>
          <p:cNvSpPr txBox="1"/>
          <p:nvPr userDrawn="1"/>
        </p:nvSpPr>
        <p:spPr>
          <a:xfrm>
            <a:off x="1371600" y="2328817"/>
            <a:ext cx="4185761" cy="1200329"/>
          </a:xfrm>
          <a:prstGeom prst="rect">
            <a:avLst/>
          </a:prstGeom>
          <a:noFill/>
        </p:spPr>
        <p:txBody>
          <a:bodyPr wrap="none" rtlCol="0">
            <a:spAutoFit/>
          </a:bodyPr>
          <a:lstStyle/>
          <a:p>
            <a:r>
              <a:rPr lang="zh-CN" altLang="en-US" sz="7200" spc="600" dirty="0">
                <a:solidFill>
                  <a:srgbClr val="FFFFFF"/>
                </a:solidFill>
              </a:rPr>
              <a:t>感谢聆听</a:t>
            </a:r>
            <a:endParaRPr lang="zh-CN" altLang="en-US" sz="7200" spc="600" dirty="0">
              <a:solidFill>
                <a:srgbClr val="FFFFFF"/>
              </a:solidFil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nvPr>
        </p:nvSpPr>
        <p:spPr>
          <a:xfrm>
            <a:off x="1143000" y="1854199"/>
            <a:ext cx="6858000" cy="1655763"/>
          </a:xfrm>
        </p:spPr>
        <p:txBody>
          <a:bodyPr anchor="b">
            <a:normAutofit/>
          </a:bodyPr>
          <a:lstStyle>
            <a:lvl1pPr algn="ctr">
              <a:defRPr sz="7200" b="0"/>
            </a:lvl1pPr>
          </a:lstStyle>
          <a:p>
            <a:r>
              <a:rPr lang="zh-CN" altLang="en-US" dirty="0"/>
              <a:t>单击此处编辑标题</a:t>
            </a:r>
            <a:endParaRPr lang="zh-CN" altLang="en-US" dirty="0"/>
          </a:p>
        </p:txBody>
      </p:sp>
      <p:sp>
        <p:nvSpPr>
          <p:cNvPr id="3" name="副标题 2"/>
          <p:cNvSpPr>
            <a:spLocks noGrp="1"/>
          </p:cNvSpPr>
          <p:nvPr>
            <p:ph type="subTitle" idx="1"/>
          </p:nvPr>
        </p:nvSpPr>
        <p:spPr>
          <a:xfrm>
            <a:off x="1143000" y="3602038"/>
            <a:ext cx="6858000" cy="1655762"/>
          </a:xfrm>
        </p:spPr>
        <p:txBody>
          <a:bodyPr>
            <a:normAutofit/>
          </a:bodyPr>
          <a:lstStyle>
            <a:lvl1pPr marL="0" indent="0" algn="ctr">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单击此处编辑母版副标题样式</a:t>
            </a:r>
            <a:endParaRPr lang="zh-CN" altLang="en-US" dirty="0"/>
          </a:p>
        </p:txBody>
      </p:sp>
      <p:sp>
        <p:nvSpPr>
          <p:cNvPr id="4" name="日期占位符 3"/>
          <p:cNvSpPr>
            <a:spLocks noGrp="1"/>
          </p:cNvSpPr>
          <p:nvPr>
            <p:ph type="dt" sz="half" idx="10"/>
          </p:nvPr>
        </p:nvSpPr>
        <p:spPr/>
        <p:txBody>
          <a:bodyPr/>
          <a:lstStyle/>
          <a:p>
            <a:fld id="{D997B5FA-0921-464F-AAE1-844C04324D75}" type="datetimeFigureOut">
              <a:rPr lang="zh-CN" altLang="en-US" smtClean="0">
                <a:solidFill>
                  <a:srgbClr val="FFFFFF">
                    <a:lumMod val="50000"/>
                  </a:srgbClr>
                </a:solidFill>
              </a:rPr>
            </a:fld>
            <a:endParaRPr lang="zh-CN" altLang="en-US" dirty="0">
              <a:solidFill>
                <a:srgbClr val="FFFFFF">
                  <a:lumMod val="50000"/>
                </a:srgbClr>
              </a:solidFill>
            </a:endParaRPr>
          </a:p>
        </p:txBody>
      </p:sp>
      <p:sp>
        <p:nvSpPr>
          <p:cNvPr id="5" name="页脚占位符 4"/>
          <p:cNvSpPr>
            <a:spLocks noGrp="1"/>
          </p:cNvSpPr>
          <p:nvPr>
            <p:ph type="ftr" sz="quarter" idx="11"/>
          </p:nvPr>
        </p:nvSpPr>
        <p:spPr/>
        <p:txBody>
          <a:bodyPr/>
          <a:lstStyle/>
          <a:p>
            <a:endParaRPr lang="zh-CN" altLang="en-US">
              <a:solidFill>
                <a:srgbClr val="FFFFFF">
                  <a:lumMod val="50000"/>
                </a:srgbClr>
              </a:solidFill>
            </a:endParaRPr>
          </a:p>
        </p:txBody>
      </p:sp>
      <p:sp>
        <p:nvSpPr>
          <p:cNvPr id="6" name="灯片编号占位符 5"/>
          <p:cNvSpPr>
            <a:spLocks noGrp="1"/>
          </p:cNvSpPr>
          <p:nvPr>
            <p:ph type="sldNum" sz="quarter" idx="12"/>
          </p:nvPr>
        </p:nvSpPr>
        <p:spPr/>
        <p:txBody>
          <a:bodyPr/>
          <a:lstStyle/>
          <a:p>
            <a:fld id="{565CE74E-AB26-4998-AD42-012C4C1AD076}" type="slidenum">
              <a:rPr lang="zh-CN" altLang="en-US" smtClean="0">
                <a:solidFill>
                  <a:srgbClr val="FFFFFF">
                    <a:lumMod val="50000"/>
                  </a:srgbClr>
                </a:solidFill>
              </a:rPr>
            </a:fld>
            <a:endParaRPr lang="zh-CN" altLang="en-US">
              <a:solidFill>
                <a:srgbClr val="FFFFFF">
                  <a:lumMod val="50000"/>
                </a:srgbClr>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节标题">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20DD7636-5BE1-44BC-BB5F-15739D9E18E1}"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E87C0E1D-24C4-406F-9615-DBDA8D2D1F93}" type="slidenum">
              <a:rPr lang="zh-CN" altLang="en-US" smtClean="0"/>
            </a:fld>
            <a:endParaRPr lang="zh-CN" altLang="en-US"/>
          </a:p>
        </p:txBody>
      </p:sp>
      <p:grpSp>
        <p:nvGrpSpPr>
          <p:cNvPr id="6" name="组合 5"/>
          <p:cNvGrpSpPr/>
          <p:nvPr userDrawn="1"/>
        </p:nvGrpSpPr>
        <p:grpSpPr>
          <a:xfrm>
            <a:off x="-1" y="-2439"/>
            <a:ext cx="9145787" cy="718411"/>
            <a:chOff x="-1" y="190175"/>
            <a:chExt cx="9145786" cy="525795"/>
          </a:xfrm>
        </p:grpSpPr>
        <p:sp>
          <p:nvSpPr>
            <p:cNvPr id="7" name="任意多边形 4"/>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8" name="任意多边形 5"/>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9" name="任意多边形 6"/>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grpSp>
      <p:sp>
        <p:nvSpPr>
          <p:cNvPr id="11" name="文本占位符 10"/>
          <p:cNvSpPr>
            <a:spLocks noGrp="1"/>
          </p:cNvSpPr>
          <p:nvPr>
            <p:ph type="body" sz="quarter" idx="13" hasCustomPrompt="1"/>
          </p:nvPr>
        </p:nvSpPr>
        <p:spPr>
          <a:xfrm>
            <a:off x="392113" y="948743"/>
            <a:ext cx="7094537" cy="544391"/>
          </a:xfrm>
        </p:spPr>
        <p:txBody>
          <a:bodyPr>
            <a:normAutofit/>
          </a:bodyPr>
          <a:lstStyle>
            <a:lvl1pPr marL="0" indent="0">
              <a:buNone/>
              <a:defRPr sz="1600" b="1">
                <a:solidFill>
                  <a:schemeClr val="accent5">
                    <a:lumMod val="75000"/>
                  </a:schemeClr>
                </a:solidFill>
              </a:defRPr>
            </a:lvl1pPr>
          </a:lstStyle>
          <a:p>
            <a:pPr lvl="0"/>
            <a:r>
              <a:rPr lang="zh-CN" altLang="en-US" dirty="0"/>
              <a:t>编辑母版文本样式</a:t>
            </a:r>
            <a:endParaRPr lang="zh-CN" altLang="en-US" dirty="0"/>
          </a:p>
        </p:txBody>
      </p:sp>
      <p:sp>
        <p:nvSpPr>
          <p:cNvPr id="13" name="内容占位符 12"/>
          <p:cNvSpPr>
            <a:spLocks noGrp="1"/>
          </p:cNvSpPr>
          <p:nvPr>
            <p:ph sz="quarter" idx="14" hasCustomPrompt="1"/>
          </p:nvPr>
        </p:nvSpPr>
        <p:spPr>
          <a:xfrm>
            <a:off x="628650" y="1863725"/>
            <a:ext cx="7886700" cy="4044950"/>
          </a:xfrm>
        </p:spPr>
        <p:txBody>
          <a:bodyPr/>
          <a:lstStyle>
            <a:lvl1pPr marL="0" indent="0">
              <a:buNone/>
              <a:defRPr sz="1600"/>
            </a:lvl1pPr>
            <a:lvl2pPr marL="457200" indent="0">
              <a:buNone/>
              <a:defRPr/>
            </a:lvl2pPr>
          </a:lstStyle>
          <a:p>
            <a:pPr lvl="0"/>
            <a:r>
              <a:rPr lang="zh-CN" altLang="en-US" dirty="0"/>
              <a:t>编辑母版文本样式</a:t>
            </a:r>
            <a:endParaRPr lang="zh-CN" altLang="en-US" dirty="0"/>
          </a:p>
        </p:txBody>
      </p:sp>
      <p:sp>
        <p:nvSpPr>
          <p:cNvPr id="14" name="矩形 13"/>
          <p:cNvSpPr/>
          <p:nvPr userDrawn="1"/>
        </p:nvSpPr>
        <p:spPr>
          <a:xfrm>
            <a:off x="0" y="6123215"/>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15" name="矩形 14"/>
          <p:cNvSpPr/>
          <p:nvPr userDrawn="1"/>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fld id="{760FBDFE-C587-4B4C-A407-44438C67B59E}" type="datetimeFigureOut">
              <a:rPr lang="zh-CN" altLang="en-US" smtClean="0">
                <a:solidFill>
                  <a:srgbClr val="FFFFFF">
                    <a:lumMod val="50000"/>
                  </a:srgbClr>
                </a:solidFill>
              </a:rPr>
            </a:fld>
            <a:endParaRPr lang="zh-CN" altLang="en-US" dirty="0">
              <a:solidFill>
                <a:srgbClr val="FFFFFF">
                  <a:lumMod val="50000"/>
                </a:srgbClr>
              </a:solidFill>
            </a:endParaRPr>
          </a:p>
        </p:txBody>
      </p:sp>
      <p:sp>
        <p:nvSpPr>
          <p:cNvPr id="5" name="页脚占位符 4"/>
          <p:cNvSpPr>
            <a:spLocks noGrp="1"/>
          </p:cNvSpPr>
          <p:nvPr>
            <p:ph type="ftr" sz="quarter" idx="11"/>
          </p:nvPr>
        </p:nvSpPr>
        <p:spPr/>
        <p:txBody>
          <a:bodyPr/>
          <a:lstStyle/>
          <a:p>
            <a:endParaRPr lang="zh-CN" altLang="en-US" dirty="0">
              <a:solidFill>
                <a:srgbClr val="FFFFFF">
                  <a:lumMod val="50000"/>
                </a:srgbClr>
              </a:solidFill>
            </a:endParaRPr>
          </a:p>
        </p:txBody>
      </p:sp>
      <p:sp>
        <p:nvSpPr>
          <p:cNvPr id="6" name="灯片编号占位符 5"/>
          <p:cNvSpPr>
            <a:spLocks noGrp="1"/>
          </p:cNvSpPr>
          <p:nvPr>
            <p:ph type="sldNum" sz="quarter" idx="12"/>
          </p:nvPr>
        </p:nvSpPr>
        <p:spPr/>
        <p:txBody>
          <a:bodyPr/>
          <a:lstStyle/>
          <a:p>
            <a:fld id="{49AE70B2-8BF9-45C0-BB95-33D1B9D3A854}" type="slidenum">
              <a:rPr lang="zh-CN" altLang="en-US" smtClean="0">
                <a:solidFill>
                  <a:srgbClr val="FFFFFF">
                    <a:lumMod val="50000"/>
                  </a:srgbClr>
                </a:solidFill>
              </a:rPr>
            </a:fld>
            <a:endParaRPr lang="zh-CN" altLang="en-US">
              <a:solidFill>
                <a:srgbClr val="FFFFFF">
                  <a:lumMod val="50000"/>
                </a:srgbClr>
              </a:solidFill>
            </a:endParaRPr>
          </a:p>
        </p:txBody>
      </p:sp>
      <p:grpSp>
        <p:nvGrpSpPr>
          <p:cNvPr id="8" name="组合 7"/>
          <p:cNvGrpSpPr/>
          <p:nvPr/>
        </p:nvGrpSpPr>
        <p:grpSpPr>
          <a:xfrm>
            <a:off x="690257" y="854039"/>
            <a:ext cx="7832784" cy="781051"/>
            <a:chOff x="3725790" y="847725"/>
            <a:chExt cx="3730770" cy="781050"/>
          </a:xfrm>
        </p:grpSpPr>
        <p:grpSp>
          <p:nvGrpSpPr>
            <p:cNvPr id="10" name="组合 9"/>
            <p:cNvGrpSpPr/>
            <p:nvPr/>
          </p:nvGrpSpPr>
          <p:grpSpPr>
            <a:xfrm>
              <a:off x="3725790" y="1019175"/>
              <a:ext cx="627135" cy="609600"/>
              <a:chOff x="3725790" y="1019175"/>
              <a:chExt cx="627135" cy="609600"/>
            </a:xfrm>
          </p:grpSpPr>
          <p:sp>
            <p:nvSpPr>
              <p:cNvPr id="15" name="任意多边形 11"/>
              <p:cNvSpPr/>
              <p:nvPr/>
            </p:nvSpPr>
            <p:spPr>
              <a:xfrm>
                <a:off x="3725790" y="1019175"/>
                <a:ext cx="627135" cy="609600"/>
              </a:xfrm>
              <a:custGeom>
                <a:avLst/>
                <a:gdLst>
                  <a:gd name="connsiteX0" fmla="*/ 0 w 627135"/>
                  <a:gd name="connsiteY0" fmla="*/ 0 h 609600"/>
                  <a:gd name="connsiteX1" fmla="*/ 627135 w 627135"/>
                  <a:gd name="connsiteY1" fmla="*/ 0 h 609600"/>
                  <a:gd name="connsiteX2" fmla="*/ 627135 w 627135"/>
                  <a:gd name="connsiteY2" fmla="*/ 609600 h 609600"/>
                  <a:gd name="connsiteX3" fmla="*/ 1783 w 627135"/>
                  <a:gd name="connsiteY3" fmla="*/ 609600 h 609600"/>
                  <a:gd name="connsiteX4" fmla="*/ 305666 w 627135"/>
                  <a:gd name="connsiteY4" fmla="*/ 300804 h 609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7135" h="609600">
                    <a:moveTo>
                      <a:pt x="0" y="0"/>
                    </a:moveTo>
                    <a:lnTo>
                      <a:pt x="627135" y="0"/>
                    </a:lnTo>
                    <a:lnTo>
                      <a:pt x="627135" y="609600"/>
                    </a:lnTo>
                    <a:lnTo>
                      <a:pt x="1783" y="609600"/>
                    </a:lnTo>
                    <a:lnTo>
                      <a:pt x="305666" y="30080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
            <p:nvSpPr>
              <p:cNvPr id="16" name="直角三角形 15"/>
              <p:cNvSpPr/>
              <p:nvPr/>
            </p:nvSpPr>
            <p:spPr>
              <a:xfrm rot="5400000" flipV="1">
                <a:off x="4181475" y="1457325"/>
                <a:ext cx="171450" cy="171450"/>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grpSp>
        <p:grpSp>
          <p:nvGrpSpPr>
            <p:cNvPr id="11" name="组合 10"/>
            <p:cNvGrpSpPr/>
            <p:nvPr/>
          </p:nvGrpSpPr>
          <p:grpSpPr>
            <a:xfrm flipH="1">
              <a:off x="6829425" y="1019175"/>
              <a:ext cx="627135" cy="609600"/>
              <a:chOff x="3725790" y="1019175"/>
              <a:chExt cx="627135" cy="609600"/>
            </a:xfrm>
          </p:grpSpPr>
          <p:sp>
            <p:nvSpPr>
              <p:cNvPr id="13" name="任意多边形 9"/>
              <p:cNvSpPr/>
              <p:nvPr/>
            </p:nvSpPr>
            <p:spPr>
              <a:xfrm>
                <a:off x="3725790" y="1019175"/>
                <a:ext cx="627135" cy="609600"/>
              </a:xfrm>
              <a:custGeom>
                <a:avLst/>
                <a:gdLst>
                  <a:gd name="connsiteX0" fmla="*/ 0 w 627135"/>
                  <a:gd name="connsiteY0" fmla="*/ 0 h 609600"/>
                  <a:gd name="connsiteX1" fmla="*/ 627135 w 627135"/>
                  <a:gd name="connsiteY1" fmla="*/ 0 h 609600"/>
                  <a:gd name="connsiteX2" fmla="*/ 627135 w 627135"/>
                  <a:gd name="connsiteY2" fmla="*/ 609600 h 609600"/>
                  <a:gd name="connsiteX3" fmla="*/ 1783 w 627135"/>
                  <a:gd name="connsiteY3" fmla="*/ 609600 h 609600"/>
                  <a:gd name="connsiteX4" fmla="*/ 305666 w 627135"/>
                  <a:gd name="connsiteY4" fmla="*/ 300804 h 609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7135" h="609600">
                    <a:moveTo>
                      <a:pt x="0" y="0"/>
                    </a:moveTo>
                    <a:lnTo>
                      <a:pt x="627135" y="0"/>
                    </a:lnTo>
                    <a:lnTo>
                      <a:pt x="627135" y="609600"/>
                    </a:lnTo>
                    <a:lnTo>
                      <a:pt x="1783" y="609600"/>
                    </a:lnTo>
                    <a:lnTo>
                      <a:pt x="305666" y="30080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
            <p:nvSpPr>
              <p:cNvPr id="14" name="直角三角形 13"/>
              <p:cNvSpPr/>
              <p:nvPr/>
            </p:nvSpPr>
            <p:spPr>
              <a:xfrm rot="5400000" flipV="1">
                <a:off x="4181475" y="1457325"/>
                <a:ext cx="171450" cy="171450"/>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grpSp>
        <p:sp>
          <p:nvSpPr>
            <p:cNvPr id="12" name="矩形 11"/>
            <p:cNvSpPr/>
            <p:nvPr/>
          </p:nvSpPr>
          <p:spPr>
            <a:xfrm>
              <a:off x="4181475" y="847725"/>
              <a:ext cx="2819400" cy="6096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grpSp>
      <p:grpSp>
        <p:nvGrpSpPr>
          <p:cNvPr id="17" name="组合 16"/>
          <p:cNvGrpSpPr/>
          <p:nvPr userDrawn="1"/>
        </p:nvGrpSpPr>
        <p:grpSpPr>
          <a:xfrm>
            <a:off x="1754535" y="2048547"/>
            <a:ext cx="5693399" cy="415498"/>
            <a:chOff x="1807265" y="2462595"/>
            <a:chExt cx="5693399" cy="415498"/>
          </a:xfrm>
          <a:solidFill>
            <a:schemeClr val="bg2"/>
          </a:solidFill>
        </p:grpSpPr>
        <p:sp>
          <p:nvSpPr>
            <p:cNvPr id="18" name="圆角矩形 46"/>
            <p:cNvSpPr/>
            <p:nvPr/>
          </p:nvSpPr>
          <p:spPr>
            <a:xfrm>
              <a:off x="1807265" y="2478527"/>
              <a:ext cx="5693399" cy="394154"/>
            </a:xfrm>
            <a:prstGeom prst="roundRect">
              <a:avLst>
                <a:gd name="adj" fmla="val 20658"/>
              </a:avLst>
            </a:pr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srgbClr val="FFFFFF"/>
                </a:solidFill>
              </a:endParaRPr>
            </a:p>
          </p:txBody>
        </p:sp>
        <p:sp>
          <p:nvSpPr>
            <p:cNvPr id="19" name="矩形 18"/>
            <p:cNvSpPr/>
            <p:nvPr/>
          </p:nvSpPr>
          <p:spPr>
            <a:xfrm>
              <a:off x="1883286" y="2462595"/>
              <a:ext cx="3007662" cy="415498"/>
            </a:xfrm>
            <a:prstGeom prst="rect">
              <a:avLst/>
            </a:prstGeom>
            <a:grpFill/>
          </p:spPr>
          <p:txBody>
            <a:bodyPr wrap="square">
              <a:spAutoFit/>
            </a:bodyPr>
            <a:lstStyle/>
            <a:p>
              <a:endParaRPr lang="zh-CN" altLang="en-US" sz="2100" spc="225" dirty="0">
                <a:solidFill>
                  <a:srgbClr val="FFFFFF"/>
                </a:solidFill>
                <a:latin typeface="微软雅黑" panose="020B0503020204020204" pitchFamily="34" charset="-122"/>
              </a:endParaRPr>
            </a:p>
          </p:txBody>
        </p:sp>
      </p:grpSp>
      <p:grpSp>
        <p:nvGrpSpPr>
          <p:cNvPr id="20" name="组合 19"/>
          <p:cNvGrpSpPr/>
          <p:nvPr userDrawn="1"/>
        </p:nvGrpSpPr>
        <p:grpSpPr>
          <a:xfrm>
            <a:off x="1754535" y="2753555"/>
            <a:ext cx="5693399" cy="426278"/>
            <a:chOff x="1807265" y="2935089"/>
            <a:chExt cx="5693399" cy="426278"/>
          </a:xfrm>
        </p:grpSpPr>
        <p:sp>
          <p:nvSpPr>
            <p:cNvPr id="21" name="圆角矩形 48"/>
            <p:cNvSpPr/>
            <p:nvPr/>
          </p:nvSpPr>
          <p:spPr>
            <a:xfrm>
              <a:off x="1807265" y="2935089"/>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srgbClr val="FFFFFF"/>
                </a:solidFill>
              </a:endParaRPr>
            </a:p>
          </p:txBody>
        </p:sp>
        <p:sp>
          <p:nvSpPr>
            <p:cNvPr id="22" name="矩形 21"/>
            <p:cNvSpPr/>
            <p:nvPr/>
          </p:nvSpPr>
          <p:spPr>
            <a:xfrm>
              <a:off x="1881814" y="2945869"/>
              <a:ext cx="184731" cy="415498"/>
            </a:xfrm>
            <a:prstGeom prst="rect">
              <a:avLst/>
            </a:prstGeom>
          </p:spPr>
          <p:txBody>
            <a:bodyPr wrap="none">
              <a:spAutoFit/>
            </a:bodyPr>
            <a:lstStyle/>
            <a:p>
              <a:endParaRPr lang="zh-CN" altLang="en-US" sz="2100" spc="225" dirty="0">
                <a:solidFill>
                  <a:srgbClr val="000000">
                    <a:lumMod val="75000"/>
                    <a:lumOff val="25000"/>
                  </a:srgbClr>
                </a:solidFill>
                <a:latin typeface="微软雅黑" panose="020B0503020204020204" pitchFamily="34" charset="-122"/>
              </a:endParaRPr>
            </a:p>
          </p:txBody>
        </p:sp>
      </p:grpSp>
      <p:grpSp>
        <p:nvGrpSpPr>
          <p:cNvPr id="23" name="组合 22"/>
          <p:cNvGrpSpPr/>
          <p:nvPr userDrawn="1"/>
        </p:nvGrpSpPr>
        <p:grpSpPr>
          <a:xfrm>
            <a:off x="1754535" y="3469343"/>
            <a:ext cx="5693399" cy="426278"/>
            <a:chOff x="1807265" y="3400693"/>
            <a:chExt cx="5693399" cy="426278"/>
          </a:xfrm>
        </p:grpSpPr>
        <p:sp>
          <p:nvSpPr>
            <p:cNvPr id="24" name="圆角矩形 50"/>
            <p:cNvSpPr/>
            <p:nvPr/>
          </p:nvSpPr>
          <p:spPr>
            <a:xfrm>
              <a:off x="1807265" y="3400693"/>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srgbClr val="FFFFFF"/>
                </a:solidFill>
              </a:endParaRPr>
            </a:p>
          </p:txBody>
        </p:sp>
        <p:sp>
          <p:nvSpPr>
            <p:cNvPr id="25" name="矩形 24"/>
            <p:cNvSpPr/>
            <p:nvPr/>
          </p:nvSpPr>
          <p:spPr>
            <a:xfrm>
              <a:off x="1881814" y="3411473"/>
              <a:ext cx="184731" cy="415498"/>
            </a:xfrm>
            <a:prstGeom prst="rect">
              <a:avLst/>
            </a:prstGeom>
          </p:spPr>
          <p:txBody>
            <a:bodyPr wrap="none">
              <a:spAutoFit/>
            </a:bodyPr>
            <a:lstStyle/>
            <a:p>
              <a:endParaRPr lang="zh-CN" altLang="en-US" sz="2100" spc="225" dirty="0">
                <a:solidFill>
                  <a:srgbClr val="000000">
                    <a:lumMod val="75000"/>
                    <a:lumOff val="25000"/>
                  </a:srgbClr>
                </a:solidFill>
                <a:latin typeface="微软雅黑" panose="020B0503020204020204" pitchFamily="34" charset="-122"/>
              </a:endParaRPr>
            </a:p>
          </p:txBody>
        </p:sp>
      </p:grpSp>
      <p:grpSp>
        <p:nvGrpSpPr>
          <p:cNvPr id="26" name="组合 25"/>
          <p:cNvGrpSpPr/>
          <p:nvPr userDrawn="1"/>
        </p:nvGrpSpPr>
        <p:grpSpPr>
          <a:xfrm>
            <a:off x="1754535" y="4185131"/>
            <a:ext cx="5693399" cy="426279"/>
            <a:chOff x="1807265" y="3866296"/>
            <a:chExt cx="5693399" cy="426279"/>
          </a:xfrm>
        </p:grpSpPr>
        <p:sp>
          <p:nvSpPr>
            <p:cNvPr id="27" name="圆角矩形 52"/>
            <p:cNvSpPr/>
            <p:nvPr/>
          </p:nvSpPr>
          <p:spPr>
            <a:xfrm>
              <a:off x="1807265" y="3866296"/>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srgbClr val="FFFFFF"/>
                </a:solidFill>
              </a:endParaRPr>
            </a:p>
          </p:txBody>
        </p:sp>
        <p:sp>
          <p:nvSpPr>
            <p:cNvPr id="28" name="矩形 27"/>
            <p:cNvSpPr/>
            <p:nvPr/>
          </p:nvSpPr>
          <p:spPr>
            <a:xfrm>
              <a:off x="1881814" y="3877077"/>
              <a:ext cx="184731" cy="415498"/>
            </a:xfrm>
            <a:prstGeom prst="rect">
              <a:avLst/>
            </a:prstGeom>
          </p:spPr>
          <p:txBody>
            <a:bodyPr wrap="none">
              <a:spAutoFit/>
            </a:bodyPr>
            <a:lstStyle/>
            <a:p>
              <a:endParaRPr lang="zh-CN" altLang="en-US" sz="2100" spc="225" dirty="0">
                <a:solidFill>
                  <a:srgbClr val="000000">
                    <a:lumMod val="75000"/>
                    <a:lumOff val="25000"/>
                  </a:srgbClr>
                </a:solidFill>
                <a:latin typeface="微软雅黑" panose="020B0503020204020204" pitchFamily="34" charset="-122"/>
              </a:endParaRPr>
            </a:p>
          </p:txBody>
        </p:sp>
      </p:grpSp>
      <p:sp>
        <p:nvSpPr>
          <p:cNvPr id="29" name="圆角矩形 42"/>
          <p:cNvSpPr/>
          <p:nvPr userDrawn="1"/>
        </p:nvSpPr>
        <p:spPr>
          <a:xfrm>
            <a:off x="1765367" y="4900919"/>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2100" dirty="0">
                <a:solidFill>
                  <a:srgbClr val="000000">
                    <a:lumMod val="75000"/>
                    <a:lumOff val="25000"/>
                  </a:srgbClr>
                </a:solidFill>
              </a:rPr>
              <a:t> </a:t>
            </a:r>
            <a:endParaRPr lang="zh-CN" altLang="en-US" sz="2100" dirty="0">
              <a:solidFill>
                <a:srgbClr val="000000">
                  <a:lumMod val="75000"/>
                  <a:lumOff val="25000"/>
                </a:srgbClr>
              </a:solidFill>
            </a:endParaRPr>
          </a:p>
        </p:txBody>
      </p:sp>
      <p:sp>
        <p:nvSpPr>
          <p:cNvPr id="30" name="圆角矩形 1"/>
          <p:cNvSpPr/>
          <p:nvPr userDrawn="1"/>
        </p:nvSpPr>
        <p:spPr>
          <a:xfrm>
            <a:off x="1784416" y="5511788"/>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2100" dirty="0">
              <a:solidFill>
                <a:srgbClr val="000000">
                  <a:lumMod val="75000"/>
                  <a:lumOff val="25000"/>
                </a:srgbClr>
              </a:solidFill>
            </a:endParaRPr>
          </a:p>
        </p:txBody>
      </p:sp>
      <p:sp>
        <p:nvSpPr>
          <p:cNvPr id="34" name="文本占位符 33"/>
          <p:cNvSpPr>
            <a:spLocks noGrp="1"/>
          </p:cNvSpPr>
          <p:nvPr>
            <p:ph type="body" sz="quarter" idx="13" hasCustomPrompt="1"/>
          </p:nvPr>
        </p:nvSpPr>
        <p:spPr>
          <a:xfrm>
            <a:off x="2106613" y="854075"/>
            <a:ext cx="4954587" cy="523875"/>
          </a:xfrm>
        </p:spPr>
        <p:txBody>
          <a:bodyPr>
            <a:normAutofit/>
          </a:bodyPr>
          <a:lstStyle>
            <a:lvl1pPr marL="0" indent="0" algn="ctr">
              <a:buNone/>
              <a:defRPr sz="2800">
                <a:solidFill>
                  <a:srgbClr val="FFC000"/>
                </a:solidFill>
              </a:defRPr>
            </a:lvl1pPr>
          </a:lstStyle>
          <a:p>
            <a:pPr lvl="0"/>
            <a:r>
              <a:rPr lang="zh-CN" altLang="en-US" dirty="0"/>
              <a:t>编辑母版文本样式</a:t>
            </a:r>
            <a:endParaRPr lang="zh-CN" altLang="en-US" dirty="0"/>
          </a:p>
        </p:txBody>
      </p:sp>
      <p:sp>
        <p:nvSpPr>
          <p:cNvPr id="36" name="文本占位符 35"/>
          <p:cNvSpPr>
            <a:spLocks noGrp="1"/>
          </p:cNvSpPr>
          <p:nvPr>
            <p:ph type="body" sz="quarter" idx="14" hasCustomPrompt="1"/>
          </p:nvPr>
        </p:nvSpPr>
        <p:spPr>
          <a:xfrm>
            <a:off x="1920875" y="2063750"/>
            <a:ext cx="5011738" cy="411163"/>
          </a:xfrm>
        </p:spPr>
        <p:txBody>
          <a:bodyPr>
            <a:normAutofit/>
          </a:bodyPr>
          <a:lstStyle>
            <a:lvl1pPr>
              <a:defRPr sz="2100"/>
            </a:lvl1pPr>
          </a:lstStyle>
          <a:p>
            <a:pPr lvl="0"/>
            <a:r>
              <a:rPr lang="zh-CN" altLang="en-US" dirty="0"/>
              <a:t>编辑母版文本样式</a:t>
            </a:r>
            <a:endParaRPr lang="zh-CN" altLang="en-US" dirty="0"/>
          </a:p>
        </p:txBody>
      </p:sp>
      <p:sp>
        <p:nvSpPr>
          <p:cNvPr id="37" name="文本占位符 35"/>
          <p:cNvSpPr>
            <a:spLocks noGrp="1"/>
          </p:cNvSpPr>
          <p:nvPr>
            <p:ph type="body" sz="quarter" idx="15" hasCustomPrompt="1"/>
          </p:nvPr>
        </p:nvSpPr>
        <p:spPr>
          <a:xfrm>
            <a:off x="1920875" y="2747372"/>
            <a:ext cx="5011738" cy="411163"/>
          </a:xfrm>
        </p:spPr>
        <p:txBody>
          <a:bodyPr>
            <a:normAutofit/>
          </a:bodyPr>
          <a:lstStyle>
            <a:lvl1pPr>
              <a:defRPr sz="2100"/>
            </a:lvl1pPr>
          </a:lstStyle>
          <a:p>
            <a:pPr lvl="0"/>
            <a:r>
              <a:rPr lang="zh-CN" altLang="en-US" dirty="0"/>
              <a:t>编辑母版文本样式</a:t>
            </a:r>
            <a:endParaRPr lang="zh-CN" altLang="en-US" dirty="0"/>
          </a:p>
        </p:txBody>
      </p:sp>
      <p:sp>
        <p:nvSpPr>
          <p:cNvPr id="38" name="文本占位符 35"/>
          <p:cNvSpPr>
            <a:spLocks noGrp="1"/>
          </p:cNvSpPr>
          <p:nvPr>
            <p:ph type="body" sz="quarter" idx="16" hasCustomPrompt="1"/>
          </p:nvPr>
        </p:nvSpPr>
        <p:spPr>
          <a:xfrm>
            <a:off x="1920875" y="3468767"/>
            <a:ext cx="5011738" cy="411163"/>
          </a:xfrm>
        </p:spPr>
        <p:txBody>
          <a:bodyPr>
            <a:normAutofit/>
          </a:bodyPr>
          <a:lstStyle>
            <a:lvl1pPr>
              <a:defRPr sz="2100"/>
            </a:lvl1pPr>
          </a:lstStyle>
          <a:p>
            <a:pPr lvl="0"/>
            <a:r>
              <a:rPr lang="zh-CN" altLang="en-US" dirty="0"/>
              <a:t>编辑母版文本样式</a:t>
            </a:r>
            <a:endParaRPr lang="zh-CN" altLang="en-US" dirty="0"/>
          </a:p>
        </p:txBody>
      </p:sp>
      <p:sp>
        <p:nvSpPr>
          <p:cNvPr id="39" name="文本占位符 35"/>
          <p:cNvSpPr>
            <a:spLocks noGrp="1"/>
          </p:cNvSpPr>
          <p:nvPr>
            <p:ph type="body" sz="quarter" idx="17" hasCustomPrompt="1"/>
          </p:nvPr>
        </p:nvSpPr>
        <p:spPr>
          <a:xfrm>
            <a:off x="1920875" y="5532807"/>
            <a:ext cx="5011738" cy="411163"/>
          </a:xfrm>
        </p:spPr>
        <p:txBody>
          <a:bodyPr>
            <a:normAutofit/>
          </a:bodyPr>
          <a:lstStyle>
            <a:lvl1pPr>
              <a:defRPr sz="2100"/>
            </a:lvl1pPr>
          </a:lstStyle>
          <a:p>
            <a:pPr lvl="0"/>
            <a:r>
              <a:rPr lang="zh-CN" altLang="en-US" dirty="0"/>
              <a:t>编辑母版文本样式</a:t>
            </a:r>
            <a:endParaRPr lang="zh-CN" altLang="en-US" dirty="0"/>
          </a:p>
        </p:txBody>
      </p:sp>
      <p:sp>
        <p:nvSpPr>
          <p:cNvPr id="40" name="文本占位符 35"/>
          <p:cNvSpPr>
            <a:spLocks noGrp="1"/>
          </p:cNvSpPr>
          <p:nvPr>
            <p:ph type="body" sz="quarter" idx="18" hasCustomPrompt="1"/>
          </p:nvPr>
        </p:nvSpPr>
        <p:spPr>
          <a:xfrm>
            <a:off x="1920875" y="4176649"/>
            <a:ext cx="5011738" cy="411163"/>
          </a:xfrm>
        </p:spPr>
        <p:txBody>
          <a:bodyPr>
            <a:normAutofit/>
          </a:bodyPr>
          <a:lstStyle>
            <a:lvl1pPr>
              <a:defRPr sz="2100"/>
            </a:lvl1pPr>
          </a:lstStyle>
          <a:p>
            <a:pPr lvl="0"/>
            <a:r>
              <a:rPr lang="zh-CN" altLang="en-US" dirty="0"/>
              <a:t>编辑母版文本样式</a:t>
            </a:r>
            <a:endParaRPr lang="zh-CN" altLang="en-US" dirty="0"/>
          </a:p>
        </p:txBody>
      </p:sp>
      <p:sp>
        <p:nvSpPr>
          <p:cNvPr id="41" name="文本占位符 35"/>
          <p:cNvSpPr>
            <a:spLocks noGrp="1"/>
          </p:cNvSpPr>
          <p:nvPr>
            <p:ph type="body" sz="quarter" idx="19" hasCustomPrompt="1"/>
          </p:nvPr>
        </p:nvSpPr>
        <p:spPr>
          <a:xfrm>
            <a:off x="1920875" y="4906446"/>
            <a:ext cx="5011738" cy="411163"/>
          </a:xfrm>
        </p:spPr>
        <p:txBody>
          <a:bodyPr>
            <a:normAutofit/>
          </a:bodyPr>
          <a:lstStyle>
            <a:lvl1pPr>
              <a:defRPr sz="2100"/>
            </a:lvl1pPr>
          </a:lstStyle>
          <a:p>
            <a:pPr lvl="0"/>
            <a:r>
              <a:rPr lang="zh-CN" altLang="en-US" dirty="0"/>
              <a:t>编辑母版文本样式</a:t>
            </a:r>
            <a:endParaRPr lang="zh-CN" altLang="en-US" dirty="0"/>
          </a:p>
        </p:txBody>
      </p:sp>
      <p:sp>
        <p:nvSpPr>
          <p:cNvPr id="42" name="矩形 41"/>
          <p:cNvSpPr/>
          <p:nvPr userDrawn="1"/>
        </p:nvSpPr>
        <p:spPr>
          <a:xfrm>
            <a:off x="0" y="-8890"/>
            <a:ext cx="9144000" cy="38227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355">
                <a:solidFill>
                  <a:prstClr val="white"/>
                </a:solidFill>
              </a:rPr>
              <a:t>大数据应用人才培养系列教材</a:t>
            </a:r>
            <a:endParaRPr lang="zh-CN" altLang="en-US" sz="1355">
              <a:solidFill>
                <a:prstClr val="white"/>
              </a:solidFill>
            </a:endParaRPr>
          </a:p>
        </p:txBody>
      </p:sp>
      <p:sp>
        <p:nvSpPr>
          <p:cNvPr id="43" name="矩形 42"/>
          <p:cNvSpPr/>
          <p:nvPr userDrawn="1"/>
        </p:nvSpPr>
        <p:spPr>
          <a:xfrm>
            <a:off x="0" y="6123215"/>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44" name="矩形 43"/>
          <p:cNvSpPr/>
          <p:nvPr userDrawn="1"/>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760FBDFE-C587-4B4C-A407-44438C67B59E}" type="datetimeFigureOut">
              <a:rPr lang="zh-CN" altLang="en-US" smtClean="0">
                <a:solidFill>
                  <a:srgbClr val="FFFFFF">
                    <a:lumMod val="50000"/>
                  </a:srgbClr>
                </a:solidFill>
              </a:rPr>
            </a:fld>
            <a:endParaRPr lang="zh-CN" altLang="en-US">
              <a:solidFill>
                <a:srgbClr val="FFFFFF">
                  <a:lumMod val="50000"/>
                </a:srgbClr>
              </a:solidFill>
            </a:endParaRPr>
          </a:p>
        </p:txBody>
      </p:sp>
      <p:sp>
        <p:nvSpPr>
          <p:cNvPr id="3" name="页脚占位符 2"/>
          <p:cNvSpPr>
            <a:spLocks noGrp="1"/>
          </p:cNvSpPr>
          <p:nvPr>
            <p:ph type="ftr" sz="quarter" idx="11"/>
          </p:nvPr>
        </p:nvSpPr>
        <p:spPr/>
        <p:txBody>
          <a:bodyPr/>
          <a:lstStyle/>
          <a:p>
            <a:endParaRPr lang="zh-CN" altLang="en-US">
              <a:solidFill>
                <a:srgbClr val="FFFFFF">
                  <a:lumMod val="50000"/>
                </a:srgbClr>
              </a:solidFill>
            </a:endParaRPr>
          </a:p>
        </p:txBody>
      </p:sp>
      <p:sp>
        <p:nvSpPr>
          <p:cNvPr id="4" name="灯片编号占位符 3"/>
          <p:cNvSpPr>
            <a:spLocks noGrp="1"/>
          </p:cNvSpPr>
          <p:nvPr>
            <p:ph type="sldNum" sz="quarter" idx="12"/>
          </p:nvPr>
        </p:nvSpPr>
        <p:spPr/>
        <p:txBody>
          <a:bodyPr/>
          <a:lstStyle/>
          <a:p>
            <a:fld id="{49AE70B2-8BF9-45C0-BB95-33D1B9D3A854}" type="slidenum">
              <a:rPr lang="zh-CN" altLang="en-US" smtClean="0">
                <a:solidFill>
                  <a:srgbClr val="FFFFFF">
                    <a:lumMod val="50000"/>
                  </a:srgbClr>
                </a:solidFill>
              </a:rPr>
            </a:fld>
            <a:endParaRPr lang="zh-CN" altLang="en-US">
              <a:solidFill>
                <a:srgbClr val="FFFFFF">
                  <a:lumMod val="50000"/>
                </a:srgbClr>
              </a:solidFill>
            </a:endParaRPr>
          </a:p>
        </p:txBody>
      </p:sp>
      <p:grpSp>
        <p:nvGrpSpPr>
          <p:cNvPr id="5" name="组合 4"/>
          <p:cNvGrpSpPr/>
          <p:nvPr userDrawn="1"/>
        </p:nvGrpSpPr>
        <p:grpSpPr>
          <a:xfrm>
            <a:off x="0" y="1997136"/>
            <a:ext cx="7084431" cy="1791128"/>
            <a:chOff x="-1" y="2037922"/>
            <a:chExt cx="12192763" cy="1791128"/>
          </a:xfrm>
        </p:grpSpPr>
        <p:sp>
          <p:nvSpPr>
            <p:cNvPr id="6" name="矩形 5"/>
            <p:cNvSpPr/>
            <p:nvPr/>
          </p:nvSpPr>
          <p:spPr>
            <a:xfrm>
              <a:off x="762" y="2038350"/>
              <a:ext cx="12192000" cy="17907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
          <p:nvSpPr>
            <p:cNvPr id="7" name="矩形 6"/>
            <p:cNvSpPr/>
            <p:nvPr/>
          </p:nvSpPr>
          <p:spPr>
            <a:xfrm>
              <a:off x="762" y="2037922"/>
              <a:ext cx="12192000" cy="72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
          <p:nvSpPr>
            <p:cNvPr id="8" name="矩形 7"/>
            <p:cNvSpPr/>
            <p:nvPr/>
          </p:nvSpPr>
          <p:spPr>
            <a:xfrm>
              <a:off x="-1" y="3752264"/>
              <a:ext cx="12192000" cy="72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grpSp>
      <p:pic>
        <p:nvPicPr>
          <p:cNvPr id="9" name="图片 8"/>
          <p:cNvPicPr>
            <a:picLocks noChangeAspect="1"/>
          </p:cNvPicPr>
          <p:nvPr userDrawn="1"/>
        </p:nvPicPr>
        <p:blipFill rotWithShape="1">
          <a:blip r:embed="rId2">
            <a:extLst>
              <a:ext uri="{28A0092B-C50C-407E-A947-70E740481C1C}">
                <a14:useLocalDpi xmlns:a14="http://schemas.microsoft.com/office/drawing/2010/main" val="0"/>
              </a:ext>
            </a:extLst>
          </a:blip>
          <a:srcRect r="75391"/>
          <a:stretch>
            <a:fillRect/>
          </a:stretch>
        </p:blipFill>
        <p:spPr>
          <a:xfrm flipH="1">
            <a:off x="6143625" y="0"/>
            <a:ext cx="3000375" cy="6858000"/>
          </a:xfrm>
          <a:prstGeom prst="rect">
            <a:avLst/>
          </a:prstGeom>
        </p:spPr>
      </p:pic>
      <p:sp>
        <p:nvSpPr>
          <p:cNvPr id="10" name="文本框 5"/>
          <p:cNvSpPr txBox="1"/>
          <p:nvPr userDrawn="1"/>
        </p:nvSpPr>
        <p:spPr>
          <a:xfrm>
            <a:off x="1371600" y="2328817"/>
            <a:ext cx="4185761" cy="1200329"/>
          </a:xfrm>
          <a:prstGeom prst="rect">
            <a:avLst/>
          </a:prstGeom>
          <a:noFill/>
        </p:spPr>
        <p:txBody>
          <a:bodyPr wrap="none" rtlCol="0">
            <a:spAutoFit/>
          </a:bodyPr>
          <a:lstStyle/>
          <a:p>
            <a:r>
              <a:rPr lang="zh-CN" altLang="en-US" sz="7200" spc="600" dirty="0">
                <a:solidFill>
                  <a:srgbClr val="FFFFFF"/>
                </a:solidFill>
              </a:rPr>
              <a:t>感谢聆听</a:t>
            </a:r>
            <a:endParaRPr lang="zh-CN" altLang="en-US" sz="7200" spc="600" dirty="0">
              <a:solidFill>
                <a:srgbClr val="FFFFFF"/>
              </a:solidFil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nvPr>
        </p:nvSpPr>
        <p:spPr>
          <a:xfrm>
            <a:off x="1143000" y="1854199"/>
            <a:ext cx="6858000" cy="1655763"/>
          </a:xfrm>
        </p:spPr>
        <p:txBody>
          <a:bodyPr anchor="b">
            <a:normAutofit/>
          </a:bodyPr>
          <a:lstStyle>
            <a:lvl1pPr algn="ctr">
              <a:defRPr sz="7200" b="0"/>
            </a:lvl1pPr>
          </a:lstStyle>
          <a:p>
            <a:r>
              <a:rPr lang="zh-CN" altLang="en-US" dirty="0"/>
              <a:t>单击此处编辑标题</a:t>
            </a:r>
            <a:endParaRPr lang="zh-CN" altLang="en-US" dirty="0"/>
          </a:p>
        </p:txBody>
      </p:sp>
      <p:sp>
        <p:nvSpPr>
          <p:cNvPr id="3" name="副标题 2"/>
          <p:cNvSpPr>
            <a:spLocks noGrp="1"/>
          </p:cNvSpPr>
          <p:nvPr>
            <p:ph type="subTitle" idx="1"/>
          </p:nvPr>
        </p:nvSpPr>
        <p:spPr>
          <a:xfrm>
            <a:off x="1143000" y="3602038"/>
            <a:ext cx="6858000" cy="1655762"/>
          </a:xfrm>
        </p:spPr>
        <p:txBody>
          <a:bodyPr>
            <a:normAutofit/>
          </a:bodyPr>
          <a:lstStyle>
            <a:lvl1pPr marL="0" indent="0" algn="ctr">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单击此处编辑母版副标题样式</a:t>
            </a:r>
            <a:endParaRPr lang="zh-CN" altLang="en-US" dirty="0"/>
          </a:p>
        </p:txBody>
      </p:sp>
      <p:sp>
        <p:nvSpPr>
          <p:cNvPr id="4" name="日期占位符 3"/>
          <p:cNvSpPr>
            <a:spLocks noGrp="1"/>
          </p:cNvSpPr>
          <p:nvPr>
            <p:ph type="dt" sz="half" idx="10"/>
          </p:nvPr>
        </p:nvSpPr>
        <p:spPr/>
        <p:txBody>
          <a:bodyPr/>
          <a:lstStyle/>
          <a:p>
            <a:fld id="{D997B5FA-0921-464F-AAE1-844C04324D75}" type="datetimeFigureOut">
              <a:rPr lang="zh-CN" altLang="en-US" smtClean="0">
                <a:solidFill>
                  <a:srgbClr val="FFFFFF">
                    <a:lumMod val="50000"/>
                  </a:srgbClr>
                </a:solidFill>
              </a:rPr>
            </a:fld>
            <a:endParaRPr lang="zh-CN" altLang="en-US" dirty="0">
              <a:solidFill>
                <a:srgbClr val="FFFFFF">
                  <a:lumMod val="50000"/>
                </a:srgbClr>
              </a:solidFill>
            </a:endParaRPr>
          </a:p>
        </p:txBody>
      </p:sp>
      <p:sp>
        <p:nvSpPr>
          <p:cNvPr id="5" name="页脚占位符 4"/>
          <p:cNvSpPr>
            <a:spLocks noGrp="1"/>
          </p:cNvSpPr>
          <p:nvPr>
            <p:ph type="ftr" sz="quarter" idx="11"/>
          </p:nvPr>
        </p:nvSpPr>
        <p:spPr/>
        <p:txBody>
          <a:bodyPr/>
          <a:lstStyle/>
          <a:p>
            <a:endParaRPr lang="zh-CN" altLang="en-US">
              <a:solidFill>
                <a:srgbClr val="FFFFFF">
                  <a:lumMod val="50000"/>
                </a:srgbClr>
              </a:solidFill>
            </a:endParaRPr>
          </a:p>
        </p:txBody>
      </p:sp>
      <p:sp>
        <p:nvSpPr>
          <p:cNvPr id="6" name="灯片编号占位符 5"/>
          <p:cNvSpPr>
            <a:spLocks noGrp="1"/>
          </p:cNvSpPr>
          <p:nvPr>
            <p:ph type="sldNum" sz="quarter" idx="12"/>
          </p:nvPr>
        </p:nvSpPr>
        <p:spPr/>
        <p:txBody>
          <a:bodyPr/>
          <a:lstStyle/>
          <a:p>
            <a:fld id="{565CE74E-AB26-4998-AD42-012C4C1AD076}" type="slidenum">
              <a:rPr lang="zh-CN" altLang="en-US" smtClean="0">
                <a:solidFill>
                  <a:srgbClr val="FFFFFF">
                    <a:lumMod val="50000"/>
                  </a:srgbClr>
                </a:solidFill>
              </a:rPr>
            </a:fld>
            <a:endParaRPr lang="zh-CN" altLang="en-US">
              <a:solidFill>
                <a:srgbClr val="FFFFFF">
                  <a:lumMod val="50000"/>
                </a:srgbClr>
              </a:solidFil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fld id="{760FBDFE-C587-4B4C-A407-44438C67B59E}" type="datetimeFigureOut">
              <a:rPr lang="zh-CN" altLang="en-US" smtClean="0">
                <a:solidFill>
                  <a:srgbClr val="FFFFFF">
                    <a:lumMod val="50000"/>
                  </a:srgbClr>
                </a:solidFill>
              </a:rPr>
            </a:fld>
            <a:endParaRPr lang="zh-CN" altLang="en-US" dirty="0">
              <a:solidFill>
                <a:srgbClr val="FFFFFF">
                  <a:lumMod val="50000"/>
                </a:srgbClr>
              </a:solidFill>
            </a:endParaRPr>
          </a:p>
        </p:txBody>
      </p:sp>
      <p:sp>
        <p:nvSpPr>
          <p:cNvPr id="5" name="页脚占位符 4"/>
          <p:cNvSpPr>
            <a:spLocks noGrp="1"/>
          </p:cNvSpPr>
          <p:nvPr>
            <p:ph type="ftr" sz="quarter" idx="11"/>
          </p:nvPr>
        </p:nvSpPr>
        <p:spPr/>
        <p:txBody>
          <a:bodyPr/>
          <a:lstStyle/>
          <a:p>
            <a:endParaRPr lang="zh-CN" altLang="en-US" dirty="0">
              <a:solidFill>
                <a:srgbClr val="FFFFFF">
                  <a:lumMod val="50000"/>
                </a:srgbClr>
              </a:solidFill>
            </a:endParaRPr>
          </a:p>
        </p:txBody>
      </p:sp>
      <p:sp>
        <p:nvSpPr>
          <p:cNvPr id="6" name="灯片编号占位符 5"/>
          <p:cNvSpPr>
            <a:spLocks noGrp="1"/>
          </p:cNvSpPr>
          <p:nvPr>
            <p:ph type="sldNum" sz="quarter" idx="12"/>
          </p:nvPr>
        </p:nvSpPr>
        <p:spPr/>
        <p:txBody>
          <a:bodyPr/>
          <a:lstStyle/>
          <a:p>
            <a:fld id="{49AE70B2-8BF9-45C0-BB95-33D1B9D3A854}" type="slidenum">
              <a:rPr lang="zh-CN" altLang="en-US" smtClean="0">
                <a:solidFill>
                  <a:srgbClr val="FFFFFF">
                    <a:lumMod val="50000"/>
                  </a:srgbClr>
                </a:solidFill>
              </a:rPr>
            </a:fld>
            <a:endParaRPr lang="zh-CN" altLang="en-US">
              <a:solidFill>
                <a:srgbClr val="FFFFFF">
                  <a:lumMod val="50000"/>
                </a:srgbClr>
              </a:solidFill>
            </a:endParaRPr>
          </a:p>
        </p:txBody>
      </p:sp>
      <p:grpSp>
        <p:nvGrpSpPr>
          <p:cNvPr id="8" name="组合 7"/>
          <p:cNvGrpSpPr/>
          <p:nvPr/>
        </p:nvGrpSpPr>
        <p:grpSpPr>
          <a:xfrm>
            <a:off x="690257" y="854039"/>
            <a:ext cx="7832784" cy="781051"/>
            <a:chOff x="3725790" y="847725"/>
            <a:chExt cx="3730770" cy="781050"/>
          </a:xfrm>
        </p:grpSpPr>
        <p:grpSp>
          <p:nvGrpSpPr>
            <p:cNvPr id="10" name="组合 9"/>
            <p:cNvGrpSpPr/>
            <p:nvPr/>
          </p:nvGrpSpPr>
          <p:grpSpPr>
            <a:xfrm>
              <a:off x="3725790" y="1019175"/>
              <a:ext cx="627135" cy="609600"/>
              <a:chOff x="3725790" y="1019175"/>
              <a:chExt cx="627135" cy="609600"/>
            </a:xfrm>
          </p:grpSpPr>
          <p:sp>
            <p:nvSpPr>
              <p:cNvPr id="15" name="任意多边形 11"/>
              <p:cNvSpPr/>
              <p:nvPr/>
            </p:nvSpPr>
            <p:spPr>
              <a:xfrm>
                <a:off x="3725790" y="1019175"/>
                <a:ext cx="627135" cy="609600"/>
              </a:xfrm>
              <a:custGeom>
                <a:avLst/>
                <a:gdLst>
                  <a:gd name="connsiteX0" fmla="*/ 0 w 627135"/>
                  <a:gd name="connsiteY0" fmla="*/ 0 h 609600"/>
                  <a:gd name="connsiteX1" fmla="*/ 627135 w 627135"/>
                  <a:gd name="connsiteY1" fmla="*/ 0 h 609600"/>
                  <a:gd name="connsiteX2" fmla="*/ 627135 w 627135"/>
                  <a:gd name="connsiteY2" fmla="*/ 609600 h 609600"/>
                  <a:gd name="connsiteX3" fmla="*/ 1783 w 627135"/>
                  <a:gd name="connsiteY3" fmla="*/ 609600 h 609600"/>
                  <a:gd name="connsiteX4" fmla="*/ 305666 w 627135"/>
                  <a:gd name="connsiteY4" fmla="*/ 300804 h 609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7135" h="609600">
                    <a:moveTo>
                      <a:pt x="0" y="0"/>
                    </a:moveTo>
                    <a:lnTo>
                      <a:pt x="627135" y="0"/>
                    </a:lnTo>
                    <a:lnTo>
                      <a:pt x="627135" y="609600"/>
                    </a:lnTo>
                    <a:lnTo>
                      <a:pt x="1783" y="609600"/>
                    </a:lnTo>
                    <a:lnTo>
                      <a:pt x="305666" y="30080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
            <p:nvSpPr>
              <p:cNvPr id="16" name="直角三角形 15"/>
              <p:cNvSpPr/>
              <p:nvPr/>
            </p:nvSpPr>
            <p:spPr>
              <a:xfrm rot="5400000" flipV="1">
                <a:off x="4181475" y="1457325"/>
                <a:ext cx="171450" cy="171450"/>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grpSp>
        <p:grpSp>
          <p:nvGrpSpPr>
            <p:cNvPr id="11" name="组合 10"/>
            <p:cNvGrpSpPr/>
            <p:nvPr/>
          </p:nvGrpSpPr>
          <p:grpSpPr>
            <a:xfrm flipH="1">
              <a:off x="6829425" y="1019175"/>
              <a:ext cx="627135" cy="609600"/>
              <a:chOff x="3725790" y="1019175"/>
              <a:chExt cx="627135" cy="609600"/>
            </a:xfrm>
          </p:grpSpPr>
          <p:sp>
            <p:nvSpPr>
              <p:cNvPr id="13" name="任意多边形 9"/>
              <p:cNvSpPr/>
              <p:nvPr/>
            </p:nvSpPr>
            <p:spPr>
              <a:xfrm>
                <a:off x="3725790" y="1019175"/>
                <a:ext cx="627135" cy="609600"/>
              </a:xfrm>
              <a:custGeom>
                <a:avLst/>
                <a:gdLst>
                  <a:gd name="connsiteX0" fmla="*/ 0 w 627135"/>
                  <a:gd name="connsiteY0" fmla="*/ 0 h 609600"/>
                  <a:gd name="connsiteX1" fmla="*/ 627135 w 627135"/>
                  <a:gd name="connsiteY1" fmla="*/ 0 h 609600"/>
                  <a:gd name="connsiteX2" fmla="*/ 627135 w 627135"/>
                  <a:gd name="connsiteY2" fmla="*/ 609600 h 609600"/>
                  <a:gd name="connsiteX3" fmla="*/ 1783 w 627135"/>
                  <a:gd name="connsiteY3" fmla="*/ 609600 h 609600"/>
                  <a:gd name="connsiteX4" fmla="*/ 305666 w 627135"/>
                  <a:gd name="connsiteY4" fmla="*/ 300804 h 609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7135" h="609600">
                    <a:moveTo>
                      <a:pt x="0" y="0"/>
                    </a:moveTo>
                    <a:lnTo>
                      <a:pt x="627135" y="0"/>
                    </a:lnTo>
                    <a:lnTo>
                      <a:pt x="627135" y="609600"/>
                    </a:lnTo>
                    <a:lnTo>
                      <a:pt x="1783" y="609600"/>
                    </a:lnTo>
                    <a:lnTo>
                      <a:pt x="305666" y="30080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
            <p:nvSpPr>
              <p:cNvPr id="14" name="直角三角形 13"/>
              <p:cNvSpPr/>
              <p:nvPr/>
            </p:nvSpPr>
            <p:spPr>
              <a:xfrm rot="5400000" flipV="1">
                <a:off x="4181475" y="1457325"/>
                <a:ext cx="171450" cy="171450"/>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grpSp>
        <p:sp>
          <p:nvSpPr>
            <p:cNvPr id="12" name="矩形 11"/>
            <p:cNvSpPr/>
            <p:nvPr/>
          </p:nvSpPr>
          <p:spPr>
            <a:xfrm>
              <a:off x="4181475" y="847725"/>
              <a:ext cx="2819400" cy="6096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grpSp>
      <p:grpSp>
        <p:nvGrpSpPr>
          <p:cNvPr id="17" name="组合 16"/>
          <p:cNvGrpSpPr/>
          <p:nvPr userDrawn="1"/>
        </p:nvGrpSpPr>
        <p:grpSpPr>
          <a:xfrm>
            <a:off x="1754535" y="2048547"/>
            <a:ext cx="5693399" cy="415498"/>
            <a:chOff x="1807265" y="2462595"/>
            <a:chExt cx="5693399" cy="415498"/>
          </a:xfrm>
          <a:solidFill>
            <a:schemeClr val="bg2"/>
          </a:solidFill>
        </p:grpSpPr>
        <p:sp>
          <p:nvSpPr>
            <p:cNvPr id="18" name="圆角矩形 46"/>
            <p:cNvSpPr/>
            <p:nvPr/>
          </p:nvSpPr>
          <p:spPr>
            <a:xfrm>
              <a:off x="1807265" y="2478527"/>
              <a:ext cx="5693399" cy="394154"/>
            </a:xfrm>
            <a:prstGeom prst="roundRect">
              <a:avLst>
                <a:gd name="adj" fmla="val 20658"/>
              </a:avLst>
            </a:pr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srgbClr val="FFFFFF"/>
                </a:solidFill>
              </a:endParaRPr>
            </a:p>
          </p:txBody>
        </p:sp>
        <p:sp>
          <p:nvSpPr>
            <p:cNvPr id="19" name="矩形 18"/>
            <p:cNvSpPr/>
            <p:nvPr/>
          </p:nvSpPr>
          <p:spPr>
            <a:xfrm>
              <a:off x="1883286" y="2462595"/>
              <a:ext cx="3007662" cy="415498"/>
            </a:xfrm>
            <a:prstGeom prst="rect">
              <a:avLst/>
            </a:prstGeom>
            <a:grpFill/>
          </p:spPr>
          <p:txBody>
            <a:bodyPr wrap="square">
              <a:spAutoFit/>
            </a:bodyPr>
            <a:lstStyle/>
            <a:p>
              <a:endParaRPr lang="zh-CN" altLang="en-US" sz="2100" spc="225" dirty="0">
                <a:solidFill>
                  <a:srgbClr val="FFFFFF"/>
                </a:solidFill>
                <a:latin typeface="微软雅黑" panose="020B0503020204020204" pitchFamily="34" charset="-122"/>
              </a:endParaRPr>
            </a:p>
          </p:txBody>
        </p:sp>
      </p:grpSp>
      <p:grpSp>
        <p:nvGrpSpPr>
          <p:cNvPr id="20" name="组合 19"/>
          <p:cNvGrpSpPr/>
          <p:nvPr userDrawn="1"/>
        </p:nvGrpSpPr>
        <p:grpSpPr>
          <a:xfrm>
            <a:off x="1754535" y="2753555"/>
            <a:ext cx="5693399" cy="426278"/>
            <a:chOff x="1807265" y="2935089"/>
            <a:chExt cx="5693399" cy="426278"/>
          </a:xfrm>
        </p:grpSpPr>
        <p:sp>
          <p:nvSpPr>
            <p:cNvPr id="21" name="圆角矩形 48"/>
            <p:cNvSpPr/>
            <p:nvPr/>
          </p:nvSpPr>
          <p:spPr>
            <a:xfrm>
              <a:off x="1807265" y="2935089"/>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srgbClr val="FFFFFF"/>
                </a:solidFill>
              </a:endParaRPr>
            </a:p>
          </p:txBody>
        </p:sp>
        <p:sp>
          <p:nvSpPr>
            <p:cNvPr id="22" name="矩形 21"/>
            <p:cNvSpPr/>
            <p:nvPr/>
          </p:nvSpPr>
          <p:spPr>
            <a:xfrm>
              <a:off x="1881814" y="2945869"/>
              <a:ext cx="184731" cy="415498"/>
            </a:xfrm>
            <a:prstGeom prst="rect">
              <a:avLst/>
            </a:prstGeom>
          </p:spPr>
          <p:txBody>
            <a:bodyPr wrap="none">
              <a:spAutoFit/>
            </a:bodyPr>
            <a:lstStyle/>
            <a:p>
              <a:endParaRPr lang="zh-CN" altLang="en-US" sz="2100" spc="225" dirty="0">
                <a:solidFill>
                  <a:srgbClr val="000000">
                    <a:lumMod val="75000"/>
                    <a:lumOff val="25000"/>
                  </a:srgbClr>
                </a:solidFill>
                <a:latin typeface="微软雅黑" panose="020B0503020204020204" pitchFamily="34" charset="-122"/>
              </a:endParaRPr>
            </a:p>
          </p:txBody>
        </p:sp>
      </p:grpSp>
      <p:grpSp>
        <p:nvGrpSpPr>
          <p:cNvPr id="23" name="组合 22"/>
          <p:cNvGrpSpPr/>
          <p:nvPr userDrawn="1"/>
        </p:nvGrpSpPr>
        <p:grpSpPr>
          <a:xfrm>
            <a:off x="1754535" y="3469343"/>
            <a:ext cx="5693399" cy="426278"/>
            <a:chOff x="1807265" y="3400693"/>
            <a:chExt cx="5693399" cy="426278"/>
          </a:xfrm>
        </p:grpSpPr>
        <p:sp>
          <p:nvSpPr>
            <p:cNvPr id="24" name="圆角矩形 50"/>
            <p:cNvSpPr/>
            <p:nvPr/>
          </p:nvSpPr>
          <p:spPr>
            <a:xfrm>
              <a:off x="1807265" y="3400693"/>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srgbClr val="FFFFFF"/>
                </a:solidFill>
              </a:endParaRPr>
            </a:p>
          </p:txBody>
        </p:sp>
        <p:sp>
          <p:nvSpPr>
            <p:cNvPr id="25" name="矩形 24"/>
            <p:cNvSpPr/>
            <p:nvPr/>
          </p:nvSpPr>
          <p:spPr>
            <a:xfrm>
              <a:off x="1881814" y="3411473"/>
              <a:ext cx="184731" cy="415498"/>
            </a:xfrm>
            <a:prstGeom prst="rect">
              <a:avLst/>
            </a:prstGeom>
          </p:spPr>
          <p:txBody>
            <a:bodyPr wrap="none">
              <a:spAutoFit/>
            </a:bodyPr>
            <a:lstStyle/>
            <a:p>
              <a:endParaRPr lang="zh-CN" altLang="en-US" sz="2100" spc="225" dirty="0">
                <a:solidFill>
                  <a:srgbClr val="000000">
                    <a:lumMod val="75000"/>
                    <a:lumOff val="25000"/>
                  </a:srgbClr>
                </a:solidFill>
                <a:latin typeface="微软雅黑" panose="020B0503020204020204" pitchFamily="34" charset="-122"/>
              </a:endParaRPr>
            </a:p>
          </p:txBody>
        </p:sp>
      </p:grpSp>
      <p:grpSp>
        <p:nvGrpSpPr>
          <p:cNvPr id="26" name="组合 25"/>
          <p:cNvGrpSpPr/>
          <p:nvPr userDrawn="1"/>
        </p:nvGrpSpPr>
        <p:grpSpPr>
          <a:xfrm>
            <a:off x="1754535" y="4185131"/>
            <a:ext cx="5693399" cy="426279"/>
            <a:chOff x="1807265" y="3866296"/>
            <a:chExt cx="5693399" cy="426279"/>
          </a:xfrm>
        </p:grpSpPr>
        <p:sp>
          <p:nvSpPr>
            <p:cNvPr id="27" name="圆角矩形 52"/>
            <p:cNvSpPr/>
            <p:nvPr/>
          </p:nvSpPr>
          <p:spPr>
            <a:xfrm>
              <a:off x="1807265" y="3866296"/>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srgbClr val="FFFFFF"/>
                </a:solidFill>
              </a:endParaRPr>
            </a:p>
          </p:txBody>
        </p:sp>
        <p:sp>
          <p:nvSpPr>
            <p:cNvPr id="28" name="矩形 27"/>
            <p:cNvSpPr/>
            <p:nvPr/>
          </p:nvSpPr>
          <p:spPr>
            <a:xfrm>
              <a:off x="1881814" y="3877077"/>
              <a:ext cx="184731" cy="415498"/>
            </a:xfrm>
            <a:prstGeom prst="rect">
              <a:avLst/>
            </a:prstGeom>
          </p:spPr>
          <p:txBody>
            <a:bodyPr wrap="none">
              <a:spAutoFit/>
            </a:bodyPr>
            <a:lstStyle/>
            <a:p>
              <a:endParaRPr lang="zh-CN" altLang="en-US" sz="2100" spc="225" dirty="0">
                <a:solidFill>
                  <a:srgbClr val="000000">
                    <a:lumMod val="75000"/>
                    <a:lumOff val="25000"/>
                  </a:srgbClr>
                </a:solidFill>
                <a:latin typeface="微软雅黑" panose="020B0503020204020204" pitchFamily="34" charset="-122"/>
              </a:endParaRPr>
            </a:p>
          </p:txBody>
        </p:sp>
      </p:grpSp>
      <p:sp>
        <p:nvSpPr>
          <p:cNvPr id="29" name="圆角矩形 42"/>
          <p:cNvSpPr/>
          <p:nvPr userDrawn="1"/>
        </p:nvSpPr>
        <p:spPr>
          <a:xfrm>
            <a:off x="1765367" y="4900919"/>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2100" dirty="0">
                <a:solidFill>
                  <a:srgbClr val="000000">
                    <a:lumMod val="75000"/>
                    <a:lumOff val="25000"/>
                  </a:srgbClr>
                </a:solidFill>
              </a:rPr>
              <a:t> </a:t>
            </a:r>
            <a:endParaRPr lang="zh-CN" altLang="en-US" sz="2100" dirty="0">
              <a:solidFill>
                <a:srgbClr val="000000">
                  <a:lumMod val="75000"/>
                  <a:lumOff val="25000"/>
                </a:srgbClr>
              </a:solidFill>
            </a:endParaRPr>
          </a:p>
        </p:txBody>
      </p:sp>
      <p:sp>
        <p:nvSpPr>
          <p:cNvPr id="30" name="圆角矩形 1"/>
          <p:cNvSpPr/>
          <p:nvPr userDrawn="1"/>
        </p:nvSpPr>
        <p:spPr>
          <a:xfrm>
            <a:off x="1784416" y="5511788"/>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2100" dirty="0">
              <a:solidFill>
                <a:srgbClr val="000000">
                  <a:lumMod val="75000"/>
                  <a:lumOff val="25000"/>
                </a:srgbClr>
              </a:solidFill>
            </a:endParaRPr>
          </a:p>
        </p:txBody>
      </p:sp>
      <p:sp>
        <p:nvSpPr>
          <p:cNvPr id="34" name="文本占位符 33"/>
          <p:cNvSpPr>
            <a:spLocks noGrp="1"/>
          </p:cNvSpPr>
          <p:nvPr>
            <p:ph type="body" sz="quarter" idx="13" hasCustomPrompt="1"/>
          </p:nvPr>
        </p:nvSpPr>
        <p:spPr>
          <a:xfrm>
            <a:off x="2106613" y="854075"/>
            <a:ext cx="4954587" cy="523875"/>
          </a:xfrm>
        </p:spPr>
        <p:txBody>
          <a:bodyPr>
            <a:normAutofit/>
          </a:bodyPr>
          <a:lstStyle>
            <a:lvl1pPr marL="0" indent="0" algn="ctr">
              <a:buNone/>
              <a:defRPr sz="2800">
                <a:solidFill>
                  <a:srgbClr val="FFC000"/>
                </a:solidFill>
              </a:defRPr>
            </a:lvl1pPr>
          </a:lstStyle>
          <a:p>
            <a:pPr lvl="0"/>
            <a:r>
              <a:rPr lang="zh-CN" altLang="en-US" dirty="0"/>
              <a:t>编辑母版文本样式</a:t>
            </a:r>
            <a:endParaRPr lang="zh-CN" altLang="en-US" dirty="0"/>
          </a:p>
        </p:txBody>
      </p:sp>
      <p:sp>
        <p:nvSpPr>
          <p:cNvPr id="36" name="文本占位符 35"/>
          <p:cNvSpPr>
            <a:spLocks noGrp="1"/>
          </p:cNvSpPr>
          <p:nvPr>
            <p:ph type="body" sz="quarter" idx="14" hasCustomPrompt="1"/>
          </p:nvPr>
        </p:nvSpPr>
        <p:spPr>
          <a:xfrm>
            <a:off x="1920875" y="2063750"/>
            <a:ext cx="5011738" cy="411163"/>
          </a:xfrm>
        </p:spPr>
        <p:txBody>
          <a:bodyPr>
            <a:normAutofit/>
          </a:bodyPr>
          <a:lstStyle>
            <a:lvl1pPr>
              <a:defRPr sz="2100"/>
            </a:lvl1pPr>
          </a:lstStyle>
          <a:p>
            <a:pPr lvl="0"/>
            <a:r>
              <a:rPr lang="zh-CN" altLang="en-US" dirty="0"/>
              <a:t>编辑母版文本样式</a:t>
            </a:r>
            <a:endParaRPr lang="zh-CN" altLang="en-US" dirty="0"/>
          </a:p>
        </p:txBody>
      </p:sp>
      <p:sp>
        <p:nvSpPr>
          <p:cNvPr id="37" name="文本占位符 35"/>
          <p:cNvSpPr>
            <a:spLocks noGrp="1"/>
          </p:cNvSpPr>
          <p:nvPr>
            <p:ph type="body" sz="quarter" idx="15" hasCustomPrompt="1"/>
          </p:nvPr>
        </p:nvSpPr>
        <p:spPr>
          <a:xfrm>
            <a:off x="1920875" y="2747372"/>
            <a:ext cx="5011738" cy="411163"/>
          </a:xfrm>
        </p:spPr>
        <p:txBody>
          <a:bodyPr>
            <a:normAutofit/>
          </a:bodyPr>
          <a:lstStyle>
            <a:lvl1pPr>
              <a:defRPr sz="2100"/>
            </a:lvl1pPr>
          </a:lstStyle>
          <a:p>
            <a:pPr lvl="0"/>
            <a:r>
              <a:rPr lang="zh-CN" altLang="en-US" dirty="0"/>
              <a:t>编辑母版文本样式</a:t>
            </a:r>
            <a:endParaRPr lang="zh-CN" altLang="en-US" dirty="0"/>
          </a:p>
        </p:txBody>
      </p:sp>
      <p:sp>
        <p:nvSpPr>
          <p:cNvPr id="38" name="文本占位符 35"/>
          <p:cNvSpPr>
            <a:spLocks noGrp="1"/>
          </p:cNvSpPr>
          <p:nvPr>
            <p:ph type="body" sz="quarter" idx="16" hasCustomPrompt="1"/>
          </p:nvPr>
        </p:nvSpPr>
        <p:spPr>
          <a:xfrm>
            <a:off x="1920875" y="3468767"/>
            <a:ext cx="5011738" cy="411163"/>
          </a:xfrm>
        </p:spPr>
        <p:txBody>
          <a:bodyPr>
            <a:normAutofit/>
          </a:bodyPr>
          <a:lstStyle>
            <a:lvl1pPr>
              <a:defRPr sz="2100"/>
            </a:lvl1pPr>
          </a:lstStyle>
          <a:p>
            <a:pPr lvl="0"/>
            <a:r>
              <a:rPr lang="zh-CN" altLang="en-US" dirty="0"/>
              <a:t>编辑母版文本样式</a:t>
            </a:r>
            <a:endParaRPr lang="zh-CN" altLang="en-US" dirty="0"/>
          </a:p>
        </p:txBody>
      </p:sp>
      <p:sp>
        <p:nvSpPr>
          <p:cNvPr id="39" name="文本占位符 35"/>
          <p:cNvSpPr>
            <a:spLocks noGrp="1"/>
          </p:cNvSpPr>
          <p:nvPr>
            <p:ph type="body" sz="quarter" idx="17" hasCustomPrompt="1"/>
          </p:nvPr>
        </p:nvSpPr>
        <p:spPr>
          <a:xfrm>
            <a:off x="1920875" y="5532807"/>
            <a:ext cx="5011738" cy="411163"/>
          </a:xfrm>
        </p:spPr>
        <p:txBody>
          <a:bodyPr>
            <a:normAutofit/>
          </a:bodyPr>
          <a:lstStyle>
            <a:lvl1pPr>
              <a:defRPr sz="2100"/>
            </a:lvl1pPr>
          </a:lstStyle>
          <a:p>
            <a:pPr lvl="0"/>
            <a:r>
              <a:rPr lang="zh-CN" altLang="en-US" dirty="0"/>
              <a:t>编辑母版文本样式</a:t>
            </a:r>
            <a:endParaRPr lang="zh-CN" altLang="en-US" dirty="0"/>
          </a:p>
        </p:txBody>
      </p:sp>
      <p:sp>
        <p:nvSpPr>
          <p:cNvPr id="40" name="文本占位符 35"/>
          <p:cNvSpPr>
            <a:spLocks noGrp="1"/>
          </p:cNvSpPr>
          <p:nvPr>
            <p:ph type="body" sz="quarter" idx="18" hasCustomPrompt="1"/>
          </p:nvPr>
        </p:nvSpPr>
        <p:spPr>
          <a:xfrm>
            <a:off x="1920875" y="4176649"/>
            <a:ext cx="5011738" cy="411163"/>
          </a:xfrm>
        </p:spPr>
        <p:txBody>
          <a:bodyPr>
            <a:normAutofit/>
          </a:bodyPr>
          <a:lstStyle>
            <a:lvl1pPr>
              <a:defRPr sz="2100"/>
            </a:lvl1pPr>
          </a:lstStyle>
          <a:p>
            <a:pPr lvl="0"/>
            <a:r>
              <a:rPr lang="zh-CN" altLang="en-US" dirty="0"/>
              <a:t>编辑母版文本样式</a:t>
            </a:r>
            <a:endParaRPr lang="zh-CN" altLang="en-US" dirty="0"/>
          </a:p>
        </p:txBody>
      </p:sp>
      <p:sp>
        <p:nvSpPr>
          <p:cNvPr id="41" name="文本占位符 35"/>
          <p:cNvSpPr>
            <a:spLocks noGrp="1"/>
          </p:cNvSpPr>
          <p:nvPr>
            <p:ph type="body" sz="quarter" idx="19" hasCustomPrompt="1"/>
          </p:nvPr>
        </p:nvSpPr>
        <p:spPr>
          <a:xfrm>
            <a:off x="1920875" y="4906446"/>
            <a:ext cx="5011738" cy="411163"/>
          </a:xfrm>
        </p:spPr>
        <p:txBody>
          <a:bodyPr>
            <a:normAutofit/>
          </a:bodyPr>
          <a:lstStyle>
            <a:lvl1pPr>
              <a:defRPr sz="2100"/>
            </a:lvl1pPr>
          </a:lstStyle>
          <a:p>
            <a:pPr lvl="0"/>
            <a:r>
              <a:rPr lang="zh-CN" altLang="en-US" dirty="0"/>
              <a:t>编辑母版文本样式</a:t>
            </a:r>
            <a:endParaRPr lang="zh-CN" altLang="en-US" dirty="0"/>
          </a:p>
        </p:txBody>
      </p:sp>
      <p:sp>
        <p:nvSpPr>
          <p:cNvPr id="42" name="矩形 41"/>
          <p:cNvSpPr/>
          <p:nvPr userDrawn="1"/>
        </p:nvSpPr>
        <p:spPr>
          <a:xfrm>
            <a:off x="0" y="-8890"/>
            <a:ext cx="9144000" cy="38227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355">
                <a:solidFill>
                  <a:prstClr val="white"/>
                </a:solidFill>
              </a:rPr>
              <a:t>大数据应用人才培养系列教材</a:t>
            </a:r>
            <a:endParaRPr lang="zh-CN" altLang="en-US" sz="1355">
              <a:solidFill>
                <a:prstClr val="white"/>
              </a:solidFill>
            </a:endParaRPr>
          </a:p>
        </p:txBody>
      </p:sp>
      <p:sp>
        <p:nvSpPr>
          <p:cNvPr id="43" name="矩形 42"/>
          <p:cNvSpPr/>
          <p:nvPr userDrawn="1"/>
        </p:nvSpPr>
        <p:spPr>
          <a:xfrm>
            <a:off x="0" y="6123215"/>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44" name="矩形 43"/>
          <p:cNvSpPr/>
          <p:nvPr userDrawn="1"/>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760FBDFE-C587-4B4C-A407-44438C67B59E}" type="datetimeFigureOut">
              <a:rPr lang="zh-CN" altLang="en-US" smtClean="0">
                <a:solidFill>
                  <a:srgbClr val="FFFFFF">
                    <a:lumMod val="50000"/>
                  </a:srgbClr>
                </a:solidFill>
              </a:rPr>
            </a:fld>
            <a:endParaRPr lang="zh-CN" altLang="en-US">
              <a:solidFill>
                <a:srgbClr val="FFFFFF">
                  <a:lumMod val="50000"/>
                </a:srgbClr>
              </a:solidFill>
            </a:endParaRPr>
          </a:p>
        </p:txBody>
      </p:sp>
      <p:sp>
        <p:nvSpPr>
          <p:cNvPr id="3" name="页脚占位符 2"/>
          <p:cNvSpPr>
            <a:spLocks noGrp="1"/>
          </p:cNvSpPr>
          <p:nvPr>
            <p:ph type="ftr" sz="quarter" idx="11"/>
          </p:nvPr>
        </p:nvSpPr>
        <p:spPr/>
        <p:txBody>
          <a:bodyPr/>
          <a:lstStyle/>
          <a:p>
            <a:endParaRPr lang="zh-CN" altLang="en-US">
              <a:solidFill>
                <a:srgbClr val="FFFFFF">
                  <a:lumMod val="50000"/>
                </a:srgbClr>
              </a:solidFill>
            </a:endParaRPr>
          </a:p>
        </p:txBody>
      </p:sp>
      <p:sp>
        <p:nvSpPr>
          <p:cNvPr id="4" name="灯片编号占位符 3"/>
          <p:cNvSpPr>
            <a:spLocks noGrp="1"/>
          </p:cNvSpPr>
          <p:nvPr>
            <p:ph type="sldNum" sz="quarter" idx="12"/>
          </p:nvPr>
        </p:nvSpPr>
        <p:spPr/>
        <p:txBody>
          <a:bodyPr/>
          <a:lstStyle/>
          <a:p>
            <a:fld id="{49AE70B2-8BF9-45C0-BB95-33D1B9D3A854}" type="slidenum">
              <a:rPr lang="zh-CN" altLang="en-US" smtClean="0">
                <a:solidFill>
                  <a:srgbClr val="FFFFFF">
                    <a:lumMod val="50000"/>
                  </a:srgbClr>
                </a:solidFill>
              </a:rPr>
            </a:fld>
            <a:endParaRPr lang="zh-CN" altLang="en-US">
              <a:solidFill>
                <a:srgbClr val="FFFFFF">
                  <a:lumMod val="50000"/>
                </a:srgbClr>
              </a:solidFill>
            </a:endParaRPr>
          </a:p>
        </p:txBody>
      </p:sp>
      <p:grpSp>
        <p:nvGrpSpPr>
          <p:cNvPr id="5" name="组合 4"/>
          <p:cNvGrpSpPr/>
          <p:nvPr userDrawn="1"/>
        </p:nvGrpSpPr>
        <p:grpSpPr>
          <a:xfrm>
            <a:off x="0" y="1997136"/>
            <a:ext cx="7084431" cy="1791128"/>
            <a:chOff x="-1" y="2037922"/>
            <a:chExt cx="12192763" cy="1791128"/>
          </a:xfrm>
        </p:grpSpPr>
        <p:sp>
          <p:nvSpPr>
            <p:cNvPr id="6" name="矩形 5"/>
            <p:cNvSpPr/>
            <p:nvPr/>
          </p:nvSpPr>
          <p:spPr>
            <a:xfrm>
              <a:off x="762" y="2038350"/>
              <a:ext cx="12192000" cy="17907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
          <p:nvSpPr>
            <p:cNvPr id="7" name="矩形 6"/>
            <p:cNvSpPr/>
            <p:nvPr/>
          </p:nvSpPr>
          <p:spPr>
            <a:xfrm>
              <a:off x="762" y="2037922"/>
              <a:ext cx="12192000" cy="72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
          <p:nvSpPr>
            <p:cNvPr id="8" name="矩形 7"/>
            <p:cNvSpPr/>
            <p:nvPr/>
          </p:nvSpPr>
          <p:spPr>
            <a:xfrm>
              <a:off x="-1" y="3752264"/>
              <a:ext cx="12192000" cy="72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grpSp>
      <p:pic>
        <p:nvPicPr>
          <p:cNvPr id="9" name="图片 8"/>
          <p:cNvPicPr>
            <a:picLocks noChangeAspect="1"/>
          </p:cNvPicPr>
          <p:nvPr userDrawn="1"/>
        </p:nvPicPr>
        <p:blipFill rotWithShape="1">
          <a:blip r:embed="rId2">
            <a:extLst>
              <a:ext uri="{28A0092B-C50C-407E-A947-70E740481C1C}">
                <a14:useLocalDpi xmlns:a14="http://schemas.microsoft.com/office/drawing/2010/main" val="0"/>
              </a:ext>
            </a:extLst>
          </a:blip>
          <a:srcRect r="75391"/>
          <a:stretch>
            <a:fillRect/>
          </a:stretch>
        </p:blipFill>
        <p:spPr>
          <a:xfrm flipH="1">
            <a:off x="6143625" y="0"/>
            <a:ext cx="3000375" cy="6858000"/>
          </a:xfrm>
          <a:prstGeom prst="rect">
            <a:avLst/>
          </a:prstGeom>
        </p:spPr>
      </p:pic>
      <p:sp>
        <p:nvSpPr>
          <p:cNvPr id="10" name="文本框 5"/>
          <p:cNvSpPr txBox="1"/>
          <p:nvPr userDrawn="1"/>
        </p:nvSpPr>
        <p:spPr>
          <a:xfrm>
            <a:off x="1371600" y="2328817"/>
            <a:ext cx="4185761" cy="1200329"/>
          </a:xfrm>
          <a:prstGeom prst="rect">
            <a:avLst/>
          </a:prstGeom>
          <a:noFill/>
        </p:spPr>
        <p:txBody>
          <a:bodyPr wrap="none" rtlCol="0">
            <a:spAutoFit/>
          </a:bodyPr>
          <a:lstStyle/>
          <a:p>
            <a:r>
              <a:rPr lang="zh-CN" altLang="en-US" sz="7200" spc="600" dirty="0">
                <a:solidFill>
                  <a:srgbClr val="FFFFFF"/>
                </a:solidFill>
              </a:rPr>
              <a:t>感谢聆听</a:t>
            </a:r>
            <a:endParaRPr lang="zh-CN" altLang="en-US" sz="7200" spc="600" dirty="0">
              <a:solidFill>
                <a:srgbClr val="FFFFFF"/>
              </a:solidFill>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nvPr>
        </p:nvSpPr>
        <p:spPr>
          <a:xfrm>
            <a:off x="1143000" y="1854199"/>
            <a:ext cx="6858000" cy="1655763"/>
          </a:xfrm>
        </p:spPr>
        <p:txBody>
          <a:bodyPr anchor="b">
            <a:normAutofit/>
          </a:bodyPr>
          <a:lstStyle>
            <a:lvl1pPr algn="ctr">
              <a:defRPr sz="7200" b="0"/>
            </a:lvl1pPr>
          </a:lstStyle>
          <a:p>
            <a:r>
              <a:rPr lang="zh-CN" altLang="en-US" dirty="0"/>
              <a:t>单击此处编辑标题</a:t>
            </a:r>
            <a:endParaRPr lang="zh-CN" altLang="en-US" dirty="0"/>
          </a:p>
        </p:txBody>
      </p:sp>
      <p:sp>
        <p:nvSpPr>
          <p:cNvPr id="3" name="副标题 2"/>
          <p:cNvSpPr>
            <a:spLocks noGrp="1"/>
          </p:cNvSpPr>
          <p:nvPr>
            <p:ph type="subTitle" idx="1"/>
          </p:nvPr>
        </p:nvSpPr>
        <p:spPr>
          <a:xfrm>
            <a:off x="1143000" y="3602038"/>
            <a:ext cx="6858000" cy="1655762"/>
          </a:xfrm>
        </p:spPr>
        <p:txBody>
          <a:bodyPr>
            <a:normAutofit/>
          </a:bodyPr>
          <a:lstStyle>
            <a:lvl1pPr marL="0" indent="0" algn="ctr">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单击此处编辑母版副标题样式</a:t>
            </a:r>
            <a:endParaRPr lang="zh-CN" altLang="en-US" dirty="0"/>
          </a:p>
        </p:txBody>
      </p:sp>
      <p:sp>
        <p:nvSpPr>
          <p:cNvPr id="4" name="日期占位符 3"/>
          <p:cNvSpPr>
            <a:spLocks noGrp="1"/>
          </p:cNvSpPr>
          <p:nvPr>
            <p:ph type="dt" sz="half" idx="10"/>
          </p:nvPr>
        </p:nvSpPr>
        <p:spPr/>
        <p:txBody>
          <a:bodyPr/>
          <a:lstStyle/>
          <a:p>
            <a:fld id="{D997B5FA-0921-464F-AAE1-844C04324D75}" type="datetimeFigureOut">
              <a:rPr lang="zh-CN" altLang="en-US" smtClean="0">
                <a:solidFill>
                  <a:srgbClr val="FFFFFF">
                    <a:lumMod val="50000"/>
                  </a:srgbClr>
                </a:solidFill>
              </a:rPr>
            </a:fld>
            <a:endParaRPr lang="zh-CN" altLang="en-US" dirty="0">
              <a:solidFill>
                <a:srgbClr val="FFFFFF">
                  <a:lumMod val="50000"/>
                </a:srgbClr>
              </a:solidFill>
            </a:endParaRPr>
          </a:p>
        </p:txBody>
      </p:sp>
      <p:sp>
        <p:nvSpPr>
          <p:cNvPr id="5" name="页脚占位符 4"/>
          <p:cNvSpPr>
            <a:spLocks noGrp="1"/>
          </p:cNvSpPr>
          <p:nvPr>
            <p:ph type="ftr" sz="quarter" idx="11"/>
          </p:nvPr>
        </p:nvSpPr>
        <p:spPr/>
        <p:txBody>
          <a:bodyPr/>
          <a:lstStyle/>
          <a:p>
            <a:endParaRPr lang="zh-CN" altLang="en-US">
              <a:solidFill>
                <a:srgbClr val="FFFFFF">
                  <a:lumMod val="50000"/>
                </a:srgbClr>
              </a:solidFill>
            </a:endParaRPr>
          </a:p>
        </p:txBody>
      </p:sp>
      <p:sp>
        <p:nvSpPr>
          <p:cNvPr id="6" name="灯片编号占位符 5"/>
          <p:cNvSpPr>
            <a:spLocks noGrp="1"/>
          </p:cNvSpPr>
          <p:nvPr>
            <p:ph type="sldNum" sz="quarter" idx="12"/>
          </p:nvPr>
        </p:nvSpPr>
        <p:spPr/>
        <p:txBody>
          <a:bodyPr/>
          <a:lstStyle/>
          <a:p>
            <a:fld id="{565CE74E-AB26-4998-AD42-012C4C1AD076}" type="slidenum">
              <a:rPr lang="zh-CN" altLang="en-US" smtClean="0">
                <a:solidFill>
                  <a:srgbClr val="FFFFFF">
                    <a:lumMod val="50000"/>
                  </a:srgbClr>
                </a:solidFill>
              </a:rPr>
            </a:fld>
            <a:endParaRPr lang="zh-CN" altLang="en-US">
              <a:solidFill>
                <a:srgbClr val="FFFFFF">
                  <a:lumMod val="50000"/>
                </a:srgbClr>
              </a:solidFill>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fld id="{760FBDFE-C587-4B4C-A407-44438C67B59E}" type="datetimeFigureOut">
              <a:rPr lang="zh-CN" altLang="en-US" smtClean="0">
                <a:solidFill>
                  <a:srgbClr val="FFFFFF">
                    <a:lumMod val="50000"/>
                  </a:srgbClr>
                </a:solidFill>
              </a:rPr>
            </a:fld>
            <a:endParaRPr lang="zh-CN" altLang="en-US" dirty="0">
              <a:solidFill>
                <a:srgbClr val="FFFFFF">
                  <a:lumMod val="50000"/>
                </a:srgbClr>
              </a:solidFill>
            </a:endParaRPr>
          </a:p>
        </p:txBody>
      </p:sp>
      <p:sp>
        <p:nvSpPr>
          <p:cNvPr id="5" name="页脚占位符 4"/>
          <p:cNvSpPr>
            <a:spLocks noGrp="1"/>
          </p:cNvSpPr>
          <p:nvPr>
            <p:ph type="ftr" sz="quarter" idx="11"/>
          </p:nvPr>
        </p:nvSpPr>
        <p:spPr/>
        <p:txBody>
          <a:bodyPr/>
          <a:lstStyle/>
          <a:p>
            <a:endParaRPr lang="zh-CN" altLang="en-US" dirty="0">
              <a:solidFill>
                <a:srgbClr val="FFFFFF">
                  <a:lumMod val="50000"/>
                </a:srgbClr>
              </a:solidFill>
            </a:endParaRPr>
          </a:p>
        </p:txBody>
      </p:sp>
      <p:sp>
        <p:nvSpPr>
          <p:cNvPr id="6" name="灯片编号占位符 5"/>
          <p:cNvSpPr>
            <a:spLocks noGrp="1"/>
          </p:cNvSpPr>
          <p:nvPr>
            <p:ph type="sldNum" sz="quarter" idx="12"/>
          </p:nvPr>
        </p:nvSpPr>
        <p:spPr/>
        <p:txBody>
          <a:bodyPr/>
          <a:lstStyle/>
          <a:p>
            <a:fld id="{49AE70B2-8BF9-45C0-BB95-33D1B9D3A854}" type="slidenum">
              <a:rPr lang="zh-CN" altLang="en-US" smtClean="0">
                <a:solidFill>
                  <a:srgbClr val="FFFFFF">
                    <a:lumMod val="50000"/>
                  </a:srgbClr>
                </a:solidFill>
              </a:rPr>
            </a:fld>
            <a:endParaRPr lang="zh-CN" altLang="en-US">
              <a:solidFill>
                <a:srgbClr val="FFFFFF">
                  <a:lumMod val="50000"/>
                </a:srgbClr>
              </a:solidFill>
            </a:endParaRPr>
          </a:p>
        </p:txBody>
      </p:sp>
      <p:grpSp>
        <p:nvGrpSpPr>
          <p:cNvPr id="8" name="组合 7"/>
          <p:cNvGrpSpPr/>
          <p:nvPr/>
        </p:nvGrpSpPr>
        <p:grpSpPr>
          <a:xfrm>
            <a:off x="690257" y="854039"/>
            <a:ext cx="7832784" cy="781051"/>
            <a:chOff x="3725790" y="847725"/>
            <a:chExt cx="3730770" cy="781050"/>
          </a:xfrm>
        </p:grpSpPr>
        <p:grpSp>
          <p:nvGrpSpPr>
            <p:cNvPr id="10" name="组合 9"/>
            <p:cNvGrpSpPr/>
            <p:nvPr/>
          </p:nvGrpSpPr>
          <p:grpSpPr>
            <a:xfrm>
              <a:off x="3725790" y="1019175"/>
              <a:ext cx="627135" cy="609600"/>
              <a:chOff x="3725790" y="1019175"/>
              <a:chExt cx="627135" cy="609600"/>
            </a:xfrm>
          </p:grpSpPr>
          <p:sp>
            <p:nvSpPr>
              <p:cNvPr id="15" name="任意多边形 11"/>
              <p:cNvSpPr/>
              <p:nvPr/>
            </p:nvSpPr>
            <p:spPr>
              <a:xfrm>
                <a:off x="3725790" y="1019175"/>
                <a:ext cx="627135" cy="609600"/>
              </a:xfrm>
              <a:custGeom>
                <a:avLst/>
                <a:gdLst>
                  <a:gd name="connsiteX0" fmla="*/ 0 w 627135"/>
                  <a:gd name="connsiteY0" fmla="*/ 0 h 609600"/>
                  <a:gd name="connsiteX1" fmla="*/ 627135 w 627135"/>
                  <a:gd name="connsiteY1" fmla="*/ 0 h 609600"/>
                  <a:gd name="connsiteX2" fmla="*/ 627135 w 627135"/>
                  <a:gd name="connsiteY2" fmla="*/ 609600 h 609600"/>
                  <a:gd name="connsiteX3" fmla="*/ 1783 w 627135"/>
                  <a:gd name="connsiteY3" fmla="*/ 609600 h 609600"/>
                  <a:gd name="connsiteX4" fmla="*/ 305666 w 627135"/>
                  <a:gd name="connsiteY4" fmla="*/ 300804 h 609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7135" h="609600">
                    <a:moveTo>
                      <a:pt x="0" y="0"/>
                    </a:moveTo>
                    <a:lnTo>
                      <a:pt x="627135" y="0"/>
                    </a:lnTo>
                    <a:lnTo>
                      <a:pt x="627135" y="609600"/>
                    </a:lnTo>
                    <a:lnTo>
                      <a:pt x="1783" y="609600"/>
                    </a:lnTo>
                    <a:lnTo>
                      <a:pt x="305666" y="30080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
            <p:nvSpPr>
              <p:cNvPr id="16" name="直角三角形 15"/>
              <p:cNvSpPr/>
              <p:nvPr/>
            </p:nvSpPr>
            <p:spPr>
              <a:xfrm rot="5400000" flipV="1">
                <a:off x="4181475" y="1457325"/>
                <a:ext cx="171450" cy="171450"/>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grpSp>
        <p:grpSp>
          <p:nvGrpSpPr>
            <p:cNvPr id="11" name="组合 10"/>
            <p:cNvGrpSpPr/>
            <p:nvPr/>
          </p:nvGrpSpPr>
          <p:grpSpPr>
            <a:xfrm flipH="1">
              <a:off x="6829425" y="1019175"/>
              <a:ext cx="627135" cy="609600"/>
              <a:chOff x="3725790" y="1019175"/>
              <a:chExt cx="627135" cy="609600"/>
            </a:xfrm>
          </p:grpSpPr>
          <p:sp>
            <p:nvSpPr>
              <p:cNvPr id="13" name="任意多边形 9"/>
              <p:cNvSpPr/>
              <p:nvPr/>
            </p:nvSpPr>
            <p:spPr>
              <a:xfrm>
                <a:off x="3725790" y="1019175"/>
                <a:ext cx="627135" cy="609600"/>
              </a:xfrm>
              <a:custGeom>
                <a:avLst/>
                <a:gdLst>
                  <a:gd name="connsiteX0" fmla="*/ 0 w 627135"/>
                  <a:gd name="connsiteY0" fmla="*/ 0 h 609600"/>
                  <a:gd name="connsiteX1" fmla="*/ 627135 w 627135"/>
                  <a:gd name="connsiteY1" fmla="*/ 0 h 609600"/>
                  <a:gd name="connsiteX2" fmla="*/ 627135 w 627135"/>
                  <a:gd name="connsiteY2" fmla="*/ 609600 h 609600"/>
                  <a:gd name="connsiteX3" fmla="*/ 1783 w 627135"/>
                  <a:gd name="connsiteY3" fmla="*/ 609600 h 609600"/>
                  <a:gd name="connsiteX4" fmla="*/ 305666 w 627135"/>
                  <a:gd name="connsiteY4" fmla="*/ 300804 h 609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7135" h="609600">
                    <a:moveTo>
                      <a:pt x="0" y="0"/>
                    </a:moveTo>
                    <a:lnTo>
                      <a:pt x="627135" y="0"/>
                    </a:lnTo>
                    <a:lnTo>
                      <a:pt x="627135" y="609600"/>
                    </a:lnTo>
                    <a:lnTo>
                      <a:pt x="1783" y="609600"/>
                    </a:lnTo>
                    <a:lnTo>
                      <a:pt x="305666" y="30080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
            <p:nvSpPr>
              <p:cNvPr id="14" name="直角三角形 13"/>
              <p:cNvSpPr/>
              <p:nvPr/>
            </p:nvSpPr>
            <p:spPr>
              <a:xfrm rot="5400000" flipV="1">
                <a:off x="4181475" y="1457325"/>
                <a:ext cx="171450" cy="171450"/>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grpSp>
        <p:sp>
          <p:nvSpPr>
            <p:cNvPr id="12" name="矩形 11"/>
            <p:cNvSpPr/>
            <p:nvPr/>
          </p:nvSpPr>
          <p:spPr>
            <a:xfrm>
              <a:off x="4181475" y="847725"/>
              <a:ext cx="2819400" cy="6096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grpSp>
      <p:grpSp>
        <p:nvGrpSpPr>
          <p:cNvPr id="17" name="组合 16"/>
          <p:cNvGrpSpPr/>
          <p:nvPr userDrawn="1"/>
        </p:nvGrpSpPr>
        <p:grpSpPr>
          <a:xfrm>
            <a:off x="1754535" y="2048547"/>
            <a:ext cx="5693399" cy="415498"/>
            <a:chOff x="1807265" y="2462595"/>
            <a:chExt cx="5693399" cy="415498"/>
          </a:xfrm>
          <a:solidFill>
            <a:schemeClr val="bg2"/>
          </a:solidFill>
        </p:grpSpPr>
        <p:sp>
          <p:nvSpPr>
            <p:cNvPr id="18" name="圆角矩形 46"/>
            <p:cNvSpPr/>
            <p:nvPr/>
          </p:nvSpPr>
          <p:spPr>
            <a:xfrm>
              <a:off x="1807265" y="2478527"/>
              <a:ext cx="5693399" cy="394154"/>
            </a:xfrm>
            <a:prstGeom prst="roundRect">
              <a:avLst>
                <a:gd name="adj" fmla="val 20658"/>
              </a:avLst>
            </a:pr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srgbClr val="FFFFFF"/>
                </a:solidFill>
              </a:endParaRPr>
            </a:p>
          </p:txBody>
        </p:sp>
        <p:sp>
          <p:nvSpPr>
            <p:cNvPr id="19" name="矩形 18"/>
            <p:cNvSpPr/>
            <p:nvPr/>
          </p:nvSpPr>
          <p:spPr>
            <a:xfrm>
              <a:off x="1883286" y="2462595"/>
              <a:ext cx="3007662" cy="415498"/>
            </a:xfrm>
            <a:prstGeom prst="rect">
              <a:avLst/>
            </a:prstGeom>
            <a:grpFill/>
          </p:spPr>
          <p:txBody>
            <a:bodyPr wrap="square">
              <a:spAutoFit/>
            </a:bodyPr>
            <a:lstStyle/>
            <a:p>
              <a:endParaRPr lang="zh-CN" altLang="en-US" sz="2100" spc="225" dirty="0">
                <a:solidFill>
                  <a:srgbClr val="FFFFFF"/>
                </a:solidFill>
                <a:latin typeface="微软雅黑" panose="020B0503020204020204" pitchFamily="34" charset="-122"/>
              </a:endParaRPr>
            </a:p>
          </p:txBody>
        </p:sp>
      </p:grpSp>
      <p:grpSp>
        <p:nvGrpSpPr>
          <p:cNvPr id="20" name="组合 19"/>
          <p:cNvGrpSpPr/>
          <p:nvPr userDrawn="1"/>
        </p:nvGrpSpPr>
        <p:grpSpPr>
          <a:xfrm>
            <a:off x="1754535" y="2753555"/>
            <a:ext cx="5693399" cy="426278"/>
            <a:chOff x="1807265" y="2935089"/>
            <a:chExt cx="5693399" cy="426278"/>
          </a:xfrm>
        </p:grpSpPr>
        <p:sp>
          <p:nvSpPr>
            <p:cNvPr id="21" name="圆角矩形 48"/>
            <p:cNvSpPr/>
            <p:nvPr/>
          </p:nvSpPr>
          <p:spPr>
            <a:xfrm>
              <a:off x="1807265" y="2935089"/>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srgbClr val="FFFFFF"/>
                </a:solidFill>
              </a:endParaRPr>
            </a:p>
          </p:txBody>
        </p:sp>
        <p:sp>
          <p:nvSpPr>
            <p:cNvPr id="22" name="矩形 21"/>
            <p:cNvSpPr/>
            <p:nvPr/>
          </p:nvSpPr>
          <p:spPr>
            <a:xfrm>
              <a:off x="1881814" y="2945869"/>
              <a:ext cx="184731" cy="415498"/>
            </a:xfrm>
            <a:prstGeom prst="rect">
              <a:avLst/>
            </a:prstGeom>
          </p:spPr>
          <p:txBody>
            <a:bodyPr wrap="none">
              <a:spAutoFit/>
            </a:bodyPr>
            <a:lstStyle/>
            <a:p>
              <a:endParaRPr lang="zh-CN" altLang="en-US" sz="2100" spc="225" dirty="0">
                <a:solidFill>
                  <a:srgbClr val="000000">
                    <a:lumMod val="75000"/>
                    <a:lumOff val="25000"/>
                  </a:srgbClr>
                </a:solidFill>
                <a:latin typeface="微软雅黑" panose="020B0503020204020204" pitchFamily="34" charset="-122"/>
              </a:endParaRPr>
            </a:p>
          </p:txBody>
        </p:sp>
      </p:grpSp>
      <p:grpSp>
        <p:nvGrpSpPr>
          <p:cNvPr id="23" name="组合 22"/>
          <p:cNvGrpSpPr/>
          <p:nvPr userDrawn="1"/>
        </p:nvGrpSpPr>
        <p:grpSpPr>
          <a:xfrm>
            <a:off x="1754535" y="3469343"/>
            <a:ext cx="5693399" cy="426278"/>
            <a:chOff x="1807265" y="3400693"/>
            <a:chExt cx="5693399" cy="426278"/>
          </a:xfrm>
        </p:grpSpPr>
        <p:sp>
          <p:nvSpPr>
            <p:cNvPr id="24" name="圆角矩形 50"/>
            <p:cNvSpPr/>
            <p:nvPr/>
          </p:nvSpPr>
          <p:spPr>
            <a:xfrm>
              <a:off x="1807265" y="3400693"/>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srgbClr val="FFFFFF"/>
                </a:solidFill>
              </a:endParaRPr>
            </a:p>
          </p:txBody>
        </p:sp>
        <p:sp>
          <p:nvSpPr>
            <p:cNvPr id="25" name="矩形 24"/>
            <p:cNvSpPr/>
            <p:nvPr/>
          </p:nvSpPr>
          <p:spPr>
            <a:xfrm>
              <a:off x="1881814" y="3411473"/>
              <a:ext cx="184731" cy="415498"/>
            </a:xfrm>
            <a:prstGeom prst="rect">
              <a:avLst/>
            </a:prstGeom>
          </p:spPr>
          <p:txBody>
            <a:bodyPr wrap="none">
              <a:spAutoFit/>
            </a:bodyPr>
            <a:lstStyle/>
            <a:p>
              <a:endParaRPr lang="zh-CN" altLang="en-US" sz="2100" spc="225" dirty="0">
                <a:solidFill>
                  <a:srgbClr val="000000">
                    <a:lumMod val="75000"/>
                    <a:lumOff val="25000"/>
                  </a:srgbClr>
                </a:solidFill>
                <a:latin typeface="微软雅黑" panose="020B0503020204020204" pitchFamily="34" charset="-122"/>
              </a:endParaRPr>
            </a:p>
          </p:txBody>
        </p:sp>
      </p:grpSp>
      <p:grpSp>
        <p:nvGrpSpPr>
          <p:cNvPr id="26" name="组合 25"/>
          <p:cNvGrpSpPr/>
          <p:nvPr userDrawn="1"/>
        </p:nvGrpSpPr>
        <p:grpSpPr>
          <a:xfrm>
            <a:off x="1754535" y="4185131"/>
            <a:ext cx="5693399" cy="426279"/>
            <a:chOff x="1807265" y="3866296"/>
            <a:chExt cx="5693399" cy="426279"/>
          </a:xfrm>
        </p:grpSpPr>
        <p:sp>
          <p:nvSpPr>
            <p:cNvPr id="27" name="圆角矩形 52"/>
            <p:cNvSpPr/>
            <p:nvPr/>
          </p:nvSpPr>
          <p:spPr>
            <a:xfrm>
              <a:off x="1807265" y="3866296"/>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srgbClr val="FFFFFF"/>
                </a:solidFill>
              </a:endParaRPr>
            </a:p>
          </p:txBody>
        </p:sp>
        <p:sp>
          <p:nvSpPr>
            <p:cNvPr id="28" name="矩形 27"/>
            <p:cNvSpPr/>
            <p:nvPr/>
          </p:nvSpPr>
          <p:spPr>
            <a:xfrm>
              <a:off x="1881814" y="3877077"/>
              <a:ext cx="184731" cy="415498"/>
            </a:xfrm>
            <a:prstGeom prst="rect">
              <a:avLst/>
            </a:prstGeom>
          </p:spPr>
          <p:txBody>
            <a:bodyPr wrap="none">
              <a:spAutoFit/>
            </a:bodyPr>
            <a:lstStyle/>
            <a:p>
              <a:endParaRPr lang="zh-CN" altLang="en-US" sz="2100" spc="225" dirty="0">
                <a:solidFill>
                  <a:srgbClr val="000000">
                    <a:lumMod val="75000"/>
                    <a:lumOff val="25000"/>
                  </a:srgbClr>
                </a:solidFill>
                <a:latin typeface="微软雅黑" panose="020B0503020204020204" pitchFamily="34" charset="-122"/>
              </a:endParaRPr>
            </a:p>
          </p:txBody>
        </p:sp>
      </p:grpSp>
      <p:sp>
        <p:nvSpPr>
          <p:cNvPr id="29" name="圆角矩形 42"/>
          <p:cNvSpPr/>
          <p:nvPr userDrawn="1"/>
        </p:nvSpPr>
        <p:spPr>
          <a:xfrm>
            <a:off x="1765367" y="4900919"/>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2100" dirty="0">
                <a:solidFill>
                  <a:srgbClr val="000000">
                    <a:lumMod val="75000"/>
                    <a:lumOff val="25000"/>
                  </a:srgbClr>
                </a:solidFill>
              </a:rPr>
              <a:t> </a:t>
            </a:r>
            <a:endParaRPr lang="zh-CN" altLang="en-US" sz="2100" dirty="0">
              <a:solidFill>
                <a:srgbClr val="000000">
                  <a:lumMod val="75000"/>
                  <a:lumOff val="25000"/>
                </a:srgbClr>
              </a:solidFill>
            </a:endParaRPr>
          </a:p>
        </p:txBody>
      </p:sp>
      <p:sp>
        <p:nvSpPr>
          <p:cNvPr id="30" name="圆角矩形 1"/>
          <p:cNvSpPr/>
          <p:nvPr userDrawn="1"/>
        </p:nvSpPr>
        <p:spPr>
          <a:xfrm>
            <a:off x="1784416" y="5511788"/>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2100" dirty="0">
              <a:solidFill>
                <a:srgbClr val="000000">
                  <a:lumMod val="75000"/>
                  <a:lumOff val="25000"/>
                </a:srgbClr>
              </a:solidFill>
            </a:endParaRPr>
          </a:p>
        </p:txBody>
      </p:sp>
      <p:sp>
        <p:nvSpPr>
          <p:cNvPr id="34" name="文本占位符 33"/>
          <p:cNvSpPr>
            <a:spLocks noGrp="1"/>
          </p:cNvSpPr>
          <p:nvPr>
            <p:ph type="body" sz="quarter" idx="13" hasCustomPrompt="1"/>
          </p:nvPr>
        </p:nvSpPr>
        <p:spPr>
          <a:xfrm>
            <a:off x="2106613" y="854075"/>
            <a:ext cx="4954587" cy="523875"/>
          </a:xfrm>
        </p:spPr>
        <p:txBody>
          <a:bodyPr>
            <a:normAutofit/>
          </a:bodyPr>
          <a:lstStyle>
            <a:lvl1pPr marL="0" indent="0" algn="ctr">
              <a:buNone/>
              <a:defRPr sz="2800">
                <a:solidFill>
                  <a:srgbClr val="FFC000"/>
                </a:solidFill>
              </a:defRPr>
            </a:lvl1pPr>
          </a:lstStyle>
          <a:p>
            <a:pPr lvl="0"/>
            <a:r>
              <a:rPr lang="zh-CN" altLang="en-US" dirty="0"/>
              <a:t>编辑母版文本样式</a:t>
            </a:r>
            <a:endParaRPr lang="zh-CN" altLang="en-US" dirty="0"/>
          </a:p>
        </p:txBody>
      </p:sp>
      <p:sp>
        <p:nvSpPr>
          <p:cNvPr id="36" name="文本占位符 35"/>
          <p:cNvSpPr>
            <a:spLocks noGrp="1"/>
          </p:cNvSpPr>
          <p:nvPr>
            <p:ph type="body" sz="quarter" idx="14" hasCustomPrompt="1"/>
          </p:nvPr>
        </p:nvSpPr>
        <p:spPr>
          <a:xfrm>
            <a:off x="1920875" y="2063750"/>
            <a:ext cx="5011738" cy="411163"/>
          </a:xfrm>
        </p:spPr>
        <p:txBody>
          <a:bodyPr>
            <a:normAutofit/>
          </a:bodyPr>
          <a:lstStyle>
            <a:lvl1pPr>
              <a:defRPr sz="2100"/>
            </a:lvl1pPr>
          </a:lstStyle>
          <a:p>
            <a:pPr lvl="0"/>
            <a:r>
              <a:rPr lang="zh-CN" altLang="en-US" dirty="0"/>
              <a:t>编辑母版文本样式</a:t>
            </a:r>
            <a:endParaRPr lang="zh-CN" altLang="en-US" dirty="0"/>
          </a:p>
        </p:txBody>
      </p:sp>
      <p:sp>
        <p:nvSpPr>
          <p:cNvPr id="37" name="文本占位符 35"/>
          <p:cNvSpPr>
            <a:spLocks noGrp="1"/>
          </p:cNvSpPr>
          <p:nvPr>
            <p:ph type="body" sz="quarter" idx="15" hasCustomPrompt="1"/>
          </p:nvPr>
        </p:nvSpPr>
        <p:spPr>
          <a:xfrm>
            <a:off x="1920875" y="2747372"/>
            <a:ext cx="5011738" cy="411163"/>
          </a:xfrm>
        </p:spPr>
        <p:txBody>
          <a:bodyPr>
            <a:normAutofit/>
          </a:bodyPr>
          <a:lstStyle>
            <a:lvl1pPr>
              <a:defRPr sz="2100"/>
            </a:lvl1pPr>
          </a:lstStyle>
          <a:p>
            <a:pPr lvl="0"/>
            <a:r>
              <a:rPr lang="zh-CN" altLang="en-US" dirty="0"/>
              <a:t>编辑母版文本样式</a:t>
            </a:r>
            <a:endParaRPr lang="zh-CN" altLang="en-US" dirty="0"/>
          </a:p>
        </p:txBody>
      </p:sp>
      <p:sp>
        <p:nvSpPr>
          <p:cNvPr id="38" name="文本占位符 35"/>
          <p:cNvSpPr>
            <a:spLocks noGrp="1"/>
          </p:cNvSpPr>
          <p:nvPr>
            <p:ph type="body" sz="quarter" idx="16" hasCustomPrompt="1"/>
          </p:nvPr>
        </p:nvSpPr>
        <p:spPr>
          <a:xfrm>
            <a:off x="1920875" y="3468767"/>
            <a:ext cx="5011738" cy="411163"/>
          </a:xfrm>
        </p:spPr>
        <p:txBody>
          <a:bodyPr>
            <a:normAutofit/>
          </a:bodyPr>
          <a:lstStyle>
            <a:lvl1pPr>
              <a:defRPr sz="2100"/>
            </a:lvl1pPr>
          </a:lstStyle>
          <a:p>
            <a:pPr lvl="0"/>
            <a:r>
              <a:rPr lang="zh-CN" altLang="en-US" dirty="0"/>
              <a:t>编辑母版文本样式</a:t>
            </a:r>
            <a:endParaRPr lang="zh-CN" altLang="en-US" dirty="0"/>
          </a:p>
        </p:txBody>
      </p:sp>
      <p:sp>
        <p:nvSpPr>
          <p:cNvPr id="39" name="文本占位符 35"/>
          <p:cNvSpPr>
            <a:spLocks noGrp="1"/>
          </p:cNvSpPr>
          <p:nvPr>
            <p:ph type="body" sz="quarter" idx="17" hasCustomPrompt="1"/>
          </p:nvPr>
        </p:nvSpPr>
        <p:spPr>
          <a:xfrm>
            <a:off x="1920875" y="5532807"/>
            <a:ext cx="5011738" cy="411163"/>
          </a:xfrm>
        </p:spPr>
        <p:txBody>
          <a:bodyPr>
            <a:normAutofit/>
          </a:bodyPr>
          <a:lstStyle>
            <a:lvl1pPr>
              <a:defRPr sz="2100"/>
            </a:lvl1pPr>
          </a:lstStyle>
          <a:p>
            <a:pPr lvl="0"/>
            <a:r>
              <a:rPr lang="zh-CN" altLang="en-US" dirty="0"/>
              <a:t>编辑母版文本样式</a:t>
            </a:r>
            <a:endParaRPr lang="zh-CN" altLang="en-US" dirty="0"/>
          </a:p>
        </p:txBody>
      </p:sp>
      <p:sp>
        <p:nvSpPr>
          <p:cNvPr id="40" name="文本占位符 35"/>
          <p:cNvSpPr>
            <a:spLocks noGrp="1"/>
          </p:cNvSpPr>
          <p:nvPr>
            <p:ph type="body" sz="quarter" idx="18" hasCustomPrompt="1"/>
          </p:nvPr>
        </p:nvSpPr>
        <p:spPr>
          <a:xfrm>
            <a:off x="1920875" y="4176649"/>
            <a:ext cx="5011738" cy="411163"/>
          </a:xfrm>
        </p:spPr>
        <p:txBody>
          <a:bodyPr>
            <a:normAutofit/>
          </a:bodyPr>
          <a:lstStyle>
            <a:lvl1pPr>
              <a:defRPr sz="2100"/>
            </a:lvl1pPr>
          </a:lstStyle>
          <a:p>
            <a:pPr lvl="0"/>
            <a:r>
              <a:rPr lang="zh-CN" altLang="en-US" dirty="0"/>
              <a:t>编辑母版文本样式</a:t>
            </a:r>
            <a:endParaRPr lang="zh-CN" altLang="en-US" dirty="0"/>
          </a:p>
        </p:txBody>
      </p:sp>
      <p:sp>
        <p:nvSpPr>
          <p:cNvPr id="41" name="文本占位符 35"/>
          <p:cNvSpPr>
            <a:spLocks noGrp="1"/>
          </p:cNvSpPr>
          <p:nvPr>
            <p:ph type="body" sz="quarter" idx="19" hasCustomPrompt="1"/>
          </p:nvPr>
        </p:nvSpPr>
        <p:spPr>
          <a:xfrm>
            <a:off x="1920875" y="4906446"/>
            <a:ext cx="5011738" cy="411163"/>
          </a:xfrm>
        </p:spPr>
        <p:txBody>
          <a:bodyPr>
            <a:normAutofit/>
          </a:bodyPr>
          <a:lstStyle>
            <a:lvl1pPr>
              <a:defRPr sz="2100"/>
            </a:lvl1pPr>
          </a:lstStyle>
          <a:p>
            <a:pPr lvl="0"/>
            <a:r>
              <a:rPr lang="zh-CN" altLang="en-US" dirty="0"/>
              <a:t>编辑母版文本样式</a:t>
            </a:r>
            <a:endParaRPr lang="zh-CN" altLang="en-US" dirty="0"/>
          </a:p>
        </p:txBody>
      </p:sp>
      <p:sp>
        <p:nvSpPr>
          <p:cNvPr id="42" name="矩形 41"/>
          <p:cNvSpPr/>
          <p:nvPr userDrawn="1"/>
        </p:nvSpPr>
        <p:spPr>
          <a:xfrm>
            <a:off x="0" y="-8890"/>
            <a:ext cx="9144000" cy="38227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355">
                <a:solidFill>
                  <a:prstClr val="white"/>
                </a:solidFill>
              </a:rPr>
              <a:t>大数据应用人才培养系列教材</a:t>
            </a:r>
            <a:endParaRPr lang="zh-CN" altLang="en-US" sz="1355">
              <a:solidFill>
                <a:prstClr val="white"/>
              </a:solidFill>
            </a:endParaRPr>
          </a:p>
        </p:txBody>
      </p:sp>
      <p:sp>
        <p:nvSpPr>
          <p:cNvPr id="43" name="矩形 42"/>
          <p:cNvSpPr/>
          <p:nvPr userDrawn="1"/>
        </p:nvSpPr>
        <p:spPr>
          <a:xfrm>
            <a:off x="0" y="6123215"/>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44" name="矩形 43"/>
          <p:cNvSpPr/>
          <p:nvPr userDrawn="1"/>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节标题">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20DD7636-5BE1-44BC-BB5F-15739D9E18E1}" type="datetimeFigureOut">
              <a:rPr lang="zh-CN" altLang="en-US" smtClean="0">
                <a:solidFill>
                  <a:srgbClr val="FFFFFF">
                    <a:lumMod val="50000"/>
                  </a:srgbClr>
                </a:solidFill>
              </a:rPr>
            </a:fld>
            <a:endParaRPr lang="zh-CN" altLang="en-US">
              <a:solidFill>
                <a:srgbClr val="FFFFFF">
                  <a:lumMod val="50000"/>
                </a:srgbClr>
              </a:solidFill>
            </a:endParaRPr>
          </a:p>
        </p:txBody>
      </p:sp>
      <p:sp>
        <p:nvSpPr>
          <p:cNvPr id="3" name="页脚占位符 2"/>
          <p:cNvSpPr>
            <a:spLocks noGrp="1"/>
          </p:cNvSpPr>
          <p:nvPr>
            <p:ph type="ftr" sz="quarter" idx="11"/>
          </p:nvPr>
        </p:nvSpPr>
        <p:spPr/>
        <p:txBody>
          <a:bodyPr/>
          <a:lstStyle/>
          <a:p>
            <a:endParaRPr lang="zh-CN" altLang="en-US">
              <a:solidFill>
                <a:srgbClr val="FFFFFF">
                  <a:lumMod val="50000"/>
                </a:srgbClr>
              </a:solidFill>
            </a:endParaRPr>
          </a:p>
        </p:txBody>
      </p:sp>
      <p:sp>
        <p:nvSpPr>
          <p:cNvPr id="4" name="灯片编号占位符 3"/>
          <p:cNvSpPr>
            <a:spLocks noGrp="1"/>
          </p:cNvSpPr>
          <p:nvPr>
            <p:ph type="sldNum" sz="quarter" idx="12"/>
          </p:nvPr>
        </p:nvSpPr>
        <p:spPr/>
        <p:txBody>
          <a:bodyPr/>
          <a:lstStyle/>
          <a:p>
            <a:fld id="{E87C0E1D-24C4-406F-9615-DBDA8D2D1F93}" type="slidenum">
              <a:rPr lang="zh-CN" altLang="en-US" smtClean="0">
                <a:solidFill>
                  <a:srgbClr val="FFFFFF">
                    <a:lumMod val="50000"/>
                  </a:srgbClr>
                </a:solidFill>
              </a:rPr>
            </a:fld>
            <a:endParaRPr lang="zh-CN" altLang="en-US">
              <a:solidFill>
                <a:srgbClr val="FFFFFF">
                  <a:lumMod val="50000"/>
                </a:srgbClr>
              </a:solidFill>
            </a:endParaRPr>
          </a:p>
        </p:txBody>
      </p:sp>
      <p:grpSp>
        <p:nvGrpSpPr>
          <p:cNvPr id="6" name="组合 5"/>
          <p:cNvGrpSpPr/>
          <p:nvPr userDrawn="1"/>
        </p:nvGrpSpPr>
        <p:grpSpPr>
          <a:xfrm>
            <a:off x="-1" y="-2439"/>
            <a:ext cx="9145787" cy="718411"/>
            <a:chOff x="-1" y="190175"/>
            <a:chExt cx="9145786" cy="525795"/>
          </a:xfrm>
        </p:grpSpPr>
        <p:sp>
          <p:nvSpPr>
            <p:cNvPr id="7" name="任意多边形 4"/>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8" name="任意多边形 5"/>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9" name="任意多边形 6"/>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grpSp>
      <p:sp>
        <p:nvSpPr>
          <p:cNvPr id="11" name="文本占位符 10"/>
          <p:cNvSpPr>
            <a:spLocks noGrp="1"/>
          </p:cNvSpPr>
          <p:nvPr>
            <p:ph type="body" sz="quarter" idx="13" hasCustomPrompt="1"/>
          </p:nvPr>
        </p:nvSpPr>
        <p:spPr>
          <a:xfrm>
            <a:off x="392113" y="948743"/>
            <a:ext cx="7094537" cy="544391"/>
          </a:xfrm>
        </p:spPr>
        <p:txBody>
          <a:bodyPr>
            <a:normAutofit/>
          </a:bodyPr>
          <a:lstStyle>
            <a:lvl1pPr marL="0" indent="0">
              <a:buNone/>
              <a:defRPr sz="1600" b="1">
                <a:solidFill>
                  <a:schemeClr val="accent5">
                    <a:lumMod val="75000"/>
                  </a:schemeClr>
                </a:solidFill>
              </a:defRPr>
            </a:lvl1pPr>
          </a:lstStyle>
          <a:p>
            <a:pPr lvl="0"/>
            <a:r>
              <a:rPr lang="zh-CN" altLang="en-US" dirty="0"/>
              <a:t>编辑母版文本样式</a:t>
            </a:r>
            <a:endParaRPr lang="zh-CN" altLang="en-US" dirty="0"/>
          </a:p>
        </p:txBody>
      </p:sp>
      <p:sp>
        <p:nvSpPr>
          <p:cNvPr id="13" name="内容占位符 12"/>
          <p:cNvSpPr>
            <a:spLocks noGrp="1"/>
          </p:cNvSpPr>
          <p:nvPr>
            <p:ph sz="quarter" idx="14" hasCustomPrompt="1"/>
          </p:nvPr>
        </p:nvSpPr>
        <p:spPr>
          <a:xfrm>
            <a:off x="628650" y="1863725"/>
            <a:ext cx="7886700" cy="4044950"/>
          </a:xfrm>
        </p:spPr>
        <p:txBody>
          <a:bodyPr/>
          <a:lstStyle>
            <a:lvl1pPr marL="0" indent="0">
              <a:buNone/>
              <a:defRPr sz="1600"/>
            </a:lvl1pPr>
            <a:lvl2pPr marL="457200" indent="0">
              <a:buNone/>
              <a:defRPr/>
            </a:lvl2pPr>
          </a:lstStyle>
          <a:p>
            <a:pPr lvl="0"/>
            <a:r>
              <a:rPr lang="zh-CN" altLang="en-US" dirty="0"/>
              <a:t>编辑母版文本样式</a:t>
            </a:r>
            <a:endParaRPr lang="zh-CN" altLang="en-US" dirty="0"/>
          </a:p>
        </p:txBody>
      </p:sp>
      <p:sp>
        <p:nvSpPr>
          <p:cNvPr id="14" name="矩形 13"/>
          <p:cNvSpPr/>
          <p:nvPr userDrawn="1"/>
        </p:nvSpPr>
        <p:spPr>
          <a:xfrm>
            <a:off x="0" y="6123215"/>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15" name="矩形 14"/>
          <p:cNvSpPr/>
          <p:nvPr userDrawn="1"/>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760FBDFE-C587-4B4C-A407-44438C67B59E}" type="datetimeFigureOut">
              <a:rPr lang="zh-CN" altLang="en-US" smtClean="0">
                <a:solidFill>
                  <a:srgbClr val="FFFFFF">
                    <a:lumMod val="50000"/>
                  </a:srgbClr>
                </a:solidFill>
              </a:rPr>
            </a:fld>
            <a:endParaRPr lang="zh-CN" altLang="en-US">
              <a:solidFill>
                <a:srgbClr val="FFFFFF">
                  <a:lumMod val="50000"/>
                </a:srgbClr>
              </a:solidFill>
            </a:endParaRPr>
          </a:p>
        </p:txBody>
      </p:sp>
      <p:sp>
        <p:nvSpPr>
          <p:cNvPr id="3" name="页脚占位符 2"/>
          <p:cNvSpPr>
            <a:spLocks noGrp="1"/>
          </p:cNvSpPr>
          <p:nvPr>
            <p:ph type="ftr" sz="quarter" idx="11"/>
          </p:nvPr>
        </p:nvSpPr>
        <p:spPr/>
        <p:txBody>
          <a:bodyPr/>
          <a:lstStyle/>
          <a:p>
            <a:endParaRPr lang="zh-CN" altLang="en-US">
              <a:solidFill>
                <a:srgbClr val="FFFFFF">
                  <a:lumMod val="50000"/>
                </a:srgbClr>
              </a:solidFill>
            </a:endParaRPr>
          </a:p>
        </p:txBody>
      </p:sp>
      <p:sp>
        <p:nvSpPr>
          <p:cNvPr id="4" name="灯片编号占位符 3"/>
          <p:cNvSpPr>
            <a:spLocks noGrp="1"/>
          </p:cNvSpPr>
          <p:nvPr>
            <p:ph type="sldNum" sz="quarter" idx="12"/>
          </p:nvPr>
        </p:nvSpPr>
        <p:spPr/>
        <p:txBody>
          <a:bodyPr/>
          <a:lstStyle/>
          <a:p>
            <a:fld id="{49AE70B2-8BF9-45C0-BB95-33D1B9D3A854}" type="slidenum">
              <a:rPr lang="zh-CN" altLang="en-US" smtClean="0">
                <a:solidFill>
                  <a:srgbClr val="FFFFFF">
                    <a:lumMod val="50000"/>
                  </a:srgbClr>
                </a:solidFill>
              </a:rPr>
            </a:fld>
            <a:endParaRPr lang="zh-CN" altLang="en-US">
              <a:solidFill>
                <a:srgbClr val="FFFFFF">
                  <a:lumMod val="50000"/>
                </a:srgbClr>
              </a:solidFill>
            </a:endParaRPr>
          </a:p>
        </p:txBody>
      </p:sp>
      <p:grpSp>
        <p:nvGrpSpPr>
          <p:cNvPr id="5" name="组合 4"/>
          <p:cNvGrpSpPr/>
          <p:nvPr userDrawn="1"/>
        </p:nvGrpSpPr>
        <p:grpSpPr>
          <a:xfrm>
            <a:off x="0" y="1997136"/>
            <a:ext cx="7084431" cy="1791128"/>
            <a:chOff x="-1" y="2037922"/>
            <a:chExt cx="12192763" cy="1791128"/>
          </a:xfrm>
        </p:grpSpPr>
        <p:sp>
          <p:nvSpPr>
            <p:cNvPr id="6" name="矩形 5"/>
            <p:cNvSpPr/>
            <p:nvPr/>
          </p:nvSpPr>
          <p:spPr>
            <a:xfrm>
              <a:off x="762" y="2038350"/>
              <a:ext cx="12192000" cy="17907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
          <p:nvSpPr>
            <p:cNvPr id="7" name="矩形 6"/>
            <p:cNvSpPr/>
            <p:nvPr/>
          </p:nvSpPr>
          <p:spPr>
            <a:xfrm>
              <a:off x="762" y="2037922"/>
              <a:ext cx="12192000" cy="72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
          <p:nvSpPr>
            <p:cNvPr id="8" name="矩形 7"/>
            <p:cNvSpPr/>
            <p:nvPr/>
          </p:nvSpPr>
          <p:spPr>
            <a:xfrm>
              <a:off x="-1" y="3752264"/>
              <a:ext cx="12192000" cy="72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grpSp>
      <p:pic>
        <p:nvPicPr>
          <p:cNvPr id="9" name="图片 8"/>
          <p:cNvPicPr>
            <a:picLocks noChangeAspect="1"/>
          </p:cNvPicPr>
          <p:nvPr userDrawn="1"/>
        </p:nvPicPr>
        <p:blipFill rotWithShape="1">
          <a:blip r:embed="rId2">
            <a:extLst>
              <a:ext uri="{28A0092B-C50C-407E-A947-70E740481C1C}">
                <a14:useLocalDpi xmlns:a14="http://schemas.microsoft.com/office/drawing/2010/main" val="0"/>
              </a:ext>
            </a:extLst>
          </a:blip>
          <a:srcRect r="75391"/>
          <a:stretch>
            <a:fillRect/>
          </a:stretch>
        </p:blipFill>
        <p:spPr>
          <a:xfrm flipH="1">
            <a:off x="6143625" y="0"/>
            <a:ext cx="3000375" cy="6858000"/>
          </a:xfrm>
          <a:prstGeom prst="rect">
            <a:avLst/>
          </a:prstGeom>
        </p:spPr>
      </p:pic>
      <p:sp>
        <p:nvSpPr>
          <p:cNvPr id="10" name="文本框 5"/>
          <p:cNvSpPr txBox="1"/>
          <p:nvPr userDrawn="1"/>
        </p:nvSpPr>
        <p:spPr>
          <a:xfrm>
            <a:off x="1371600" y="2328817"/>
            <a:ext cx="4185761" cy="1200329"/>
          </a:xfrm>
          <a:prstGeom prst="rect">
            <a:avLst/>
          </a:prstGeom>
          <a:noFill/>
        </p:spPr>
        <p:txBody>
          <a:bodyPr wrap="none" rtlCol="0">
            <a:spAutoFit/>
          </a:bodyPr>
          <a:lstStyle/>
          <a:p>
            <a:r>
              <a:rPr lang="zh-CN" altLang="en-US" sz="7200" spc="600" dirty="0">
                <a:solidFill>
                  <a:srgbClr val="FFFFFF"/>
                </a:solidFill>
              </a:rPr>
              <a:t>感谢聆听</a:t>
            </a:r>
            <a:endParaRPr lang="zh-CN" altLang="en-US" sz="7200" spc="600" dirty="0">
              <a:solidFill>
                <a:srgbClr val="FFFFFF"/>
              </a:solidFill>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nvPr>
        </p:nvSpPr>
        <p:spPr>
          <a:xfrm>
            <a:off x="1143000" y="1854199"/>
            <a:ext cx="6858000" cy="1655763"/>
          </a:xfrm>
        </p:spPr>
        <p:txBody>
          <a:bodyPr anchor="b">
            <a:normAutofit/>
          </a:bodyPr>
          <a:lstStyle>
            <a:lvl1pPr algn="ctr">
              <a:defRPr sz="7200" b="0"/>
            </a:lvl1pPr>
          </a:lstStyle>
          <a:p>
            <a:r>
              <a:rPr lang="zh-CN" altLang="en-US" dirty="0"/>
              <a:t>单击此处编辑标题</a:t>
            </a:r>
            <a:endParaRPr lang="zh-CN" altLang="en-US" dirty="0"/>
          </a:p>
        </p:txBody>
      </p:sp>
      <p:sp>
        <p:nvSpPr>
          <p:cNvPr id="3" name="副标题 2"/>
          <p:cNvSpPr>
            <a:spLocks noGrp="1"/>
          </p:cNvSpPr>
          <p:nvPr>
            <p:ph type="subTitle" idx="1"/>
          </p:nvPr>
        </p:nvSpPr>
        <p:spPr>
          <a:xfrm>
            <a:off x="1143000" y="3602038"/>
            <a:ext cx="6858000" cy="1655762"/>
          </a:xfrm>
        </p:spPr>
        <p:txBody>
          <a:bodyPr>
            <a:normAutofit/>
          </a:bodyPr>
          <a:lstStyle>
            <a:lvl1pPr marL="0" indent="0" algn="ctr">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单击此处编辑母版副标题样式</a:t>
            </a:r>
            <a:endParaRPr lang="zh-CN" altLang="en-US" dirty="0"/>
          </a:p>
        </p:txBody>
      </p:sp>
      <p:sp>
        <p:nvSpPr>
          <p:cNvPr id="4" name="日期占位符 3"/>
          <p:cNvSpPr>
            <a:spLocks noGrp="1"/>
          </p:cNvSpPr>
          <p:nvPr>
            <p:ph type="dt" sz="half" idx="10"/>
          </p:nvPr>
        </p:nvSpPr>
        <p:spPr/>
        <p:txBody>
          <a:bodyPr/>
          <a:lstStyle/>
          <a:p>
            <a:fld id="{D997B5FA-0921-464F-AAE1-844C04324D75}" type="datetimeFigureOut">
              <a:rPr lang="zh-CN" altLang="en-US" smtClean="0">
                <a:solidFill>
                  <a:srgbClr val="FFFFFF">
                    <a:lumMod val="50000"/>
                  </a:srgbClr>
                </a:solidFill>
              </a:rPr>
            </a:fld>
            <a:endParaRPr lang="zh-CN" altLang="en-US" dirty="0">
              <a:solidFill>
                <a:srgbClr val="FFFFFF">
                  <a:lumMod val="50000"/>
                </a:srgbClr>
              </a:solidFill>
            </a:endParaRPr>
          </a:p>
        </p:txBody>
      </p:sp>
      <p:sp>
        <p:nvSpPr>
          <p:cNvPr id="5" name="页脚占位符 4"/>
          <p:cNvSpPr>
            <a:spLocks noGrp="1"/>
          </p:cNvSpPr>
          <p:nvPr>
            <p:ph type="ftr" sz="quarter" idx="11"/>
          </p:nvPr>
        </p:nvSpPr>
        <p:spPr/>
        <p:txBody>
          <a:bodyPr/>
          <a:lstStyle/>
          <a:p>
            <a:endParaRPr lang="zh-CN" altLang="en-US">
              <a:solidFill>
                <a:srgbClr val="FFFFFF">
                  <a:lumMod val="50000"/>
                </a:srgbClr>
              </a:solidFill>
            </a:endParaRPr>
          </a:p>
        </p:txBody>
      </p:sp>
      <p:sp>
        <p:nvSpPr>
          <p:cNvPr id="6" name="灯片编号占位符 5"/>
          <p:cNvSpPr>
            <a:spLocks noGrp="1"/>
          </p:cNvSpPr>
          <p:nvPr>
            <p:ph type="sldNum" sz="quarter" idx="12"/>
          </p:nvPr>
        </p:nvSpPr>
        <p:spPr/>
        <p:txBody>
          <a:bodyPr/>
          <a:lstStyle/>
          <a:p>
            <a:fld id="{565CE74E-AB26-4998-AD42-012C4C1AD076}" type="slidenum">
              <a:rPr lang="zh-CN" altLang="en-US" smtClean="0">
                <a:solidFill>
                  <a:srgbClr val="FFFFFF">
                    <a:lumMod val="50000"/>
                  </a:srgbClr>
                </a:solidFill>
              </a:rPr>
            </a:fld>
            <a:endParaRPr lang="zh-CN" altLang="en-US">
              <a:solidFill>
                <a:srgbClr val="FFFFFF">
                  <a:lumMod val="50000"/>
                </a:srgbClr>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49AE70B2-8BF9-45C0-BB95-33D1B9D3A854}" type="slidenum">
              <a:rPr lang="zh-CN" altLang="en-US" smtClean="0"/>
            </a:fld>
            <a:endParaRPr lang="zh-CN" altLang="en-US"/>
          </a:p>
        </p:txBody>
      </p:sp>
      <p:grpSp>
        <p:nvGrpSpPr>
          <p:cNvPr id="5" name="组合 4"/>
          <p:cNvGrpSpPr/>
          <p:nvPr userDrawn="1"/>
        </p:nvGrpSpPr>
        <p:grpSpPr>
          <a:xfrm>
            <a:off x="0" y="1997136"/>
            <a:ext cx="7084431" cy="1791128"/>
            <a:chOff x="-1" y="2037922"/>
            <a:chExt cx="12192763" cy="1791128"/>
          </a:xfrm>
        </p:grpSpPr>
        <p:sp>
          <p:nvSpPr>
            <p:cNvPr id="6" name="矩形 5"/>
            <p:cNvSpPr/>
            <p:nvPr/>
          </p:nvSpPr>
          <p:spPr>
            <a:xfrm>
              <a:off x="762" y="2038350"/>
              <a:ext cx="12192000" cy="17907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762" y="2037922"/>
              <a:ext cx="12192000" cy="72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1" y="3752264"/>
              <a:ext cx="12192000" cy="72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9" name="图片 8"/>
          <p:cNvPicPr>
            <a:picLocks noChangeAspect="1"/>
          </p:cNvPicPr>
          <p:nvPr userDrawn="1"/>
        </p:nvPicPr>
        <p:blipFill rotWithShape="1">
          <a:blip r:embed="rId2">
            <a:extLst>
              <a:ext uri="{28A0092B-C50C-407E-A947-70E740481C1C}">
                <a14:useLocalDpi xmlns:a14="http://schemas.microsoft.com/office/drawing/2010/main" val="0"/>
              </a:ext>
            </a:extLst>
          </a:blip>
          <a:srcRect r="75391"/>
          <a:stretch>
            <a:fillRect/>
          </a:stretch>
        </p:blipFill>
        <p:spPr>
          <a:xfrm flipH="1">
            <a:off x="6143625" y="0"/>
            <a:ext cx="3000375" cy="6858000"/>
          </a:xfrm>
          <a:prstGeom prst="rect">
            <a:avLst/>
          </a:prstGeom>
        </p:spPr>
      </p:pic>
      <p:sp>
        <p:nvSpPr>
          <p:cNvPr id="10" name="文本框 5"/>
          <p:cNvSpPr txBox="1"/>
          <p:nvPr userDrawn="1"/>
        </p:nvSpPr>
        <p:spPr>
          <a:xfrm>
            <a:off x="1371600" y="2328817"/>
            <a:ext cx="4185761" cy="1200329"/>
          </a:xfrm>
          <a:prstGeom prst="rect">
            <a:avLst/>
          </a:prstGeom>
          <a:noFill/>
        </p:spPr>
        <p:txBody>
          <a:bodyPr wrap="none" rtlCol="0">
            <a:spAutoFit/>
          </a:bodyPr>
          <a:lstStyle/>
          <a:p>
            <a:r>
              <a:rPr lang="zh-CN" altLang="en-US" sz="7200" spc="600" dirty="0">
                <a:solidFill>
                  <a:schemeClr val="bg1"/>
                </a:solidFill>
              </a:rPr>
              <a:t>感谢聆听</a:t>
            </a:r>
            <a:endParaRPr lang="zh-CN" altLang="en-US" sz="7200" spc="600" dirty="0">
              <a:solidFill>
                <a:schemeClr val="bg1"/>
              </a:solidFill>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fld id="{760FBDFE-C587-4B4C-A407-44438C67B59E}" type="datetimeFigureOut">
              <a:rPr lang="zh-CN" altLang="en-US" smtClean="0">
                <a:solidFill>
                  <a:srgbClr val="FFFFFF">
                    <a:lumMod val="50000"/>
                  </a:srgbClr>
                </a:solidFill>
              </a:rPr>
            </a:fld>
            <a:endParaRPr lang="zh-CN" altLang="en-US" dirty="0">
              <a:solidFill>
                <a:srgbClr val="FFFFFF">
                  <a:lumMod val="50000"/>
                </a:srgbClr>
              </a:solidFill>
            </a:endParaRPr>
          </a:p>
        </p:txBody>
      </p:sp>
      <p:sp>
        <p:nvSpPr>
          <p:cNvPr id="5" name="页脚占位符 4"/>
          <p:cNvSpPr>
            <a:spLocks noGrp="1"/>
          </p:cNvSpPr>
          <p:nvPr>
            <p:ph type="ftr" sz="quarter" idx="11"/>
          </p:nvPr>
        </p:nvSpPr>
        <p:spPr/>
        <p:txBody>
          <a:bodyPr/>
          <a:lstStyle/>
          <a:p>
            <a:endParaRPr lang="zh-CN" altLang="en-US" dirty="0">
              <a:solidFill>
                <a:srgbClr val="FFFFFF">
                  <a:lumMod val="50000"/>
                </a:srgbClr>
              </a:solidFill>
            </a:endParaRPr>
          </a:p>
        </p:txBody>
      </p:sp>
      <p:sp>
        <p:nvSpPr>
          <p:cNvPr id="6" name="灯片编号占位符 5"/>
          <p:cNvSpPr>
            <a:spLocks noGrp="1"/>
          </p:cNvSpPr>
          <p:nvPr>
            <p:ph type="sldNum" sz="quarter" idx="12"/>
          </p:nvPr>
        </p:nvSpPr>
        <p:spPr/>
        <p:txBody>
          <a:bodyPr/>
          <a:lstStyle/>
          <a:p>
            <a:fld id="{49AE70B2-8BF9-45C0-BB95-33D1B9D3A854}" type="slidenum">
              <a:rPr lang="zh-CN" altLang="en-US" smtClean="0">
                <a:solidFill>
                  <a:srgbClr val="FFFFFF">
                    <a:lumMod val="50000"/>
                  </a:srgbClr>
                </a:solidFill>
              </a:rPr>
            </a:fld>
            <a:endParaRPr lang="zh-CN" altLang="en-US">
              <a:solidFill>
                <a:srgbClr val="FFFFFF">
                  <a:lumMod val="50000"/>
                </a:srgbClr>
              </a:solidFill>
            </a:endParaRPr>
          </a:p>
        </p:txBody>
      </p:sp>
      <p:grpSp>
        <p:nvGrpSpPr>
          <p:cNvPr id="8" name="组合 7"/>
          <p:cNvGrpSpPr/>
          <p:nvPr/>
        </p:nvGrpSpPr>
        <p:grpSpPr>
          <a:xfrm>
            <a:off x="690257" y="854039"/>
            <a:ext cx="7832784" cy="781051"/>
            <a:chOff x="3725790" y="847725"/>
            <a:chExt cx="3730770" cy="781050"/>
          </a:xfrm>
        </p:grpSpPr>
        <p:grpSp>
          <p:nvGrpSpPr>
            <p:cNvPr id="10" name="组合 9"/>
            <p:cNvGrpSpPr/>
            <p:nvPr/>
          </p:nvGrpSpPr>
          <p:grpSpPr>
            <a:xfrm>
              <a:off x="3725790" y="1019175"/>
              <a:ext cx="627135" cy="609600"/>
              <a:chOff x="3725790" y="1019175"/>
              <a:chExt cx="627135" cy="609600"/>
            </a:xfrm>
          </p:grpSpPr>
          <p:sp>
            <p:nvSpPr>
              <p:cNvPr id="15" name="任意多边形 11"/>
              <p:cNvSpPr/>
              <p:nvPr/>
            </p:nvSpPr>
            <p:spPr>
              <a:xfrm>
                <a:off x="3725790" y="1019175"/>
                <a:ext cx="627135" cy="609600"/>
              </a:xfrm>
              <a:custGeom>
                <a:avLst/>
                <a:gdLst>
                  <a:gd name="connsiteX0" fmla="*/ 0 w 627135"/>
                  <a:gd name="connsiteY0" fmla="*/ 0 h 609600"/>
                  <a:gd name="connsiteX1" fmla="*/ 627135 w 627135"/>
                  <a:gd name="connsiteY1" fmla="*/ 0 h 609600"/>
                  <a:gd name="connsiteX2" fmla="*/ 627135 w 627135"/>
                  <a:gd name="connsiteY2" fmla="*/ 609600 h 609600"/>
                  <a:gd name="connsiteX3" fmla="*/ 1783 w 627135"/>
                  <a:gd name="connsiteY3" fmla="*/ 609600 h 609600"/>
                  <a:gd name="connsiteX4" fmla="*/ 305666 w 627135"/>
                  <a:gd name="connsiteY4" fmla="*/ 300804 h 609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7135" h="609600">
                    <a:moveTo>
                      <a:pt x="0" y="0"/>
                    </a:moveTo>
                    <a:lnTo>
                      <a:pt x="627135" y="0"/>
                    </a:lnTo>
                    <a:lnTo>
                      <a:pt x="627135" y="609600"/>
                    </a:lnTo>
                    <a:lnTo>
                      <a:pt x="1783" y="609600"/>
                    </a:lnTo>
                    <a:lnTo>
                      <a:pt x="305666" y="30080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
            <p:nvSpPr>
              <p:cNvPr id="16" name="直角三角形 15"/>
              <p:cNvSpPr/>
              <p:nvPr/>
            </p:nvSpPr>
            <p:spPr>
              <a:xfrm rot="5400000" flipV="1">
                <a:off x="4181475" y="1457325"/>
                <a:ext cx="171450" cy="171450"/>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grpSp>
        <p:grpSp>
          <p:nvGrpSpPr>
            <p:cNvPr id="11" name="组合 10"/>
            <p:cNvGrpSpPr/>
            <p:nvPr/>
          </p:nvGrpSpPr>
          <p:grpSpPr>
            <a:xfrm flipH="1">
              <a:off x="6829425" y="1019175"/>
              <a:ext cx="627135" cy="609600"/>
              <a:chOff x="3725790" y="1019175"/>
              <a:chExt cx="627135" cy="609600"/>
            </a:xfrm>
          </p:grpSpPr>
          <p:sp>
            <p:nvSpPr>
              <p:cNvPr id="13" name="任意多边形 9"/>
              <p:cNvSpPr/>
              <p:nvPr/>
            </p:nvSpPr>
            <p:spPr>
              <a:xfrm>
                <a:off x="3725790" y="1019175"/>
                <a:ext cx="627135" cy="609600"/>
              </a:xfrm>
              <a:custGeom>
                <a:avLst/>
                <a:gdLst>
                  <a:gd name="connsiteX0" fmla="*/ 0 w 627135"/>
                  <a:gd name="connsiteY0" fmla="*/ 0 h 609600"/>
                  <a:gd name="connsiteX1" fmla="*/ 627135 w 627135"/>
                  <a:gd name="connsiteY1" fmla="*/ 0 h 609600"/>
                  <a:gd name="connsiteX2" fmla="*/ 627135 w 627135"/>
                  <a:gd name="connsiteY2" fmla="*/ 609600 h 609600"/>
                  <a:gd name="connsiteX3" fmla="*/ 1783 w 627135"/>
                  <a:gd name="connsiteY3" fmla="*/ 609600 h 609600"/>
                  <a:gd name="connsiteX4" fmla="*/ 305666 w 627135"/>
                  <a:gd name="connsiteY4" fmla="*/ 300804 h 609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7135" h="609600">
                    <a:moveTo>
                      <a:pt x="0" y="0"/>
                    </a:moveTo>
                    <a:lnTo>
                      <a:pt x="627135" y="0"/>
                    </a:lnTo>
                    <a:lnTo>
                      <a:pt x="627135" y="609600"/>
                    </a:lnTo>
                    <a:lnTo>
                      <a:pt x="1783" y="609600"/>
                    </a:lnTo>
                    <a:lnTo>
                      <a:pt x="305666" y="30080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
            <p:nvSpPr>
              <p:cNvPr id="14" name="直角三角形 13"/>
              <p:cNvSpPr/>
              <p:nvPr/>
            </p:nvSpPr>
            <p:spPr>
              <a:xfrm rot="5400000" flipV="1">
                <a:off x="4181475" y="1457325"/>
                <a:ext cx="171450" cy="171450"/>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grpSp>
        <p:sp>
          <p:nvSpPr>
            <p:cNvPr id="12" name="矩形 11"/>
            <p:cNvSpPr/>
            <p:nvPr/>
          </p:nvSpPr>
          <p:spPr>
            <a:xfrm>
              <a:off x="4181475" y="847725"/>
              <a:ext cx="2819400" cy="6096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grpSp>
      <p:grpSp>
        <p:nvGrpSpPr>
          <p:cNvPr id="17" name="组合 16"/>
          <p:cNvGrpSpPr/>
          <p:nvPr userDrawn="1"/>
        </p:nvGrpSpPr>
        <p:grpSpPr>
          <a:xfrm>
            <a:off x="1754535" y="2048547"/>
            <a:ext cx="5693399" cy="415498"/>
            <a:chOff x="1807265" y="2462595"/>
            <a:chExt cx="5693399" cy="415498"/>
          </a:xfrm>
          <a:solidFill>
            <a:schemeClr val="bg2"/>
          </a:solidFill>
        </p:grpSpPr>
        <p:sp>
          <p:nvSpPr>
            <p:cNvPr id="18" name="圆角矩形 46"/>
            <p:cNvSpPr/>
            <p:nvPr/>
          </p:nvSpPr>
          <p:spPr>
            <a:xfrm>
              <a:off x="1807265" y="2478527"/>
              <a:ext cx="5693399" cy="394154"/>
            </a:xfrm>
            <a:prstGeom prst="roundRect">
              <a:avLst>
                <a:gd name="adj" fmla="val 20658"/>
              </a:avLst>
            </a:pr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srgbClr val="FFFFFF"/>
                </a:solidFill>
              </a:endParaRPr>
            </a:p>
          </p:txBody>
        </p:sp>
        <p:sp>
          <p:nvSpPr>
            <p:cNvPr id="19" name="矩形 18"/>
            <p:cNvSpPr/>
            <p:nvPr/>
          </p:nvSpPr>
          <p:spPr>
            <a:xfrm>
              <a:off x="1883286" y="2462595"/>
              <a:ext cx="3007662" cy="415498"/>
            </a:xfrm>
            <a:prstGeom prst="rect">
              <a:avLst/>
            </a:prstGeom>
            <a:grpFill/>
          </p:spPr>
          <p:txBody>
            <a:bodyPr wrap="square">
              <a:spAutoFit/>
            </a:bodyPr>
            <a:lstStyle/>
            <a:p>
              <a:endParaRPr lang="zh-CN" altLang="en-US" sz="2100" spc="225" dirty="0">
                <a:solidFill>
                  <a:srgbClr val="FFFFFF"/>
                </a:solidFill>
                <a:latin typeface="微软雅黑" panose="020B0503020204020204" pitchFamily="34" charset="-122"/>
              </a:endParaRPr>
            </a:p>
          </p:txBody>
        </p:sp>
      </p:grpSp>
      <p:grpSp>
        <p:nvGrpSpPr>
          <p:cNvPr id="20" name="组合 19"/>
          <p:cNvGrpSpPr/>
          <p:nvPr userDrawn="1"/>
        </p:nvGrpSpPr>
        <p:grpSpPr>
          <a:xfrm>
            <a:off x="1754535" y="2753555"/>
            <a:ext cx="5693399" cy="426278"/>
            <a:chOff x="1807265" y="2935089"/>
            <a:chExt cx="5693399" cy="426278"/>
          </a:xfrm>
        </p:grpSpPr>
        <p:sp>
          <p:nvSpPr>
            <p:cNvPr id="21" name="圆角矩形 48"/>
            <p:cNvSpPr/>
            <p:nvPr/>
          </p:nvSpPr>
          <p:spPr>
            <a:xfrm>
              <a:off x="1807265" y="2935089"/>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srgbClr val="FFFFFF"/>
                </a:solidFill>
              </a:endParaRPr>
            </a:p>
          </p:txBody>
        </p:sp>
        <p:sp>
          <p:nvSpPr>
            <p:cNvPr id="22" name="矩形 21"/>
            <p:cNvSpPr/>
            <p:nvPr/>
          </p:nvSpPr>
          <p:spPr>
            <a:xfrm>
              <a:off x="1881814" y="2945869"/>
              <a:ext cx="184731" cy="415498"/>
            </a:xfrm>
            <a:prstGeom prst="rect">
              <a:avLst/>
            </a:prstGeom>
          </p:spPr>
          <p:txBody>
            <a:bodyPr wrap="none">
              <a:spAutoFit/>
            </a:bodyPr>
            <a:lstStyle/>
            <a:p>
              <a:endParaRPr lang="zh-CN" altLang="en-US" sz="2100" spc="225" dirty="0">
                <a:solidFill>
                  <a:srgbClr val="000000">
                    <a:lumMod val="75000"/>
                    <a:lumOff val="25000"/>
                  </a:srgbClr>
                </a:solidFill>
                <a:latin typeface="微软雅黑" panose="020B0503020204020204" pitchFamily="34" charset="-122"/>
              </a:endParaRPr>
            </a:p>
          </p:txBody>
        </p:sp>
      </p:grpSp>
      <p:grpSp>
        <p:nvGrpSpPr>
          <p:cNvPr id="23" name="组合 22"/>
          <p:cNvGrpSpPr/>
          <p:nvPr userDrawn="1"/>
        </p:nvGrpSpPr>
        <p:grpSpPr>
          <a:xfrm>
            <a:off x="1754535" y="3469343"/>
            <a:ext cx="5693399" cy="426278"/>
            <a:chOff x="1807265" y="3400693"/>
            <a:chExt cx="5693399" cy="426278"/>
          </a:xfrm>
        </p:grpSpPr>
        <p:sp>
          <p:nvSpPr>
            <p:cNvPr id="24" name="圆角矩形 50"/>
            <p:cNvSpPr/>
            <p:nvPr/>
          </p:nvSpPr>
          <p:spPr>
            <a:xfrm>
              <a:off x="1807265" y="3400693"/>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srgbClr val="FFFFFF"/>
                </a:solidFill>
              </a:endParaRPr>
            </a:p>
          </p:txBody>
        </p:sp>
        <p:sp>
          <p:nvSpPr>
            <p:cNvPr id="25" name="矩形 24"/>
            <p:cNvSpPr/>
            <p:nvPr/>
          </p:nvSpPr>
          <p:spPr>
            <a:xfrm>
              <a:off x="1881814" y="3411473"/>
              <a:ext cx="184731" cy="415498"/>
            </a:xfrm>
            <a:prstGeom prst="rect">
              <a:avLst/>
            </a:prstGeom>
          </p:spPr>
          <p:txBody>
            <a:bodyPr wrap="none">
              <a:spAutoFit/>
            </a:bodyPr>
            <a:lstStyle/>
            <a:p>
              <a:endParaRPr lang="zh-CN" altLang="en-US" sz="2100" spc="225" dirty="0">
                <a:solidFill>
                  <a:srgbClr val="000000">
                    <a:lumMod val="75000"/>
                    <a:lumOff val="25000"/>
                  </a:srgbClr>
                </a:solidFill>
                <a:latin typeface="微软雅黑" panose="020B0503020204020204" pitchFamily="34" charset="-122"/>
              </a:endParaRPr>
            </a:p>
          </p:txBody>
        </p:sp>
      </p:grpSp>
      <p:grpSp>
        <p:nvGrpSpPr>
          <p:cNvPr id="26" name="组合 25"/>
          <p:cNvGrpSpPr/>
          <p:nvPr userDrawn="1"/>
        </p:nvGrpSpPr>
        <p:grpSpPr>
          <a:xfrm>
            <a:off x="1754535" y="4185131"/>
            <a:ext cx="5693399" cy="426279"/>
            <a:chOff x="1807265" y="3866296"/>
            <a:chExt cx="5693399" cy="426279"/>
          </a:xfrm>
        </p:grpSpPr>
        <p:sp>
          <p:nvSpPr>
            <p:cNvPr id="27" name="圆角矩形 52"/>
            <p:cNvSpPr/>
            <p:nvPr/>
          </p:nvSpPr>
          <p:spPr>
            <a:xfrm>
              <a:off x="1807265" y="3866296"/>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srgbClr val="FFFFFF"/>
                </a:solidFill>
              </a:endParaRPr>
            </a:p>
          </p:txBody>
        </p:sp>
        <p:sp>
          <p:nvSpPr>
            <p:cNvPr id="28" name="矩形 27"/>
            <p:cNvSpPr/>
            <p:nvPr/>
          </p:nvSpPr>
          <p:spPr>
            <a:xfrm>
              <a:off x="1881814" y="3877077"/>
              <a:ext cx="184731" cy="415498"/>
            </a:xfrm>
            <a:prstGeom prst="rect">
              <a:avLst/>
            </a:prstGeom>
          </p:spPr>
          <p:txBody>
            <a:bodyPr wrap="none">
              <a:spAutoFit/>
            </a:bodyPr>
            <a:lstStyle/>
            <a:p>
              <a:endParaRPr lang="zh-CN" altLang="en-US" sz="2100" spc="225" dirty="0">
                <a:solidFill>
                  <a:srgbClr val="000000">
                    <a:lumMod val="75000"/>
                    <a:lumOff val="25000"/>
                  </a:srgbClr>
                </a:solidFill>
                <a:latin typeface="微软雅黑" panose="020B0503020204020204" pitchFamily="34" charset="-122"/>
              </a:endParaRPr>
            </a:p>
          </p:txBody>
        </p:sp>
      </p:grpSp>
      <p:sp>
        <p:nvSpPr>
          <p:cNvPr id="29" name="圆角矩形 42"/>
          <p:cNvSpPr/>
          <p:nvPr userDrawn="1"/>
        </p:nvSpPr>
        <p:spPr>
          <a:xfrm>
            <a:off x="1765367" y="4900919"/>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2100" dirty="0">
                <a:solidFill>
                  <a:srgbClr val="000000">
                    <a:lumMod val="75000"/>
                    <a:lumOff val="25000"/>
                  </a:srgbClr>
                </a:solidFill>
              </a:rPr>
              <a:t> </a:t>
            </a:r>
            <a:endParaRPr lang="zh-CN" altLang="en-US" sz="2100" dirty="0">
              <a:solidFill>
                <a:srgbClr val="000000">
                  <a:lumMod val="75000"/>
                  <a:lumOff val="25000"/>
                </a:srgbClr>
              </a:solidFill>
            </a:endParaRPr>
          </a:p>
        </p:txBody>
      </p:sp>
      <p:sp>
        <p:nvSpPr>
          <p:cNvPr id="30" name="圆角矩形 1"/>
          <p:cNvSpPr/>
          <p:nvPr userDrawn="1"/>
        </p:nvSpPr>
        <p:spPr>
          <a:xfrm>
            <a:off x="1784416" y="5511788"/>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2100" dirty="0">
              <a:solidFill>
                <a:srgbClr val="000000">
                  <a:lumMod val="75000"/>
                  <a:lumOff val="25000"/>
                </a:srgbClr>
              </a:solidFill>
            </a:endParaRPr>
          </a:p>
        </p:txBody>
      </p:sp>
      <p:sp>
        <p:nvSpPr>
          <p:cNvPr id="34" name="文本占位符 33"/>
          <p:cNvSpPr>
            <a:spLocks noGrp="1"/>
          </p:cNvSpPr>
          <p:nvPr>
            <p:ph type="body" sz="quarter" idx="13" hasCustomPrompt="1"/>
          </p:nvPr>
        </p:nvSpPr>
        <p:spPr>
          <a:xfrm>
            <a:off x="2106613" y="854075"/>
            <a:ext cx="4954587" cy="523875"/>
          </a:xfrm>
        </p:spPr>
        <p:txBody>
          <a:bodyPr>
            <a:normAutofit/>
          </a:bodyPr>
          <a:lstStyle>
            <a:lvl1pPr marL="0" indent="0" algn="ctr">
              <a:buNone/>
              <a:defRPr sz="2800">
                <a:solidFill>
                  <a:srgbClr val="FFC000"/>
                </a:solidFill>
              </a:defRPr>
            </a:lvl1pPr>
          </a:lstStyle>
          <a:p>
            <a:pPr lvl="0"/>
            <a:r>
              <a:rPr lang="zh-CN" altLang="en-US" dirty="0"/>
              <a:t>编辑母版文本样式</a:t>
            </a:r>
            <a:endParaRPr lang="zh-CN" altLang="en-US" dirty="0"/>
          </a:p>
        </p:txBody>
      </p:sp>
      <p:sp>
        <p:nvSpPr>
          <p:cNvPr id="36" name="文本占位符 35"/>
          <p:cNvSpPr>
            <a:spLocks noGrp="1"/>
          </p:cNvSpPr>
          <p:nvPr>
            <p:ph type="body" sz="quarter" idx="14" hasCustomPrompt="1"/>
          </p:nvPr>
        </p:nvSpPr>
        <p:spPr>
          <a:xfrm>
            <a:off x="1920875" y="2063750"/>
            <a:ext cx="5011738" cy="411163"/>
          </a:xfrm>
        </p:spPr>
        <p:txBody>
          <a:bodyPr>
            <a:normAutofit/>
          </a:bodyPr>
          <a:lstStyle>
            <a:lvl1pPr>
              <a:defRPr sz="2100"/>
            </a:lvl1pPr>
          </a:lstStyle>
          <a:p>
            <a:pPr lvl="0"/>
            <a:r>
              <a:rPr lang="zh-CN" altLang="en-US" dirty="0"/>
              <a:t>编辑母版文本样式</a:t>
            </a:r>
            <a:endParaRPr lang="zh-CN" altLang="en-US" dirty="0"/>
          </a:p>
        </p:txBody>
      </p:sp>
      <p:sp>
        <p:nvSpPr>
          <p:cNvPr id="37" name="文本占位符 35"/>
          <p:cNvSpPr>
            <a:spLocks noGrp="1"/>
          </p:cNvSpPr>
          <p:nvPr>
            <p:ph type="body" sz="quarter" idx="15" hasCustomPrompt="1"/>
          </p:nvPr>
        </p:nvSpPr>
        <p:spPr>
          <a:xfrm>
            <a:off x="1920875" y="2747372"/>
            <a:ext cx="5011738" cy="411163"/>
          </a:xfrm>
        </p:spPr>
        <p:txBody>
          <a:bodyPr>
            <a:normAutofit/>
          </a:bodyPr>
          <a:lstStyle>
            <a:lvl1pPr>
              <a:defRPr sz="2100"/>
            </a:lvl1pPr>
          </a:lstStyle>
          <a:p>
            <a:pPr lvl="0"/>
            <a:r>
              <a:rPr lang="zh-CN" altLang="en-US" dirty="0"/>
              <a:t>编辑母版文本样式</a:t>
            </a:r>
            <a:endParaRPr lang="zh-CN" altLang="en-US" dirty="0"/>
          </a:p>
        </p:txBody>
      </p:sp>
      <p:sp>
        <p:nvSpPr>
          <p:cNvPr id="38" name="文本占位符 35"/>
          <p:cNvSpPr>
            <a:spLocks noGrp="1"/>
          </p:cNvSpPr>
          <p:nvPr>
            <p:ph type="body" sz="quarter" idx="16" hasCustomPrompt="1"/>
          </p:nvPr>
        </p:nvSpPr>
        <p:spPr>
          <a:xfrm>
            <a:off x="1920875" y="3468767"/>
            <a:ext cx="5011738" cy="411163"/>
          </a:xfrm>
        </p:spPr>
        <p:txBody>
          <a:bodyPr>
            <a:normAutofit/>
          </a:bodyPr>
          <a:lstStyle>
            <a:lvl1pPr>
              <a:defRPr sz="2100"/>
            </a:lvl1pPr>
          </a:lstStyle>
          <a:p>
            <a:pPr lvl="0"/>
            <a:r>
              <a:rPr lang="zh-CN" altLang="en-US" dirty="0"/>
              <a:t>编辑母版文本样式</a:t>
            </a:r>
            <a:endParaRPr lang="zh-CN" altLang="en-US" dirty="0"/>
          </a:p>
        </p:txBody>
      </p:sp>
      <p:sp>
        <p:nvSpPr>
          <p:cNvPr id="39" name="文本占位符 35"/>
          <p:cNvSpPr>
            <a:spLocks noGrp="1"/>
          </p:cNvSpPr>
          <p:nvPr>
            <p:ph type="body" sz="quarter" idx="17" hasCustomPrompt="1"/>
          </p:nvPr>
        </p:nvSpPr>
        <p:spPr>
          <a:xfrm>
            <a:off x="1920875" y="5532807"/>
            <a:ext cx="5011738" cy="411163"/>
          </a:xfrm>
        </p:spPr>
        <p:txBody>
          <a:bodyPr>
            <a:normAutofit/>
          </a:bodyPr>
          <a:lstStyle>
            <a:lvl1pPr>
              <a:defRPr sz="2100"/>
            </a:lvl1pPr>
          </a:lstStyle>
          <a:p>
            <a:pPr lvl="0"/>
            <a:r>
              <a:rPr lang="zh-CN" altLang="en-US" dirty="0"/>
              <a:t>编辑母版文本样式</a:t>
            </a:r>
            <a:endParaRPr lang="zh-CN" altLang="en-US" dirty="0"/>
          </a:p>
        </p:txBody>
      </p:sp>
      <p:sp>
        <p:nvSpPr>
          <p:cNvPr id="40" name="文本占位符 35"/>
          <p:cNvSpPr>
            <a:spLocks noGrp="1"/>
          </p:cNvSpPr>
          <p:nvPr>
            <p:ph type="body" sz="quarter" idx="18" hasCustomPrompt="1"/>
          </p:nvPr>
        </p:nvSpPr>
        <p:spPr>
          <a:xfrm>
            <a:off x="1920875" y="4176649"/>
            <a:ext cx="5011738" cy="411163"/>
          </a:xfrm>
        </p:spPr>
        <p:txBody>
          <a:bodyPr>
            <a:normAutofit/>
          </a:bodyPr>
          <a:lstStyle>
            <a:lvl1pPr>
              <a:defRPr sz="2100"/>
            </a:lvl1pPr>
          </a:lstStyle>
          <a:p>
            <a:pPr lvl="0"/>
            <a:r>
              <a:rPr lang="zh-CN" altLang="en-US" dirty="0"/>
              <a:t>编辑母版文本样式</a:t>
            </a:r>
            <a:endParaRPr lang="zh-CN" altLang="en-US" dirty="0"/>
          </a:p>
        </p:txBody>
      </p:sp>
      <p:sp>
        <p:nvSpPr>
          <p:cNvPr id="41" name="文本占位符 35"/>
          <p:cNvSpPr>
            <a:spLocks noGrp="1"/>
          </p:cNvSpPr>
          <p:nvPr>
            <p:ph type="body" sz="quarter" idx="19" hasCustomPrompt="1"/>
          </p:nvPr>
        </p:nvSpPr>
        <p:spPr>
          <a:xfrm>
            <a:off x="1920875" y="4906446"/>
            <a:ext cx="5011738" cy="411163"/>
          </a:xfrm>
        </p:spPr>
        <p:txBody>
          <a:bodyPr>
            <a:normAutofit/>
          </a:bodyPr>
          <a:lstStyle>
            <a:lvl1pPr>
              <a:defRPr sz="2100"/>
            </a:lvl1pPr>
          </a:lstStyle>
          <a:p>
            <a:pPr lvl="0"/>
            <a:r>
              <a:rPr lang="zh-CN" altLang="en-US" dirty="0"/>
              <a:t>编辑母版文本样式</a:t>
            </a:r>
            <a:endParaRPr lang="zh-CN" altLang="en-US" dirty="0"/>
          </a:p>
        </p:txBody>
      </p:sp>
      <p:sp>
        <p:nvSpPr>
          <p:cNvPr id="42" name="矩形 41"/>
          <p:cNvSpPr/>
          <p:nvPr userDrawn="1"/>
        </p:nvSpPr>
        <p:spPr>
          <a:xfrm>
            <a:off x="0" y="-8890"/>
            <a:ext cx="9144000" cy="38227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355">
                <a:solidFill>
                  <a:prstClr val="white"/>
                </a:solidFill>
              </a:rPr>
              <a:t>大数据应用人才培养系列教材</a:t>
            </a:r>
            <a:endParaRPr lang="zh-CN" altLang="en-US" sz="1355">
              <a:solidFill>
                <a:prstClr val="white"/>
              </a:solidFill>
            </a:endParaRPr>
          </a:p>
        </p:txBody>
      </p:sp>
      <p:sp>
        <p:nvSpPr>
          <p:cNvPr id="43" name="矩形 42"/>
          <p:cNvSpPr/>
          <p:nvPr userDrawn="1"/>
        </p:nvSpPr>
        <p:spPr>
          <a:xfrm>
            <a:off x="0" y="6123215"/>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44" name="矩形 43"/>
          <p:cNvSpPr/>
          <p:nvPr userDrawn="1"/>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节标题">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20DD7636-5BE1-44BC-BB5F-15739D9E18E1}" type="datetimeFigureOut">
              <a:rPr lang="zh-CN" altLang="en-US" smtClean="0">
                <a:solidFill>
                  <a:srgbClr val="FFFFFF">
                    <a:lumMod val="50000"/>
                  </a:srgbClr>
                </a:solidFill>
              </a:rPr>
            </a:fld>
            <a:endParaRPr lang="zh-CN" altLang="en-US">
              <a:solidFill>
                <a:srgbClr val="FFFFFF">
                  <a:lumMod val="50000"/>
                </a:srgbClr>
              </a:solidFill>
            </a:endParaRPr>
          </a:p>
        </p:txBody>
      </p:sp>
      <p:sp>
        <p:nvSpPr>
          <p:cNvPr id="3" name="页脚占位符 2"/>
          <p:cNvSpPr>
            <a:spLocks noGrp="1"/>
          </p:cNvSpPr>
          <p:nvPr>
            <p:ph type="ftr" sz="quarter" idx="11"/>
          </p:nvPr>
        </p:nvSpPr>
        <p:spPr/>
        <p:txBody>
          <a:bodyPr/>
          <a:lstStyle/>
          <a:p>
            <a:endParaRPr lang="zh-CN" altLang="en-US">
              <a:solidFill>
                <a:srgbClr val="FFFFFF">
                  <a:lumMod val="50000"/>
                </a:srgbClr>
              </a:solidFill>
            </a:endParaRPr>
          </a:p>
        </p:txBody>
      </p:sp>
      <p:sp>
        <p:nvSpPr>
          <p:cNvPr id="4" name="灯片编号占位符 3"/>
          <p:cNvSpPr>
            <a:spLocks noGrp="1"/>
          </p:cNvSpPr>
          <p:nvPr>
            <p:ph type="sldNum" sz="quarter" idx="12"/>
          </p:nvPr>
        </p:nvSpPr>
        <p:spPr/>
        <p:txBody>
          <a:bodyPr/>
          <a:lstStyle/>
          <a:p>
            <a:fld id="{E87C0E1D-24C4-406F-9615-DBDA8D2D1F93}" type="slidenum">
              <a:rPr lang="zh-CN" altLang="en-US" smtClean="0">
                <a:solidFill>
                  <a:srgbClr val="FFFFFF">
                    <a:lumMod val="50000"/>
                  </a:srgbClr>
                </a:solidFill>
              </a:rPr>
            </a:fld>
            <a:endParaRPr lang="zh-CN" altLang="en-US">
              <a:solidFill>
                <a:srgbClr val="FFFFFF">
                  <a:lumMod val="50000"/>
                </a:srgbClr>
              </a:solidFill>
            </a:endParaRPr>
          </a:p>
        </p:txBody>
      </p:sp>
      <p:grpSp>
        <p:nvGrpSpPr>
          <p:cNvPr id="6" name="组合 5"/>
          <p:cNvGrpSpPr/>
          <p:nvPr userDrawn="1"/>
        </p:nvGrpSpPr>
        <p:grpSpPr>
          <a:xfrm>
            <a:off x="-1" y="-2439"/>
            <a:ext cx="9145787" cy="718411"/>
            <a:chOff x="-1" y="190175"/>
            <a:chExt cx="9145786" cy="525795"/>
          </a:xfrm>
        </p:grpSpPr>
        <p:sp>
          <p:nvSpPr>
            <p:cNvPr id="7" name="任意多边形 4"/>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8" name="任意多边形 5"/>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9" name="任意多边形 6"/>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grpSp>
      <p:sp>
        <p:nvSpPr>
          <p:cNvPr id="11" name="文本占位符 10"/>
          <p:cNvSpPr>
            <a:spLocks noGrp="1"/>
          </p:cNvSpPr>
          <p:nvPr>
            <p:ph type="body" sz="quarter" idx="13" hasCustomPrompt="1"/>
          </p:nvPr>
        </p:nvSpPr>
        <p:spPr>
          <a:xfrm>
            <a:off x="392113" y="948743"/>
            <a:ext cx="7094537" cy="544391"/>
          </a:xfrm>
        </p:spPr>
        <p:txBody>
          <a:bodyPr>
            <a:normAutofit/>
          </a:bodyPr>
          <a:lstStyle>
            <a:lvl1pPr marL="0" indent="0">
              <a:buNone/>
              <a:defRPr sz="1600" b="1">
                <a:solidFill>
                  <a:schemeClr val="accent5">
                    <a:lumMod val="75000"/>
                  </a:schemeClr>
                </a:solidFill>
              </a:defRPr>
            </a:lvl1pPr>
          </a:lstStyle>
          <a:p>
            <a:pPr lvl="0"/>
            <a:r>
              <a:rPr lang="zh-CN" altLang="en-US" dirty="0"/>
              <a:t>编辑母版文本样式</a:t>
            </a:r>
            <a:endParaRPr lang="zh-CN" altLang="en-US" dirty="0"/>
          </a:p>
        </p:txBody>
      </p:sp>
      <p:sp>
        <p:nvSpPr>
          <p:cNvPr id="13" name="内容占位符 12"/>
          <p:cNvSpPr>
            <a:spLocks noGrp="1"/>
          </p:cNvSpPr>
          <p:nvPr>
            <p:ph sz="quarter" idx="14" hasCustomPrompt="1"/>
          </p:nvPr>
        </p:nvSpPr>
        <p:spPr>
          <a:xfrm>
            <a:off x="628650" y="1863725"/>
            <a:ext cx="7886700" cy="4044950"/>
          </a:xfrm>
        </p:spPr>
        <p:txBody>
          <a:bodyPr/>
          <a:lstStyle>
            <a:lvl1pPr marL="0" indent="0">
              <a:buNone/>
              <a:defRPr sz="1600"/>
            </a:lvl1pPr>
            <a:lvl2pPr marL="457200" indent="0">
              <a:buNone/>
              <a:defRPr/>
            </a:lvl2pPr>
          </a:lstStyle>
          <a:p>
            <a:pPr lvl="0"/>
            <a:r>
              <a:rPr lang="zh-CN" altLang="en-US" dirty="0"/>
              <a:t>编辑母版文本样式</a:t>
            </a:r>
            <a:endParaRPr lang="zh-CN" altLang="en-US" dirty="0"/>
          </a:p>
        </p:txBody>
      </p:sp>
      <p:sp>
        <p:nvSpPr>
          <p:cNvPr id="14" name="矩形 13"/>
          <p:cNvSpPr/>
          <p:nvPr userDrawn="1"/>
        </p:nvSpPr>
        <p:spPr>
          <a:xfrm>
            <a:off x="0" y="6123215"/>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15" name="矩形 14"/>
          <p:cNvSpPr/>
          <p:nvPr userDrawn="1"/>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760FBDFE-C587-4B4C-A407-44438C67B59E}" type="datetimeFigureOut">
              <a:rPr lang="zh-CN" altLang="en-US" smtClean="0">
                <a:solidFill>
                  <a:srgbClr val="FFFFFF">
                    <a:lumMod val="50000"/>
                  </a:srgbClr>
                </a:solidFill>
              </a:rPr>
            </a:fld>
            <a:endParaRPr lang="zh-CN" altLang="en-US">
              <a:solidFill>
                <a:srgbClr val="FFFFFF">
                  <a:lumMod val="50000"/>
                </a:srgbClr>
              </a:solidFill>
            </a:endParaRPr>
          </a:p>
        </p:txBody>
      </p:sp>
      <p:sp>
        <p:nvSpPr>
          <p:cNvPr id="3" name="页脚占位符 2"/>
          <p:cNvSpPr>
            <a:spLocks noGrp="1"/>
          </p:cNvSpPr>
          <p:nvPr>
            <p:ph type="ftr" sz="quarter" idx="11"/>
          </p:nvPr>
        </p:nvSpPr>
        <p:spPr/>
        <p:txBody>
          <a:bodyPr/>
          <a:lstStyle/>
          <a:p>
            <a:endParaRPr lang="zh-CN" altLang="en-US">
              <a:solidFill>
                <a:srgbClr val="FFFFFF">
                  <a:lumMod val="50000"/>
                </a:srgbClr>
              </a:solidFill>
            </a:endParaRPr>
          </a:p>
        </p:txBody>
      </p:sp>
      <p:sp>
        <p:nvSpPr>
          <p:cNvPr id="4" name="灯片编号占位符 3"/>
          <p:cNvSpPr>
            <a:spLocks noGrp="1"/>
          </p:cNvSpPr>
          <p:nvPr>
            <p:ph type="sldNum" sz="quarter" idx="12"/>
          </p:nvPr>
        </p:nvSpPr>
        <p:spPr/>
        <p:txBody>
          <a:bodyPr/>
          <a:lstStyle/>
          <a:p>
            <a:fld id="{49AE70B2-8BF9-45C0-BB95-33D1B9D3A854}" type="slidenum">
              <a:rPr lang="zh-CN" altLang="en-US" smtClean="0">
                <a:solidFill>
                  <a:srgbClr val="FFFFFF">
                    <a:lumMod val="50000"/>
                  </a:srgbClr>
                </a:solidFill>
              </a:rPr>
            </a:fld>
            <a:endParaRPr lang="zh-CN" altLang="en-US">
              <a:solidFill>
                <a:srgbClr val="FFFFFF">
                  <a:lumMod val="50000"/>
                </a:srgbClr>
              </a:solidFill>
            </a:endParaRPr>
          </a:p>
        </p:txBody>
      </p:sp>
      <p:grpSp>
        <p:nvGrpSpPr>
          <p:cNvPr id="5" name="组合 4"/>
          <p:cNvGrpSpPr/>
          <p:nvPr userDrawn="1"/>
        </p:nvGrpSpPr>
        <p:grpSpPr>
          <a:xfrm>
            <a:off x="0" y="1997136"/>
            <a:ext cx="7084431" cy="1791128"/>
            <a:chOff x="-1" y="2037922"/>
            <a:chExt cx="12192763" cy="1791128"/>
          </a:xfrm>
        </p:grpSpPr>
        <p:sp>
          <p:nvSpPr>
            <p:cNvPr id="6" name="矩形 5"/>
            <p:cNvSpPr/>
            <p:nvPr/>
          </p:nvSpPr>
          <p:spPr>
            <a:xfrm>
              <a:off x="762" y="2038350"/>
              <a:ext cx="12192000" cy="17907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
          <p:nvSpPr>
            <p:cNvPr id="7" name="矩形 6"/>
            <p:cNvSpPr/>
            <p:nvPr/>
          </p:nvSpPr>
          <p:spPr>
            <a:xfrm>
              <a:off x="762" y="2037922"/>
              <a:ext cx="12192000" cy="72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
          <p:nvSpPr>
            <p:cNvPr id="8" name="矩形 7"/>
            <p:cNvSpPr/>
            <p:nvPr/>
          </p:nvSpPr>
          <p:spPr>
            <a:xfrm>
              <a:off x="-1" y="3752264"/>
              <a:ext cx="12192000" cy="72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grpSp>
      <p:pic>
        <p:nvPicPr>
          <p:cNvPr id="9" name="图片 8"/>
          <p:cNvPicPr>
            <a:picLocks noChangeAspect="1"/>
          </p:cNvPicPr>
          <p:nvPr userDrawn="1"/>
        </p:nvPicPr>
        <p:blipFill rotWithShape="1">
          <a:blip r:embed="rId2">
            <a:extLst>
              <a:ext uri="{28A0092B-C50C-407E-A947-70E740481C1C}">
                <a14:useLocalDpi xmlns:a14="http://schemas.microsoft.com/office/drawing/2010/main" val="0"/>
              </a:ext>
            </a:extLst>
          </a:blip>
          <a:srcRect r="75391"/>
          <a:stretch>
            <a:fillRect/>
          </a:stretch>
        </p:blipFill>
        <p:spPr>
          <a:xfrm flipH="1">
            <a:off x="6143625" y="0"/>
            <a:ext cx="3000375" cy="6858000"/>
          </a:xfrm>
          <a:prstGeom prst="rect">
            <a:avLst/>
          </a:prstGeom>
        </p:spPr>
      </p:pic>
      <p:sp>
        <p:nvSpPr>
          <p:cNvPr id="10" name="文本框 5"/>
          <p:cNvSpPr txBox="1"/>
          <p:nvPr userDrawn="1"/>
        </p:nvSpPr>
        <p:spPr>
          <a:xfrm>
            <a:off x="1371600" y="2328817"/>
            <a:ext cx="4185761" cy="1200329"/>
          </a:xfrm>
          <a:prstGeom prst="rect">
            <a:avLst/>
          </a:prstGeom>
          <a:noFill/>
        </p:spPr>
        <p:txBody>
          <a:bodyPr wrap="none" rtlCol="0">
            <a:spAutoFit/>
          </a:bodyPr>
          <a:lstStyle/>
          <a:p>
            <a:r>
              <a:rPr lang="zh-CN" altLang="en-US" sz="7200" spc="600" dirty="0">
                <a:solidFill>
                  <a:srgbClr val="FFFFFF"/>
                </a:solidFill>
              </a:rPr>
              <a:t>感谢聆听</a:t>
            </a:r>
            <a:endParaRPr lang="zh-CN" altLang="en-US" sz="7200" spc="600" dirty="0">
              <a:solidFill>
                <a:srgbClr val="FFFFFF"/>
              </a:solidFill>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nvPr>
        </p:nvSpPr>
        <p:spPr>
          <a:xfrm>
            <a:off x="1143000" y="1854199"/>
            <a:ext cx="6858000" cy="1655763"/>
          </a:xfrm>
        </p:spPr>
        <p:txBody>
          <a:bodyPr anchor="b">
            <a:normAutofit/>
          </a:bodyPr>
          <a:lstStyle>
            <a:lvl1pPr algn="ctr">
              <a:defRPr sz="7200" b="0"/>
            </a:lvl1pPr>
          </a:lstStyle>
          <a:p>
            <a:r>
              <a:rPr lang="zh-CN" altLang="en-US" dirty="0"/>
              <a:t>单击此处编辑标题</a:t>
            </a:r>
            <a:endParaRPr lang="zh-CN" altLang="en-US" dirty="0"/>
          </a:p>
        </p:txBody>
      </p:sp>
      <p:sp>
        <p:nvSpPr>
          <p:cNvPr id="3" name="副标题 2"/>
          <p:cNvSpPr>
            <a:spLocks noGrp="1"/>
          </p:cNvSpPr>
          <p:nvPr>
            <p:ph type="subTitle" idx="1"/>
          </p:nvPr>
        </p:nvSpPr>
        <p:spPr>
          <a:xfrm>
            <a:off x="1143000" y="3602038"/>
            <a:ext cx="6858000" cy="1655762"/>
          </a:xfrm>
        </p:spPr>
        <p:txBody>
          <a:bodyPr>
            <a:normAutofit/>
          </a:bodyPr>
          <a:lstStyle>
            <a:lvl1pPr marL="0" indent="0" algn="ctr">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单击此处编辑母版副标题样式</a:t>
            </a:r>
            <a:endParaRPr lang="zh-CN" altLang="en-US" dirty="0"/>
          </a:p>
        </p:txBody>
      </p:sp>
      <p:sp>
        <p:nvSpPr>
          <p:cNvPr id="4" name="日期占位符 3"/>
          <p:cNvSpPr>
            <a:spLocks noGrp="1"/>
          </p:cNvSpPr>
          <p:nvPr>
            <p:ph type="dt" sz="half" idx="10"/>
          </p:nvPr>
        </p:nvSpPr>
        <p:spPr/>
        <p:txBody>
          <a:bodyPr/>
          <a:lstStyle/>
          <a:p>
            <a:fld id="{D997B5FA-0921-464F-AAE1-844C04324D75}" type="datetimeFigureOut">
              <a:rPr lang="zh-CN" altLang="en-US" smtClean="0">
                <a:solidFill>
                  <a:srgbClr val="FFFFFF">
                    <a:lumMod val="50000"/>
                  </a:srgbClr>
                </a:solidFill>
              </a:rPr>
            </a:fld>
            <a:endParaRPr lang="zh-CN" altLang="en-US" dirty="0">
              <a:solidFill>
                <a:srgbClr val="FFFFFF">
                  <a:lumMod val="50000"/>
                </a:srgbClr>
              </a:solidFill>
            </a:endParaRPr>
          </a:p>
        </p:txBody>
      </p:sp>
      <p:sp>
        <p:nvSpPr>
          <p:cNvPr id="5" name="页脚占位符 4"/>
          <p:cNvSpPr>
            <a:spLocks noGrp="1"/>
          </p:cNvSpPr>
          <p:nvPr>
            <p:ph type="ftr" sz="quarter" idx="11"/>
          </p:nvPr>
        </p:nvSpPr>
        <p:spPr/>
        <p:txBody>
          <a:bodyPr/>
          <a:lstStyle/>
          <a:p>
            <a:endParaRPr lang="zh-CN" altLang="en-US">
              <a:solidFill>
                <a:srgbClr val="FFFFFF">
                  <a:lumMod val="50000"/>
                </a:srgbClr>
              </a:solidFill>
            </a:endParaRPr>
          </a:p>
        </p:txBody>
      </p:sp>
      <p:sp>
        <p:nvSpPr>
          <p:cNvPr id="6" name="灯片编号占位符 5"/>
          <p:cNvSpPr>
            <a:spLocks noGrp="1"/>
          </p:cNvSpPr>
          <p:nvPr>
            <p:ph type="sldNum" sz="quarter" idx="12"/>
          </p:nvPr>
        </p:nvSpPr>
        <p:spPr/>
        <p:txBody>
          <a:bodyPr/>
          <a:lstStyle/>
          <a:p>
            <a:fld id="{565CE74E-AB26-4998-AD42-012C4C1AD076}" type="slidenum">
              <a:rPr lang="zh-CN" altLang="en-US" smtClean="0">
                <a:solidFill>
                  <a:srgbClr val="FFFFFF">
                    <a:lumMod val="50000"/>
                  </a:srgbClr>
                </a:solidFill>
              </a:rPr>
            </a:fld>
            <a:endParaRPr lang="zh-CN" altLang="en-US">
              <a:solidFill>
                <a:srgbClr val="FFFFFF">
                  <a:lumMod val="50000"/>
                </a:srgbClr>
              </a:solidFill>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节标题">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20DD7636-5BE1-44BC-BB5F-15739D9E18E1}" type="datetimeFigureOut">
              <a:rPr lang="zh-CN" altLang="en-US" smtClean="0">
                <a:solidFill>
                  <a:srgbClr val="FFFFFF">
                    <a:lumMod val="50000"/>
                  </a:srgbClr>
                </a:solidFill>
              </a:rPr>
            </a:fld>
            <a:endParaRPr lang="zh-CN" altLang="en-US">
              <a:solidFill>
                <a:srgbClr val="FFFFFF">
                  <a:lumMod val="50000"/>
                </a:srgbClr>
              </a:solidFill>
            </a:endParaRPr>
          </a:p>
        </p:txBody>
      </p:sp>
      <p:sp>
        <p:nvSpPr>
          <p:cNvPr id="3" name="页脚占位符 2"/>
          <p:cNvSpPr>
            <a:spLocks noGrp="1"/>
          </p:cNvSpPr>
          <p:nvPr>
            <p:ph type="ftr" sz="quarter" idx="11"/>
          </p:nvPr>
        </p:nvSpPr>
        <p:spPr/>
        <p:txBody>
          <a:bodyPr/>
          <a:lstStyle/>
          <a:p>
            <a:endParaRPr lang="zh-CN" altLang="en-US">
              <a:solidFill>
                <a:srgbClr val="FFFFFF">
                  <a:lumMod val="50000"/>
                </a:srgbClr>
              </a:solidFill>
            </a:endParaRPr>
          </a:p>
        </p:txBody>
      </p:sp>
      <p:sp>
        <p:nvSpPr>
          <p:cNvPr id="4" name="灯片编号占位符 3"/>
          <p:cNvSpPr>
            <a:spLocks noGrp="1"/>
          </p:cNvSpPr>
          <p:nvPr>
            <p:ph type="sldNum" sz="quarter" idx="12"/>
          </p:nvPr>
        </p:nvSpPr>
        <p:spPr/>
        <p:txBody>
          <a:bodyPr/>
          <a:lstStyle/>
          <a:p>
            <a:fld id="{E87C0E1D-24C4-406F-9615-DBDA8D2D1F93}" type="slidenum">
              <a:rPr lang="zh-CN" altLang="en-US" smtClean="0">
                <a:solidFill>
                  <a:srgbClr val="FFFFFF">
                    <a:lumMod val="50000"/>
                  </a:srgbClr>
                </a:solidFill>
              </a:rPr>
            </a:fld>
            <a:endParaRPr lang="zh-CN" altLang="en-US">
              <a:solidFill>
                <a:srgbClr val="FFFFFF">
                  <a:lumMod val="50000"/>
                </a:srgbClr>
              </a:solidFill>
            </a:endParaRPr>
          </a:p>
        </p:txBody>
      </p:sp>
      <p:grpSp>
        <p:nvGrpSpPr>
          <p:cNvPr id="6" name="组合 5"/>
          <p:cNvGrpSpPr/>
          <p:nvPr userDrawn="1"/>
        </p:nvGrpSpPr>
        <p:grpSpPr>
          <a:xfrm>
            <a:off x="-1" y="-2439"/>
            <a:ext cx="9145787" cy="718411"/>
            <a:chOff x="-1" y="190175"/>
            <a:chExt cx="9145786" cy="525795"/>
          </a:xfrm>
        </p:grpSpPr>
        <p:sp>
          <p:nvSpPr>
            <p:cNvPr id="7" name="任意多边形 4"/>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8" name="任意多边形 5"/>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9" name="任意多边形 6"/>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grpSp>
      <p:sp>
        <p:nvSpPr>
          <p:cNvPr id="11" name="文本占位符 10"/>
          <p:cNvSpPr>
            <a:spLocks noGrp="1"/>
          </p:cNvSpPr>
          <p:nvPr>
            <p:ph type="body" sz="quarter" idx="13" hasCustomPrompt="1"/>
          </p:nvPr>
        </p:nvSpPr>
        <p:spPr>
          <a:xfrm>
            <a:off x="392113" y="948743"/>
            <a:ext cx="7094537" cy="544391"/>
          </a:xfrm>
        </p:spPr>
        <p:txBody>
          <a:bodyPr>
            <a:normAutofit/>
          </a:bodyPr>
          <a:lstStyle>
            <a:lvl1pPr marL="0" indent="0">
              <a:buNone/>
              <a:defRPr sz="1600" b="1">
                <a:solidFill>
                  <a:schemeClr val="accent5">
                    <a:lumMod val="75000"/>
                  </a:schemeClr>
                </a:solidFill>
              </a:defRPr>
            </a:lvl1pPr>
          </a:lstStyle>
          <a:p>
            <a:pPr lvl="0"/>
            <a:r>
              <a:rPr lang="zh-CN" altLang="en-US" dirty="0"/>
              <a:t>编辑母版文本样式</a:t>
            </a:r>
            <a:endParaRPr lang="zh-CN" altLang="en-US" dirty="0"/>
          </a:p>
        </p:txBody>
      </p:sp>
      <p:sp>
        <p:nvSpPr>
          <p:cNvPr id="13" name="内容占位符 12"/>
          <p:cNvSpPr>
            <a:spLocks noGrp="1"/>
          </p:cNvSpPr>
          <p:nvPr>
            <p:ph sz="quarter" idx="14" hasCustomPrompt="1"/>
          </p:nvPr>
        </p:nvSpPr>
        <p:spPr>
          <a:xfrm>
            <a:off x="628650" y="1863725"/>
            <a:ext cx="7886700" cy="4044950"/>
          </a:xfrm>
        </p:spPr>
        <p:txBody>
          <a:bodyPr/>
          <a:lstStyle>
            <a:lvl1pPr marL="0" indent="0">
              <a:buNone/>
              <a:defRPr sz="1600"/>
            </a:lvl1pPr>
            <a:lvl2pPr marL="457200" indent="0">
              <a:buNone/>
              <a:defRPr/>
            </a:lvl2pPr>
          </a:lstStyle>
          <a:p>
            <a:pPr lvl="0"/>
            <a:r>
              <a:rPr lang="zh-CN" altLang="en-US" dirty="0"/>
              <a:t>编辑母版文本样式</a:t>
            </a:r>
            <a:endParaRPr lang="zh-CN" altLang="en-US" dirty="0"/>
          </a:p>
        </p:txBody>
      </p:sp>
      <p:sp>
        <p:nvSpPr>
          <p:cNvPr id="14" name="矩形 13"/>
          <p:cNvSpPr/>
          <p:nvPr userDrawn="1"/>
        </p:nvSpPr>
        <p:spPr>
          <a:xfrm>
            <a:off x="0" y="6123215"/>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15" name="矩形 14"/>
          <p:cNvSpPr/>
          <p:nvPr userDrawn="1"/>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760FBDFE-C587-4B4C-A407-44438C67B59E}" type="datetimeFigureOut">
              <a:rPr lang="zh-CN" altLang="en-US" smtClean="0">
                <a:solidFill>
                  <a:srgbClr val="FFFFFF">
                    <a:lumMod val="50000"/>
                  </a:srgbClr>
                </a:solidFill>
              </a:rPr>
            </a:fld>
            <a:endParaRPr lang="zh-CN" altLang="en-US">
              <a:solidFill>
                <a:srgbClr val="FFFFFF">
                  <a:lumMod val="50000"/>
                </a:srgbClr>
              </a:solidFill>
            </a:endParaRPr>
          </a:p>
        </p:txBody>
      </p:sp>
      <p:sp>
        <p:nvSpPr>
          <p:cNvPr id="3" name="页脚占位符 2"/>
          <p:cNvSpPr>
            <a:spLocks noGrp="1"/>
          </p:cNvSpPr>
          <p:nvPr>
            <p:ph type="ftr" sz="quarter" idx="11"/>
          </p:nvPr>
        </p:nvSpPr>
        <p:spPr/>
        <p:txBody>
          <a:bodyPr/>
          <a:lstStyle/>
          <a:p>
            <a:endParaRPr lang="zh-CN" altLang="en-US">
              <a:solidFill>
                <a:srgbClr val="FFFFFF">
                  <a:lumMod val="50000"/>
                </a:srgbClr>
              </a:solidFill>
            </a:endParaRPr>
          </a:p>
        </p:txBody>
      </p:sp>
      <p:sp>
        <p:nvSpPr>
          <p:cNvPr id="4" name="灯片编号占位符 3"/>
          <p:cNvSpPr>
            <a:spLocks noGrp="1"/>
          </p:cNvSpPr>
          <p:nvPr>
            <p:ph type="sldNum" sz="quarter" idx="12"/>
          </p:nvPr>
        </p:nvSpPr>
        <p:spPr/>
        <p:txBody>
          <a:bodyPr/>
          <a:lstStyle/>
          <a:p>
            <a:fld id="{49AE70B2-8BF9-45C0-BB95-33D1B9D3A854}" type="slidenum">
              <a:rPr lang="zh-CN" altLang="en-US" smtClean="0">
                <a:solidFill>
                  <a:srgbClr val="FFFFFF">
                    <a:lumMod val="50000"/>
                  </a:srgbClr>
                </a:solidFill>
              </a:rPr>
            </a:fld>
            <a:endParaRPr lang="zh-CN" altLang="en-US">
              <a:solidFill>
                <a:srgbClr val="FFFFFF">
                  <a:lumMod val="50000"/>
                </a:srgbClr>
              </a:solidFill>
            </a:endParaRPr>
          </a:p>
        </p:txBody>
      </p:sp>
      <p:grpSp>
        <p:nvGrpSpPr>
          <p:cNvPr id="5" name="组合 4"/>
          <p:cNvGrpSpPr/>
          <p:nvPr userDrawn="1"/>
        </p:nvGrpSpPr>
        <p:grpSpPr>
          <a:xfrm>
            <a:off x="0" y="1997136"/>
            <a:ext cx="7084431" cy="1791128"/>
            <a:chOff x="-1" y="2037922"/>
            <a:chExt cx="12192763" cy="1791128"/>
          </a:xfrm>
        </p:grpSpPr>
        <p:sp>
          <p:nvSpPr>
            <p:cNvPr id="6" name="矩形 5"/>
            <p:cNvSpPr/>
            <p:nvPr/>
          </p:nvSpPr>
          <p:spPr>
            <a:xfrm>
              <a:off x="762" y="2038350"/>
              <a:ext cx="12192000" cy="17907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
          <p:nvSpPr>
            <p:cNvPr id="7" name="矩形 6"/>
            <p:cNvSpPr/>
            <p:nvPr/>
          </p:nvSpPr>
          <p:spPr>
            <a:xfrm>
              <a:off x="762" y="2037922"/>
              <a:ext cx="12192000" cy="72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
          <p:nvSpPr>
            <p:cNvPr id="8" name="矩形 7"/>
            <p:cNvSpPr/>
            <p:nvPr/>
          </p:nvSpPr>
          <p:spPr>
            <a:xfrm>
              <a:off x="-1" y="3752264"/>
              <a:ext cx="12192000" cy="72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grpSp>
      <p:pic>
        <p:nvPicPr>
          <p:cNvPr id="9" name="图片 8"/>
          <p:cNvPicPr>
            <a:picLocks noChangeAspect="1"/>
          </p:cNvPicPr>
          <p:nvPr userDrawn="1"/>
        </p:nvPicPr>
        <p:blipFill rotWithShape="1">
          <a:blip r:embed="rId2">
            <a:extLst>
              <a:ext uri="{28A0092B-C50C-407E-A947-70E740481C1C}">
                <a14:useLocalDpi xmlns:a14="http://schemas.microsoft.com/office/drawing/2010/main" val="0"/>
              </a:ext>
            </a:extLst>
          </a:blip>
          <a:srcRect r="75391"/>
          <a:stretch>
            <a:fillRect/>
          </a:stretch>
        </p:blipFill>
        <p:spPr>
          <a:xfrm flipH="1">
            <a:off x="6143625" y="0"/>
            <a:ext cx="3000375" cy="6858000"/>
          </a:xfrm>
          <a:prstGeom prst="rect">
            <a:avLst/>
          </a:prstGeom>
        </p:spPr>
      </p:pic>
      <p:sp>
        <p:nvSpPr>
          <p:cNvPr id="10" name="文本框 5"/>
          <p:cNvSpPr txBox="1"/>
          <p:nvPr userDrawn="1"/>
        </p:nvSpPr>
        <p:spPr>
          <a:xfrm>
            <a:off x="1371600" y="2328817"/>
            <a:ext cx="4185761" cy="1200329"/>
          </a:xfrm>
          <a:prstGeom prst="rect">
            <a:avLst/>
          </a:prstGeom>
          <a:noFill/>
        </p:spPr>
        <p:txBody>
          <a:bodyPr wrap="none" rtlCol="0">
            <a:spAutoFit/>
          </a:bodyPr>
          <a:lstStyle/>
          <a:p>
            <a:r>
              <a:rPr lang="zh-CN" altLang="en-US" sz="7200" spc="600" dirty="0">
                <a:solidFill>
                  <a:srgbClr val="FFFFFF"/>
                </a:solidFill>
              </a:rPr>
              <a:t>感谢聆听</a:t>
            </a:r>
            <a:endParaRPr lang="zh-CN" altLang="en-US" sz="7200" spc="600" dirty="0">
              <a:solidFill>
                <a:srgbClr val="FFFFFF"/>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标题和内容">
    <p:spTree>
      <p:nvGrpSpPr>
        <p:cNvPr id="1" name=""/>
        <p:cNvGrpSpPr/>
        <p:nvPr/>
      </p:nvGrpSpPr>
      <p:grpSpPr>
        <a:xfrm>
          <a:off x="0" y="0"/>
          <a:ext cx="0" cy="0"/>
          <a:chOff x="0" y="0"/>
          <a:chExt cx="0" cy="0"/>
        </a:xfrm>
      </p:grpSpPr>
      <p:pic>
        <p:nvPicPr>
          <p:cNvPr id="7" name="图片 6"/>
          <p:cNvPicPr>
            <a:picLocks noChangeAspect="1"/>
          </p:cNvPicPr>
          <p:nvPr userDrawn="1"/>
        </p:nvPicPr>
        <p:blipFill rotWithShape="1">
          <a:blip r:embed="rId2">
            <a:duotone>
              <a:schemeClr val="bg2">
                <a:shade val="45000"/>
                <a:satMod val="135000"/>
              </a:schemeClr>
              <a:prstClr val="white"/>
            </a:duotone>
            <a:extLst>
              <a:ext uri="{28A0092B-C50C-407E-A947-70E740481C1C}">
                <a14:useLocalDpi xmlns:a14="http://schemas.microsoft.com/office/drawing/2010/main" val="0"/>
              </a:ext>
            </a:extLst>
          </a:blip>
          <a:srcRect l="10285" r="15524" b="21730"/>
          <a:stretch>
            <a:fillRect/>
          </a:stretch>
        </p:blipFill>
        <p:spPr>
          <a:xfrm>
            <a:off x="396" y="3389050"/>
            <a:ext cx="9143604" cy="3468950"/>
          </a:xfrm>
          <a:prstGeom prst="rect">
            <a:avLst/>
          </a:prstGeom>
        </p:spPr>
      </p:pic>
      <p:sp>
        <p:nvSpPr>
          <p:cNvPr id="8" name="矩形 7"/>
          <p:cNvSpPr/>
          <p:nvPr userDrawn="1"/>
        </p:nvSpPr>
        <p:spPr>
          <a:xfrm>
            <a:off x="0" y="0"/>
            <a:ext cx="9144000" cy="6858000"/>
          </a:xfrm>
          <a:prstGeom prst="rect">
            <a:avLst/>
          </a:prstGeom>
          <a:solidFill>
            <a:schemeClr val="bg1">
              <a:lumMod val="95000"/>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 name="矩形 1"/>
          <p:cNvSpPr/>
          <p:nvPr userDrawn="1"/>
        </p:nvSpPr>
        <p:spPr>
          <a:xfrm>
            <a:off x="0" y="0"/>
            <a:ext cx="9144000" cy="101600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7" Type="http://schemas.openxmlformats.org/officeDocument/2006/relationships/tags" Target="../tags/tag3.xml"/><Relationship Id="rId6" Type="http://schemas.openxmlformats.org/officeDocument/2006/relationships/tags" Target="../tags/tag2.xml"/><Relationship Id="rId5" Type="http://schemas.openxmlformats.org/officeDocument/2006/relationships/tags" Target="../tags/tag1.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13.xml"/><Relationship Id="rId8" Type="http://schemas.openxmlformats.org/officeDocument/2006/relationships/slideLayout" Target="../slideLayouts/slideLayout12.xml"/><Relationship Id="rId7" Type="http://schemas.openxmlformats.org/officeDocument/2006/relationships/slideLayout" Target="../slideLayouts/slideLayout11.xml"/><Relationship Id="rId6" Type="http://schemas.openxmlformats.org/officeDocument/2006/relationships/slideLayout" Target="../slideLayouts/slideLayout10.xml"/><Relationship Id="rId5" Type="http://schemas.openxmlformats.org/officeDocument/2006/relationships/slideLayout" Target="../slideLayouts/slideLayout9.xml"/><Relationship Id="rId4" Type="http://schemas.openxmlformats.org/officeDocument/2006/relationships/slideLayout" Target="../slideLayouts/slideLayout8.xml"/><Relationship Id="rId3" Type="http://schemas.openxmlformats.org/officeDocument/2006/relationships/slideLayout" Target="../slideLayouts/slideLayout7.xml"/><Relationship Id="rId2" Type="http://schemas.openxmlformats.org/officeDocument/2006/relationships/slideLayout" Target="../slideLayouts/slideLayout6.xml"/><Relationship Id="rId19" Type="http://schemas.openxmlformats.org/officeDocument/2006/relationships/theme" Target="../theme/theme2.xml"/><Relationship Id="rId18" Type="http://schemas.openxmlformats.org/officeDocument/2006/relationships/slideLayout" Target="../slideLayouts/slideLayout22.xml"/><Relationship Id="rId17" Type="http://schemas.openxmlformats.org/officeDocument/2006/relationships/slideLayout" Target="../slideLayouts/slideLayout21.xml"/><Relationship Id="rId16" Type="http://schemas.openxmlformats.org/officeDocument/2006/relationships/slideLayout" Target="../slideLayouts/slideLayout20.xml"/><Relationship Id="rId15" Type="http://schemas.openxmlformats.org/officeDocument/2006/relationships/slideLayout" Target="../slideLayouts/slideLayout19.xml"/><Relationship Id="rId14" Type="http://schemas.openxmlformats.org/officeDocument/2006/relationships/slideLayout" Target="../slideLayouts/slideLayout18.xml"/><Relationship Id="rId13" Type="http://schemas.openxmlformats.org/officeDocument/2006/relationships/slideLayout" Target="../slideLayouts/slideLayout17.xml"/><Relationship Id="rId12" Type="http://schemas.openxmlformats.org/officeDocument/2006/relationships/slideLayout" Target="../slideLayouts/slideLayout16.xml"/><Relationship Id="rId11" Type="http://schemas.openxmlformats.org/officeDocument/2006/relationships/slideLayout" Target="../slideLayouts/slideLayout15.xml"/><Relationship Id="rId10" Type="http://schemas.openxmlformats.org/officeDocument/2006/relationships/slideLayout" Target="../slideLayouts/slideLayout14.xml"/><Relationship Id="rId1" Type="http://schemas.openxmlformats.org/officeDocument/2006/relationships/slideLayout" Target="../slideLayouts/slideLayout5.xml"/></Relationships>
</file>

<file path=ppt/slideMasters/_rels/slideMaster3.xml.rels><?xml version="1.0" encoding="UTF-8" standalone="yes"?>
<Relationships xmlns="http://schemas.openxmlformats.org/package/2006/relationships"><Relationship Id="rId7" Type="http://schemas.openxmlformats.org/officeDocument/2006/relationships/theme" Target="../theme/theme3.xml"/><Relationship Id="rId6" Type="http://schemas.openxmlformats.org/officeDocument/2006/relationships/tags" Target="../tags/tag6.xml"/><Relationship Id="rId5" Type="http://schemas.openxmlformats.org/officeDocument/2006/relationships/tags" Target="../tags/tag5.xml"/><Relationship Id="rId4" Type="http://schemas.openxmlformats.org/officeDocument/2006/relationships/tags" Target="../tags/tag4.xml"/><Relationship Id="rId3" Type="http://schemas.openxmlformats.org/officeDocument/2006/relationships/slideLayout" Target="../slideLayouts/slideLayout25.xml"/><Relationship Id="rId2" Type="http://schemas.openxmlformats.org/officeDocument/2006/relationships/slideLayout" Target="../slideLayouts/slideLayout24.xml"/><Relationship Id="rId1" Type="http://schemas.openxmlformats.org/officeDocument/2006/relationships/slideLayout" Target="../slideLayouts/slideLayout23.xml"/></Relationships>
</file>

<file path=ppt/slideMasters/_rels/slideMaster4.xml.rels><?xml version="1.0" encoding="UTF-8" standalone="yes"?>
<Relationships xmlns="http://schemas.openxmlformats.org/package/2006/relationships"><Relationship Id="rId7" Type="http://schemas.openxmlformats.org/officeDocument/2006/relationships/theme" Target="../theme/theme4.xml"/><Relationship Id="rId6" Type="http://schemas.openxmlformats.org/officeDocument/2006/relationships/tags" Target="../tags/tag9.xml"/><Relationship Id="rId5" Type="http://schemas.openxmlformats.org/officeDocument/2006/relationships/tags" Target="../tags/tag8.xml"/><Relationship Id="rId4" Type="http://schemas.openxmlformats.org/officeDocument/2006/relationships/tags" Target="../tags/tag7.xml"/><Relationship Id="rId3" Type="http://schemas.openxmlformats.org/officeDocument/2006/relationships/slideLayout" Target="../slideLayouts/slideLayout28.xml"/><Relationship Id="rId2" Type="http://schemas.openxmlformats.org/officeDocument/2006/relationships/slideLayout" Target="../slideLayouts/slideLayout27.xml"/><Relationship Id="rId1" Type="http://schemas.openxmlformats.org/officeDocument/2006/relationships/slideLayout" Target="../slideLayouts/slideLayout26.xml"/></Relationships>
</file>

<file path=ppt/slideMasters/_rels/slideMaster5.xml.rels><?xml version="1.0" encoding="UTF-8" standalone="yes"?>
<Relationships xmlns="http://schemas.openxmlformats.org/package/2006/relationships"><Relationship Id="rId7" Type="http://schemas.openxmlformats.org/officeDocument/2006/relationships/theme" Target="../theme/theme5.xml"/><Relationship Id="rId6" Type="http://schemas.openxmlformats.org/officeDocument/2006/relationships/tags" Target="../tags/tag12.xml"/><Relationship Id="rId5" Type="http://schemas.openxmlformats.org/officeDocument/2006/relationships/tags" Target="../tags/tag11.xml"/><Relationship Id="rId4" Type="http://schemas.openxmlformats.org/officeDocument/2006/relationships/tags" Target="../tags/tag10.xml"/><Relationship Id="rId3" Type="http://schemas.openxmlformats.org/officeDocument/2006/relationships/slideLayout" Target="../slideLayouts/slideLayout31.xml"/><Relationship Id="rId2" Type="http://schemas.openxmlformats.org/officeDocument/2006/relationships/slideLayout" Target="../slideLayouts/slideLayout30.xml"/><Relationship Id="rId1" Type="http://schemas.openxmlformats.org/officeDocument/2006/relationships/slideLayout" Target="../slideLayouts/slideLayout29.xml"/></Relationships>
</file>

<file path=ppt/slideMasters/_rels/slideMaster6.xml.rels><?xml version="1.0" encoding="UTF-8" standalone="yes"?>
<Relationships xmlns="http://schemas.openxmlformats.org/package/2006/relationships"><Relationship Id="rId7" Type="http://schemas.openxmlformats.org/officeDocument/2006/relationships/theme" Target="../theme/theme6.xml"/><Relationship Id="rId6" Type="http://schemas.openxmlformats.org/officeDocument/2006/relationships/tags" Target="../tags/tag15.xml"/><Relationship Id="rId5" Type="http://schemas.openxmlformats.org/officeDocument/2006/relationships/tags" Target="../tags/tag14.xml"/><Relationship Id="rId4" Type="http://schemas.openxmlformats.org/officeDocument/2006/relationships/tags" Target="../tags/tag13.xml"/><Relationship Id="rId3" Type="http://schemas.openxmlformats.org/officeDocument/2006/relationships/slideLayout" Target="../slideLayouts/slideLayout34.xml"/><Relationship Id="rId2" Type="http://schemas.openxmlformats.org/officeDocument/2006/relationships/slideLayout" Target="../slideLayouts/slideLayout33.xml"/><Relationship Id="rId1" Type="http://schemas.openxmlformats.org/officeDocument/2006/relationships/slideLayout" Target="../slideLayouts/slideLayout32.xml"/></Relationships>
</file>

<file path=ppt/slideMasters/_rels/slideMaster7.xml.rels><?xml version="1.0" encoding="UTF-8" standalone="yes"?>
<Relationships xmlns="http://schemas.openxmlformats.org/package/2006/relationships"><Relationship Id="rId8" Type="http://schemas.openxmlformats.org/officeDocument/2006/relationships/theme" Target="../theme/theme7.xml"/><Relationship Id="rId7" Type="http://schemas.openxmlformats.org/officeDocument/2006/relationships/tags" Target="../tags/tag18.xml"/><Relationship Id="rId6" Type="http://schemas.openxmlformats.org/officeDocument/2006/relationships/tags" Target="../tags/tag17.xml"/><Relationship Id="rId5" Type="http://schemas.openxmlformats.org/officeDocument/2006/relationships/tags" Target="../tags/tag16.xml"/><Relationship Id="rId4" Type="http://schemas.openxmlformats.org/officeDocument/2006/relationships/slideLayout" Target="../slideLayouts/slideLayout38.xml"/><Relationship Id="rId3" Type="http://schemas.openxmlformats.org/officeDocument/2006/relationships/slideLayout" Target="../slideLayouts/slideLayout37.xml"/><Relationship Id="rId2" Type="http://schemas.openxmlformats.org/officeDocument/2006/relationships/slideLayout" Target="../slideLayouts/slideLayout36.xml"/><Relationship Id="rId1" Type="http://schemas.openxmlformats.org/officeDocument/2006/relationships/slideLayout" Target="../slideLayouts/slideLayout35.xml"/></Relationships>
</file>

<file path=ppt/slideMasters/_rels/slideMaster8.xml.rels><?xml version="1.0" encoding="UTF-8" standalone="yes"?>
<Relationships xmlns="http://schemas.openxmlformats.org/package/2006/relationships"><Relationship Id="rId8" Type="http://schemas.openxmlformats.org/officeDocument/2006/relationships/theme" Target="../theme/theme8.xml"/><Relationship Id="rId7" Type="http://schemas.openxmlformats.org/officeDocument/2006/relationships/tags" Target="../tags/tag21.xml"/><Relationship Id="rId6" Type="http://schemas.openxmlformats.org/officeDocument/2006/relationships/tags" Target="../tags/tag20.xml"/><Relationship Id="rId5" Type="http://schemas.openxmlformats.org/officeDocument/2006/relationships/tags" Target="../tags/tag19.xml"/><Relationship Id="rId4" Type="http://schemas.openxmlformats.org/officeDocument/2006/relationships/slideLayout" Target="../slideLayouts/slideLayout42.xml"/><Relationship Id="rId3" Type="http://schemas.openxmlformats.org/officeDocument/2006/relationships/slideLayout" Target="../slideLayouts/slideLayout41.xml"/><Relationship Id="rId2" Type="http://schemas.openxmlformats.org/officeDocument/2006/relationships/slideLayout" Target="../slideLayouts/slideLayout40.xml"/><Relationship Id="rId1" Type="http://schemas.openxmlformats.org/officeDocument/2006/relationships/slideLayout" Target="../slideLayouts/slideLayout39.xml"/></Relationships>
</file>

<file path=ppt/slideMasters/_rels/slideMaster9.xml.rels><?xml version="1.0" encoding="UTF-8" standalone="yes"?>
<Relationships xmlns="http://schemas.openxmlformats.org/package/2006/relationships"><Relationship Id="rId8" Type="http://schemas.openxmlformats.org/officeDocument/2006/relationships/theme" Target="../theme/theme9.xml"/><Relationship Id="rId7" Type="http://schemas.openxmlformats.org/officeDocument/2006/relationships/tags" Target="../tags/tag24.xml"/><Relationship Id="rId6" Type="http://schemas.openxmlformats.org/officeDocument/2006/relationships/tags" Target="../tags/tag23.xml"/><Relationship Id="rId5" Type="http://schemas.openxmlformats.org/officeDocument/2006/relationships/tags" Target="../tags/tag22.xml"/><Relationship Id="rId4" Type="http://schemas.openxmlformats.org/officeDocument/2006/relationships/slideLayout" Target="../slideLayouts/slideLayout46.xml"/><Relationship Id="rId3" Type="http://schemas.openxmlformats.org/officeDocument/2006/relationships/slideLayout" Target="../slideLayouts/slideLayout45.xml"/><Relationship Id="rId2" Type="http://schemas.openxmlformats.org/officeDocument/2006/relationships/slideLayout" Target="../slideLayouts/slideLayout44.xml"/><Relationship Id="rId1"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标题占位符 1"/>
          <p:cNvSpPr>
            <a:spLocks noGrp="1"/>
          </p:cNvSpPr>
          <p:nvPr>
            <p:ph type="title"/>
            <p:custDataLst>
              <p:tags r:id="rId5"/>
            </p:custDataLst>
          </p:nvPr>
        </p:nvSpPr>
        <p:spPr>
          <a:xfrm>
            <a:off x="628650" y="365125"/>
            <a:ext cx="7886700" cy="1325563"/>
          </a:xfrm>
          <a:prstGeom prst="rect">
            <a:avLst/>
          </a:prstGeom>
        </p:spPr>
        <p:txBody>
          <a:bodyPr vert="horz" lIns="91440" tIns="45720" rIns="91440" bIns="45720" rtlCol="0" anchor="ctr">
            <a:normAutofit/>
          </a:bodyPr>
          <a:lstStyle/>
          <a:p>
            <a:r>
              <a:rPr lang="zh-CN" altLang="en-US" dirty="0"/>
              <a:t>单击此处编辑母版标题样式</a:t>
            </a:r>
            <a:endParaRPr lang="zh-CN" altLang="en-US" dirty="0"/>
          </a:p>
        </p:txBody>
      </p:sp>
      <p:sp>
        <p:nvSpPr>
          <p:cNvPr id="8" name="文本占位符 2"/>
          <p:cNvSpPr>
            <a:spLocks noGrp="1"/>
          </p:cNvSpPr>
          <p:nvPr>
            <p:ph type="body" idx="1"/>
            <p:custDataLst>
              <p:tags r:id="rId6"/>
            </p:custDataLst>
          </p:nvPr>
        </p:nvSpPr>
        <p:spPr>
          <a:xfrm>
            <a:off x="628650" y="1825625"/>
            <a:ext cx="7886700" cy="4351338"/>
          </a:xfrm>
          <a:prstGeom prst="rect">
            <a:avLst/>
          </a:prstGeom>
        </p:spPr>
        <p:txBody>
          <a:bodyPr vert="horz" lIns="91440" tIns="45720" rIns="91440" bIns="4572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日期占位符 3"/>
          <p:cNvSpPr>
            <a:spLocks noGrp="1"/>
          </p:cNvSpPr>
          <p:nvPr>
            <p:ph type="dt" sz="half" idx="2"/>
          </p:nvPr>
        </p:nvSpPr>
        <p:spPr>
          <a:xfrm>
            <a:off x="628650" y="6356350"/>
            <a:ext cx="2057400" cy="365125"/>
          </a:xfrm>
          <a:prstGeom prst="rect">
            <a:avLst/>
          </a:prstGeom>
        </p:spPr>
        <p:txBody>
          <a:bodyPr vert="horz" lIns="91440" tIns="45720" rIns="91440" bIns="45720" rtlCol="0" anchor="ctr">
            <a:normAutofit/>
          </a:bodyPr>
          <a:lstStyle>
            <a:lvl1pPr algn="ctr">
              <a:defRPr sz="1200">
                <a:solidFill>
                  <a:schemeClr val="bg1">
                    <a:lumMod val="50000"/>
                  </a:schemeClr>
                </a:solidFill>
                <a:latin typeface="黑体" panose="02010609060101010101" pitchFamily="49" charset="-122"/>
                <a:ea typeface="黑体" panose="02010609060101010101" pitchFamily="49" charset="-122"/>
              </a:defRPr>
            </a:lvl1pPr>
          </a:lstStyle>
          <a:p>
            <a:fld id="{D997B5FA-0921-464F-AAE1-844C04324D75}" type="datetimeFigureOut">
              <a:rPr lang="zh-CN" altLang="en-US" smtClean="0"/>
            </a:fld>
            <a:endParaRPr lang="zh-CN" altLang="en-US" dirty="0"/>
          </a:p>
        </p:txBody>
      </p:sp>
      <p:sp>
        <p:nvSpPr>
          <p:cNvPr id="10" name="页脚占位符 4"/>
          <p:cNvSpPr>
            <a:spLocks noGrp="1"/>
          </p:cNvSpPr>
          <p:nvPr>
            <p:ph type="ftr" sz="quarter" idx="3"/>
          </p:nvPr>
        </p:nvSpPr>
        <p:spPr>
          <a:xfrm>
            <a:off x="3028950" y="6356350"/>
            <a:ext cx="3086100" cy="365125"/>
          </a:xfrm>
          <a:prstGeom prst="rect">
            <a:avLst/>
          </a:prstGeom>
        </p:spPr>
        <p:txBody>
          <a:bodyPr vert="horz" lIns="91440" tIns="45720" rIns="91440" bIns="45720" rtlCol="0" anchor="ctr">
            <a:normAutofit/>
          </a:bodyPr>
          <a:lstStyle>
            <a:lvl1pPr algn="ctr">
              <a:defRPr sz="1200">
                <a:solidFill>
                  <a:schemeClr val="bg1">
                    <a:lumMod val="50000"/>
                  </a:schemeClr>
                </a:solidFill>
                <a:latin typeface="黑体" panose="02010609060101010101" pitchFamily="49" charset="-122"/>
                <a:ea typeface="黑体" panose="02010609060101010101" pitchFamily="49" charset="-122"/>
              </a:defRPr>
            </a:lvl1pPr>
          </a:lstStyle>
          <a:p>
            <a:endParaRPr lang="zh-CN" altLang="en-US"/>
          </a:p>
        </p:txBody>
      </p:sp>
      <p:sp>
        <p:nvSpPr>
          <p:cNvPr id="11" name="灯片编号占位符 5"/>
          <p:cNvSpPr>
            <a:spLocks noGrp="1"/>
          </p:cNvSpPr>
          <p:nvPr>
            <p:ph type="sldNum" sz="quarter" idx="4"/>
          </p:nvPr>
        </p:nvSpPr>
        <p:spPr>
          <a:xfrm>
            <a:off x="6457950" y="6356350"/>
            <a:ext cx="2057400" cy="365125"/>
          </a:xfrm>
          <a:prstGeom prst="rect">
            <a:avLst/>
          </a:prstGeom>
        </p:spPr>
        <p:txBody>
          <a:bodyPr vert="horz" lIns="91440" tIns="45720" rIns="91440" bIns="45720" rtlCol="0" anchor="ctr">
            <a:normAutofit/>
          </a:bodyPr>
          <a:lstStyle>
            <a:lvl1pPr algn="ctr">
              <a:defRPr sz="1200">
                <a:solidFill>
                  <a:schemeClr val="bg1">
                    <a:lumMod val="50000"/>
                  </a:schemeClr>
                </a:solidFill>
                <a:latin typeface="黑体" panose="02010609060101010101" pitchFamily="49" charset="-122"/>
                <a:ea typeface="黑体" panose="02010609060101010101" pitchFamily="49" charset="-122"/>
              </a:defRPr>
            </a:lvl1pPr>
          </a:lstStyle>
          <a:p>
            <a:fld id="{565CE74E-AB26-4998-AD42-012C4C1AD076}" type="slidenum">
              <a:rPr lang="zh-CN" altLang="en-US" smtClean="0"/>
            </a:fld>
            <a:endParaRPr lang="zh-CN" altLang="en-US"/>
          </a:p>
        </p:txBody>
      </p:sp>
      <p:sp>
        <p:nvSpPr>
          <p:cNvPr id="2" name="KSO_TEMPLATE" hidden="1"/>
          <p:cNvSpPr/>
          <p:nvPr userDrawn="1">
            <p:custDataLst>
              <p:tags r:id="rId7"/>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zh-CN" altLang="en-US">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2308F32-F09A-4344-B65D-3757FEAF56BD}" type="slidenum">
              <a:rPr lang="zh-CN" altLang="en-US" smtClean="0">
                <a:solidFill>
                  <a:prstClr val="black">
                    <a:tint val="75000"/>
                  </a:prstClr>
                </a:solidFill>
              </a:rPr>
            </a:fld>
            <a:endParaRPr lang="zh-CN" alt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54" r:id="rId1"/>
    <p:sldLayoutId id="2147483655" r:id="rId2"/>
    <p:sldLayoutId id="2147483656" r:id="rId3"/>
    <p:sldLayoutId id="2147483657" r:id="rId4"/>
    <p:sldLayoutId id="2147483658" r:id="rId5"/>
    <p:sldLayoutId id="2147483659" r:id="rId6"/>
    <p:sldLayoutId id="2147483660" r:id="rId7"/>
    <p:sldLayoutId id="2147483661" r:id="rId8"/>
    <p:sldLayoutId id="2147483662" r:id="rId9"/>
    <p:sldLayoutId id="2147483663" r:id="rId10"/>
    <p:sldLayoutId id="2147483664" r:id="rId11"/>
    <p:sldLayoutId id="2147483665" r:id="rId12"/>
    <p:sldLayoutId id="2147483666" r:id="rId13"/>
    <p:sldLayoutId id="2147483667" r:id="rId14"/>
    <p:sldLayoutId id="2147483668" r:id="rId15"/>
    <p:sldLayoutId id="2147483669" r:id="rId16"/>
    <p:sldLayoutId id="2147483670" r:id="rId17"/>
    <p:sldLayoutId id="2147483671" r:id="rId18"/>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标题占位符 1"/>
          <p:cNvSpPr>
            <a:spLocks noGrp="1"/>
          </p:cNvSpPr>
          <p:nvPr>
            <p:ph type="title"/>
            <p:custDataLst>
              <p:tags r:id="rId4"/>
            </p:custDataLst>
          </p:nvPr>
        </p:nvSpPr>
        <p:spPr>
          <a:xfrm>
            <a:off x="628650" y="365125"/>
            <a:ext cx="7886700" cy="1325563"/>
          </a:xfrm>
          <a:prstGeom prst="rect">
            <a:avLst/>
          </a:prstGeom>
        </p:spPr>
        <p:txBody>
          <a:bodyPr vert="horz" lIns="91440" tIns="45720" rIns="91440" bIns="45720" rtlCol="0" anchor="ctr">
            <a:normAutofit/>
          </a:bodyPr>
          <a:lstStyle/>
          <a:p>
            <a:r>
              <a:rPr lang="zh-CN" altLang="en-US" dirty="0"/>
              <a:t>单击此处编辑母版标题样式</a:t>
            </a:r>
            <a:endParaRPr lang="zh-CN" altLang="en-US" dirty="0"/>
          </a:p>
        </p:txBody>
      </p:sp>
      <p:sp>
        <p:nvSpPr>
          <p:cNvPr id="8" name="文本占位符 2"/>
          <p:cNvSpPr>
            <a:spLocks noGrp="1"/>
          </p:cNvSpPr>
          <p:nvPr>
            <p:ph type="body" idx="1"/>
            <p:custDataLst>
              <p:tags r:id="rId5"/>
            </p:custDataLst>
          </p:nvPr>
        </p:nvSpPr>
        <p:spPr>
          <a:xfrm>
            <a:off x="628650" y="1825625"/>
            <a:ext cx="7886700" cy="4351338"/>
          </a:xfrm>
          <a:prstGeom prst="rect">
            <a:avLst/>
          </a:prstGeom>
        </p:spPr>
        <p:txBody>
          <a:bodyPr vert="horz" lIns="91440" tIns="45720" rIns="91440" bIns="4572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日期占位符 3"/>
          <p:cNvSpPr>
            <a:spLocks noGrp="1"/>
          </p:cNvSpPr>
          <p:nvPr>
            <p:ph type="dt" sz="half" idx="2"/>
          </p:nvPr>
        </p:nvSpPr>
        <p:spPr>
          <a:xfrm>
            <a:off x="628650" y="6356350"/>
            <a:ext cx="2057400" cy="365125"/>
          </a:xfrm>
          <a:prstGeom prst="rect">
            <a:avLst/>
          </a:prstGeom>
        </p:spPr>
        <p:txBody>
          <a:bodyPr vert="horz" lIns="91440" tIns="45720" rIns="91440" bIns="45720" rtlCol="0" anchor="ctr">
            <a:normAutofit/>
          </a:bodyPr>
          <a:lstStyle>
            <a:lvl1pPr algn="ctr">
              <a:defRPr sz="1200">
                <a:solidFill>
                  <a:schemeClr val="bg1">
                    <a:lumMod val="50000"/>
                  </a:schemeClr>
                </a:solidFill>
                <a:latin typeface="黑体" panose="02010609060101010101" pitchFamily="49" charset="-122"/>
                <a:ea typeface="黑体" panose="02010609060101010101" pitchFamily="49" charset="-122"/>
              </a:defRPr>
            </a:lvl1pPr>
          </a:lstStyle>
          <a:p>
            <a:fld id="{D997B5FA-0921-464F-AAE1-844C04324D75}" type="datetimeFigureOut">
              <a:rPr lang="zh-CN" altLang="en-US" smtClean="0">
                <a:solidFill>
                  <a:srgbClr val="FFFFFF">
                    <a:lumMod val="50000"/>
                  </a:srgbClr>
                </a:solidFill>
              </a:rPr>
            </a:fld>
            <a:endParaRPr lang="zh-CN" altLang="en-US" dirty="0">
              <a:solidFill>
                <a:srgbClr val="FFFFFF">
                  <a:lumMod val="50000"/>
                </a:srgbClr>
              </a:solidFill>
            </a:endParaRPr>
          </a:p>
        </p:txBody>
      </p:sp>
      <p:sp>
        <p:nvSpPr>
          <p:cNvPr id="10" name="页脚占位符 4"/>
          <p:cNvSpPr>
            <a:spLocks noGrp="1"/>
          </p:cNvSpPr>
          <p:nvPr>
            <p:ph type="ftr" sz="quarter" idx="3"/>
          </p:nvPr>
        </p:nvSpPr>
        <p:spPr>
          <a:xfrm>
            <a:off x="3028950" y="6356350"/>
            <a:ext cx="3086100" cy="365125"/>
          </a:xfrm>
          <a:prstGeom prst="rect">
            <a:avLst/>
          </a:prstGeom>
        </p:spPr>
        <p:txBody>
          <a:bodyPr vert="horz" lIns="91440" tIns="45720" rIns="91440" bIns="45720" rtlCol="0" anchor="ctr">
            <a:normAutofit/>
          </a:bodyPr>
          <a:lstStyle>
            <a:lvl1pPr algn="ctr">
              <a:defRPr sz="1200">
                <a:solidFill>
                  <a:schemeClr val="bg1">
                    <a:lumMod val="50000"/>
                  </a:schemeClr>
                </a:solidFill>
                <a:latin typeface="黑体" panose="02010609060101010101" pitchFamily="49" charset="-122"/>
                <a:ea typeface="黑体" panose="02010609060101010101" pitchFamily="49" charset="-122"/>
              </a:defRPr>
            </a:lvl1pPr>
          </a:lstStyle>
          <a:p>
            <a:endParaRPr lang="zh-CN" altLang="en-US">
              <a:solidFill>
                <a:srgbClr val="FFFFFF">
                  <a:lumMod val="50000"/>
                </a:srgbClr>
              </a:solidFill>
            </a:endParaRPr>
          </a:p>
        </p:txBody>
      </p:sp>
      <p:sp>
        <p:nvSpPr>
          <p:cNvPr id="11" name="灯片编号占位符 5"/>
          <p:cNvSpPr>
            <a:spLocks noGrp="1"/>
          </p:cNvSpPr>
          <p:nvPr>
            <p:ph type="sldNum" sz="quarter" idx="4"/>
          </p:nvPr>
        </p:nvSpPr>
        <p:spPr>
          <a:xfrm>
            <a:off x="6457950" y="6356350"/>
            <a:ext cx="2057400" cy="365125"/>
          </a:xfrm>
          <a:prstGeom prst="rect">
            <a:avLst/>
          </a:prstGeom>
        </p:spPr>
        <p:txBody>
          <a:bodyPr vert="horz" lIns="91440" tIns="45720" rIns="91440" bIns="45720" rtlCol="0" anchor="ctr">
            <a:normAutofit/>
          </a:bodyPr>
          <a:lstStyle>
            <a:lvl1pPr algn="ctr">
              <a:defRPr sz="1200">
                <a:solidFill>
                  <a:schemeClr val="bg1">
                    <a:lumMod val="50000"/>
                  </a:schemeClr>
                </a:solidFill>
                <a:latin typeface="黑体" panose="02010609060101010101" pitchFamily="49" charset="-122"/>
                <a:ea typeface="黑体" panose="02010609060101010101" pitchFamily="49" charset="-122"/>
              </a:defRPr>
            </a:lvl1pPr>
          </a:lstStyle>
          <a:p>
            <a:fld id="{565CE74E-AB26-4998-AD42-012C4C1AD076}" type="slidenum">
              <a:rPr lang="zh-CN" altLang="en-US" smtClean="0">
                <a:solidFill>
                  <a:srgbClr val="FFFFFF">
                    <a:lumMod val="50000"/>
                  </a:srgbClr>
                </a:solidFill>
              </a:rPr>
            </a:fld>
            <a:endParaRPr lang="zh-CN" altLang="en-US">
              <a:solidFill>
                <a:srgbClr val="FFFFFF">
                  <a:lumMod val="50000"/>
                </a:srgbClr>
              </a:solidFill>
            </a:endParaRPr>
          </a:p>
        </p:txBody>
      </p:sp>
      <p:sp>
        <p:nvSpPr>
          <p:cNvPr id="2" name="KSO_TEMPLATE" hidden="1"/>
          <p:cNvSpPr/>
          <p:nvPr userDrawn="1">
            <p:custDataLst>
              <p:tags r:id="rId6"/>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标题占位符 1"/>
          <p:cNvSpPr>
            <a:spLocks noGrp="1"/>
          </p:cNvSpPr>
          <p:nvPr>
            <p:ph type="title"/>
            <p:custDataLst>
              <p:tags r:id="rId4"/>
            </p:custDataLst>
          </p:nvPr>
        </p:nvSpPr>
        <p:spPr>
          <a:xfrm>
            <a:off x="628650" y="365125"/>
            <a:ext cx="7886700" cy="1325563"/>
          </a:xfrm>
          <a:prstGeom prst="rect">
            <a:avLst/>
          </a:prstGeom>
        </p:spPr>
        <p:txBody>
          <a:bodyPr vert="horz" lIns="91440" tIns="45720" rIns="91440" bIns="45720" rtlCol="0" anchor="ctr">
            <a:normAutofit/>
          </a:bodyPr>
          <a:lstStyle/>
          <a:p>
            <a:r>
              <a:rPr lang="zh-CN" altLang="en-US" dirty="0"/>
              <a:t>单击此处编辑母版标题样式</a:t>
            </a:r>
            <a:endParaRPr lang="zh-CN" altLang="en-US" dirty="0"/>
          </a:p>
        </p:txBody>
      </p:sp>
      <p:sp>
        <p:nvSpPr>
          <p:cNvPr id="8" name="文本占位符 2"/>
          <p:cNvSpPr>
            <a:spLocks noGrp="1"/>
          </p:cNvSpPr>
          <p:nvPr>
            <p:ph type="body" idx="1"/>
            <p:custDataLst>
              <p:tags r:id="rId5"/>
            </p:custDataLst>
          </p:nvPr>
        </p:nvSpPr>
        <p:spPr>
          <a:xfrm>
            <a:off x="628650" y="1825625"/>
            <a:ext cx="7886700" cy="4351338"/>
          </a:xfrm>
          <a:prstGeom prst="rect">
            <a:avLst/>
          </a:prstGeom>
        </p:spPr>
        <p:txBody>
          <a:bodyPr vert="horz" lIns="91440" tIns="45720" rIns="91440" bIns="4572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日期占位符 3"/>
          <p:cNvSpPr>
            <a:spLocks noGrp="1"/>
          </p:cNvSpPr>
          <p:nvPr>
            <p:ph type="dt" sz="half" idx="2"/>
          </p:nvPr>
        </p:nvSpPr>
        <p:spPr>
          <a:xfrm>
            <a:off x="628650" y="6356350"/>
            <a:ext cx="2057400" cy="365125"/>
          </a:xfrm>
          <a:prstGeom prst="rect">
            <a:avLst/>
          </a:prstGeom>
        </p:spPr>
        <p:txBody>
          <a:bodyPr vert="horz" lIns="91440" tIns="45720" rIns="91440" bIns="45720" rtlCol="0" anchor="ctr">
            <a:normAutofit/>
          </a:bodyPr>
          <a:lstStyle>
            <a:lvl1pPr algn="ctr">
              <a:defRPr sz="1200">
                <a:solidFill>
                  <a:schemeClr val="bg1">
                    <a:lumMod val="50000"/>
                  </a:schemeClr>
                </a:solidFill>
                <a:latin typeface="黑体" panose="02010609060101010101" pitchFamily="49" charset="-122"/>
                <a:ea typeface="黑体" panose="02010609060101010101" pitchFamily="49" charset="-122"/>
              </a:defRPr>
            </a:lvl1pPr>
          </a:lstStyle>
          <a:p>
            <a:fld id="{D997B5FA-0921-464F-AAE1-844C04324D75}" type="datetimeFigureOut">
              <a:rPr lang="zh-CN" altLang="en-US" smtClean="0">
                <a:solidFill>
                  <a:srgbClr val="FFFFFF">
                    <a:lumMod val="50000"/>
                  </a:srgbClr>
                </a:solidFill>
              </a:rPr>
            </a:fld>
            <a:endParaRPr lang="zh-CN" altLang="en-US" dirty="0">
              <a:solidFill>
                <a:srgbClr val="FFFFFF">
                  <a:lumMod val="50000"/>
                </a:srgbClr>
              </a:solidFill>
            </a:endParaRPr>
          </a:p>
        </p:txBody>
      </p:sp>
      <p:sp>
        <p:nvSpPr>
          <p:cNvPr id="10" name="页脚占位符 4"/>
          <p:cNvSpPr>
            <a:spLocks noGrp="1"/>
          </p:cNvSpPr>
          <p:nvPr>
            <p:ph type="ftr" sz="quarter" idx="3"/>
          </p:nvPr>
        </p:nvSpPr>
        <p:spPr>
          <a:xfrm>
            <a:off x="3028950" y="6356350"/>
            <a:ext cx="3086100" cy="365125"/>
          </a:xfrm>
          <a:prstGeom prst="rect">
            <a:avLst/>
          </a:prstGeom>
        </p:spPr>
        <p:txBody>
          <a:bodyPr vert="horz" lIns="91440" tIns="45720" rIns="91440" bIns="45720" rtlCol="0" anchor="ctr">
            <a:normAutofit/>
          </a:bodyPr>
          <a:lstStyle>
            <a:lvl1pPr algn="ctr">
              <a:defRPr sz="1200">
                <a:solidFill>
                  <a:schemeClr val="bg1">
                    <a:lumMod val="50000"/>
                  </a:schemeClr>
                </a:solidFill>
                <a:latin typeface="黑体" panose="02010609060101010101" pitchFamily="49" charset="-122"/>
                <a:ea typeface="黑体" panose="02010609060101010101" pitchFamily="49" charset="-122"/>
              </a:defRPr>
            </a:lvl1pPr>
          </a:lstStyle>
          <a:p>
            <a:endParaRPr lang="zh-CN" altLang="en-US">
              <a:solidFill>
                <a:srgbClr val="FFFFFF">
                  <a:lumMod val="50000"/>
                </a:srgbClr>
              </a:solidFill>
            </a:endParaRPr>
          </a:p>
        </p:txBody>
      </p:sp>
      <p:sp>
        <p:nvSpPr>
          <p:cNvPr id="11" name="灯片编号占位符 5"/>
          <p:cNvSpPr>
            <a:spLocks noGrp="1"/>
          </p:cNvSpPr>
          <p:nvPr>
            <p:ph type="sldNum" sz="quarter" idx="4"/>
          </p:nvPr>
        </p:nvSpPr>
        <p:spPr>
          <a:xfrm>
            <a:off x="6457950" y="6356350"/>
            <a:ext cx="2057400" cy="365125"/>
          </a:xfrm>
          <a:prstGeom prst="rect">
            <a:avLst/>
          </a:prstGeom>
        </p:spPr>
        <p:txBody>
          <a:bodyPr vert="horz" lIns="91440" tIns="45720" rIns="91440" bIns="45720" rtlCol="0" anchor="ctr">
            <a:normAutofit/>
          </a:bodyPr>
          <a:lstStyle>
            <a:lvl1pPr algn="ctr">
              <a:defRPr sz="1200">
                <a:solidFill>
                  <a:schemeClr val="bg1">
                    <a:lumMod val="50000"/>
                  </a:schemeClr>
                </a:solidFill>
                <a:latin typeface="黑体" panose="02010609060101010101" pitchFamily="49" charset="-122"/>
                <a:ea typeface="黑体" panose="02010609060101010101" pitchFamily="49" charset="-122"/>
              </a:defRPr>
            </a:lvl1pPr>
          </a:lstStyle>
          <a:p>
            <a:fld id="{565CE74E-AB26-4998-AD42-012C4C1AD076}" type="slidenum">
              <a:rPr lang="zh-CN" altLang="en-US" smtClean="0">
                <a:solidFill>
                  <a:srgbClr val="FFFFFF">
                    <a:lumMod val="50000"/>
                  </a:srgbClr>
                </a:solidFill>
              </a:rPr>
            </a:fld>
            <a:endParaRPr lang="zh-CN" altLang="en-US">
              <a:solidFill>
                <a:srgbClr val="FFFFFF">
                  <a:lumMod val="50000"/>
                </a:srgbClr>
              </a:solidFill>
            </a:endParaRPr>
          </a:p>
        </p:txBody>
      </p:sp>
      <p:sp>
        <p:nvSpPr>
          <p:cNvPr id="2" name="KSO_TEMPLATE" hidden="1"/>
          <p:cNvSpPr/>
          <p:nvPr userDrawn="1">
            <p:custDataLst>
              <p:tags r:id="rId6"/>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Tree>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标题占位符 1"/>
          <p:cNvSpPr>
            <a:spLocks noGrp="1"/>
          </p:cNvSpPr>
          <p:nvPr>
            <p:ph type="title"/>
            <p:custDataLst>
              <p:tags r:id="rId4"/>
            </p:custDataLst>
          </p:nvPr>
        </p:nvSpPr>
        <p:spPr>
          <a:xfrm>
            <a:off x="628650" y="365125"/>
            <a:ext cx="7886700" cy="1325563"/>
          </a:xfrm>
          <a:prstGeom prst="rect">
            <a:avLst/>
          </a:prstGeom>
        </p:spPr>
        <p:txBody>
          <a:bodyPr vert="horz" lIns="91440" tIns="45720" rIns="91440" bIns="45720" rtlCol="0" anchor="ctr">
            <a:normAutofit/>
          </a:bodyPr>
          <a:lstStyle/>
          <a:p>
            <a:r>
              <a:rPr lang="zh-CN" altLang="en-US" dirty="0"/>
              <a:t>单击此处编辑母版标题样式</a:t>
            </a:r>
            <a:endParaRPr lang="zh-CN" altLang="en-US" dirty="0"/>
          </a:p>
        </p:txBody>
      </p:sp>
      <p:sp>
        <p:nvSpPr>
          <p:cNvPr id="8" name="文本占位符 2"/>
          <p:cNvSpPr>
            <a:spLocks noGrp="1"/>
          </p:cNvSpPr>
          <p:nvPr>
            <p:ph type="body" idx="1"/>
            <p:custDataLst>
              <p:tags r:id="rId5"/>
            </p:custDataLst>
          </p:nvPr>
        </p:nvSpPr>
        <p:spPr>
          <a:xfrm>
            <a:off x="628650" y="1825625"/>
            <a:ext cx="7886700" cy="4351338"/>
          </a:xfrm>
          <a:prstGeom prst="rect">
            <a:avLst/>
          </a:prstGeom>
        </p:spPr>
        <p:txBody>
          <a:bodyPr vert="horz" lIns="91440" tIns="45720" rIns="91440" bIns="4572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日期占位符 3"/>
          <p:cNvSpPr>
            <a:spLocks noGrp="1"/>
          </p:cNvSpPr>
          <p:nvPr>
            <p:ph type="dt" sz="half" idx="2"/>
          </p:nvPr>
        </p:nvSpPr>
        <p:spPr>
          <a:xfrm>
            <a:off x="628650" y="6356350"/>
            <a:ext cx="2057400" cy="365125"/>
          </a:xfrm>
          <a:prstGeom prst="rect">
            <a:avLst/>
          </a:prstGeom>
        </p:spPr>
        <p:txBody>
          <a:bodyPr vert="horz" lIns="91440" tIns="45720" rIns="91440" bIns="45720" rtlCol="0" anchor="ctr">
            <a:normAutofit/>
          </a:bodyPr>
          <a:lstStyle>
            <a:lvl1pPr algn="ctr">
              <a:defRPr sz="1200">
                <a:solidFill>
                  <a:schemeClr val="bg1">
                    <a:lumMod val="50000"/>
                  </a:schemeClr>
                </a:solidFill>
                <a:latin typeface="黑体" panose="02010609060101010101" pitchFamily="49" charset="-122"/>
                <a:ea typeface="黑体" panose="02010609060101010101" pitchFamily="49" charset="-122"/>
              </a:defRPr>
            </a:lvl1pPr>
          </a:lstStyle>
          <a:p>
            <a:fld id="{D997B5FA-0921-464F-AAE1-844C04324D75}" type="datetimeFigureOut">
              <a:rPr lang="zh-CN" altLang="en-US" smtClean="0">
                <a:solidFill>
                  <a:srgbClr val="FFFFFF">
                    <a:lumMod val="50000"/>
                  </a:srgbClr>
                </a:solidFill>
              </a:rPr>
            </a:fld>
            <a:endParaRPr lang="zh-CN" altLang="en-US" dirty="0">
              <a:solidFill>
                <a:srgbClr val="FFFFFF">
                  <a:lumMod val="50000"/>
                </a:srgbClr>
              </a:solidFill>
            </a:endParaRPr>
          </a:p>
        </p:txBody>
      </p:sp>
      <p:sp>
        <p:nvSpPr>
          <p:cNvPr id="10" name="页脚占位符 4"/>
          <p:cNvSpPr>
            <a:spLocks noGrp="1"/>
          </p:cNvSpPr>
          <p:nvPr>
            <p:ph type="ftr" sz="quarter" idx="3"/>
          </p:nvPr>
        </p:nvSpPr>
        <p:spPr>
          <a:xfrm>
            <a:off x="3028950" y="6356350"/>
            <a:ext cx="3086100" cy="365125"/>
          </a:xfrm>
          <a:prstGeom prst="rect">
            <a:avLst/>
          </a:prstGeom>
        </p:spPr>
        <p:txBody>
          <a:bodyPr vert="horz" lIns="91440" tIns="45720" rIns="91440" bIns="45720" rtlCol="0" anchor="ctr">
            <a:normAutofit/>
          </a:bodyPr>
          <a:lstStyle>
            <a:lvl1pPr algn="ctr">
              <a:defRPr sz="1200">
                <a:solidFill>
                  <a:schemeClr val="bg1">
                    <a:lumMod val="50000"/>
                  </a:schemeClr>
                </a:solidFill>
                <a:latin typeface="黑体" panose="02010609060101010101" pitchFamily="49" charset="-122"/>
                <a:ea typeface="黑体" panose="02010609060101010101" pitchFamily="49" charset="-122"/>
              </a:defRPr>
            </a:lvl1pPr>
          </a:lstStyle>
          <a:p>
            <a:endParaRPr lang="zh-CN" altLang="en-US">
              <a:solidFill>
                <a:srgbClr val="FFFFFF">
                  <a:lumMod val="50000"/>
                </a:srgbClr>
              </a:solidFill>
            </a:endParaRPr>
          </a:p>
        </p:txBody>
      </p:sp>
      <p:sp>
        <p:nvSpPr>
          <p:cNvPr id="11" name="灯片编号占位符 5"/>
          <p:cNvSpPr>
            <a:spLocks noGrp="1"/>
          </p:cNvSpPr>
          <p:nvPr>
            <p:ph type="sldNum" sz="quarter" idx="4"/>
          </p:nvPr>
        </p:nvSpPr>
        <p:spPr>
          <a:xfrm>
            <a:off x="6457950" y="6356350"/>
            <a:ext cx="2057400" cy="365125"/>
          </a:xfrm>
          <a:prstGeom prst="rect">
            <a:avLst/>
          </a:prstGeom>
        </p:spPr>
        <p:txBody>
          <a:bodyPr vert="horz" lIns="91440" tIns="45720" rIns="91440" bIns="45720" rtlCol="0" anchor="ctr">
            <a:normAutofit/>
          </a:bodyPr>
          <a:lstStyle>
            <a:lvl1pPr algn="ctr">
              <a:defRPr sz="1200">
                <a:solidFill>
                  <a:schemeClr val="bg1">
                    <a:lumMod val="50000"/>
                  </a:schemeClr>
                </a:solidFill>
                <a:latin typeface="黑体" panose="02010609060101010101" pitchFamily="49" charset="-122"/>
                <a:ea typeface="黑体" panose="02010609060101010101" pitchFamily="49" charset="-122"/>
              </a:defRPr>
            </a:lvl1pPr>
          </a:lstStyle>
          <a:p>
            <a:fld id="{565CE74E-AB26-4998-AD42-012C4C1AD076}" type="slidenum">
              <a:rPr lang="zh-CN" altLang="en-US" smtClean="0">
                <a:solidFill>
                  <a:srgbClr val="FFFFFF">
                    <a:lumMod val="50000"/>
                  </a:srgbClr>
                </a:solidFill>
              </a:rPr>
            </a:fld>
            <a:endParaRPr lang="zh-CN" altLang="en-US">
              <a:solidFill>
                <a:srgbClr val="FFFFFF">
                  <a:lumMod val="50000"/>
                </a:srgbClr>
              </a:solidFill>
            </a:endParaRPr>
          </a:p>
        </p:txBody>
      </p:sp>
      <p:sp>
        <p:nvSpPr>
          <p:cNvPr id="2" name="KSO_TEMPLATE" hidden="1"/>
          <p:cNvSpPr/>
          <p:nvPr userDrawn="1">
            <p:custDataLst>
              <p:tags r:id="rId6"/>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Tree>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标题占位符 1"/>
          <p:cNvSpPr>
            <a:spLocks noGrp="1"/>
          </p:cNvSpPr>
          <p:nvPr>
            <p:ph type="title"/>
            <p:custDataLst>
              <p:tags r:id="rId4"/>
            </p:custDataLst>
          </p:nvPr>
        </p:nvSpPr>
        <p:spPr>
          <a:xfrm>
            <a:off x="628650" y="365125"/>
            <a:ext cx="7886700" cy="1325563"/>
          </a:xfrm>
          <a:prstGeom prst="rect">
            <a:avLst/>
          </a:prstGeom>
        </p:spPr>
        <p:txBody>
          <a:bodyPr vert="horz" lIns="91440" tIns="45720" rIns="91440" bIns="45720" rtlCol="0" anchor="ctr">
            <a:normAutofit/>
          </a:bodyPr>
          <a:lstStyle/>
          <a:p>
            <a:r>
              <a:rPr lang="zh-CN" altLang="en-US" dirty="0"/>
              <a:t>单击此处编辑母版标题样式</a:t>
            </a:r>
            <a:endParaRPr lang="zh-CN" altLang="en-US" dirty="0"/>
          </a:p>
        </p:txBody>
      </p:sp>
      <p:sp>
        <p:nvSpPr>
          <p:cNvPr id="8" name="文本占位符 2"/>
          <p:cNvSpPr>
            <a:spLocks noGrp="1"/>
          </p:cNvSpPr>
          <p:nvPr>
            <p:ph type="body" idx="1"/>
            <p:custDataLst>
              <p:tags r:id="rId5"/>
            </p:custDataLst>
          </p:nvPr>
        </p:nvSpPr>
        <p:spPr>
          <a:xfrm>
            <a:off x="628650" y="1825625"/>
            <a:ext cx="7886700" cy="4351338"/>
          </a:xfrm>
          <a:prstGeom prst="rect">
            <a:avLst/>
          </a:prstGeom>
        </p:spPr>
        <p:txBody>
          <a:bodyPr vert="horz" lIns="91440" tIns="45720" rIns="91440" bIns="4572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日期占位符 3"/>
          <p:cNvSpPr>
            <a:spLocks noGrp="1"/>
          </p:cNvSpPr>
          <p:nvPr>
            <p:ph type="dt" sz="half" idx="2"/>
          </p:nvPr>
        </p:nvSpPr>
        <p:spPr>
          <a:xfrm>
            <a:off x="628650" y="6356350"/>
            <a:ext cx="2057400" cy="365125"/>
          </a:xfrm>
          <a:prstGeom prst="rect">
            <a:avLst/>
          </a:prstGeom>
        </p:spPr>
        <p:txBody>
          <a:bodyPr vert="horz" lIns="91440" tIns="45720" rIns="91440" bIns="45720" rtlCol="0" anchor="ctr">
            <a:normAutofit/>
          </a:bodyPr>
          <a:lstStyle>
            <a:lvl1pPr algn="ctr">
              <a:defRPr sz="1200">
                <a:solidFill>
                  <a:schemeClr val="bg1">
                    <a:lumMod val="50000"/>
                  </a:schemeClr>
                </a:solidFill>
                <a:latin typeface="黑体" panose="02010609060101010101" pitchFamily="49" charset="-122"/>
                <a:ea typeface="黑体" panose="02010609060101010101" pitchFamily="49" charset="-122"/>
              </a:defRPr>
            </a:lvl1pPr>
          </a:lstStyle>
          <a:p>
            <a:fld id="{D997B5FA-0921-464F-AAE1-844C04324D75}" type="datetimeFigureOut">
              <a:rPr lang="zh-CN" altLang="en-US" smtClean="0">
                <a:solidFill>
                  <a:srgbClr val="FFFFFF">
                    <a:lumMod val="50000"/>
                  </a:srgbClr>
                </a:solidFill>
              </a:rPr>
            </a:fld>
            <a:endParaRPr lang="zh-CN" altLang="en-US" dirty="0">
              <a:solidFill>
                <a:srgbClr val="FFFFFF">
                  <a:lumMod val="50000"/>
                </a:srgbClr>
              </a:solidFill>
            </a:endParaRPr>
          </a:p>
        </p:txBody>
      </p:sp>
      <p:sp>
        <p:nvSpPr>
          <p:cNvPr id="10" name="页脚占位符 4"/>
          <p:cNvSpPr>
            <a:spLocks noGrp="1"/>
          </p:cNvSpPr>
          <p:nvPr>
            <p:ph type="ftr" sz="quarter" idx="3"/>
          </p:nvPr>
        </p:nvSpPr>
        <p:spPr>
          <a:xfrm>
            <a:off x="3028950" y="6356350"/>
            <a:ext cx="3086100" cy="365125"/>
          </a:xfrm>
          <a:prstGeom prst="rect">
            <a:avLst/>
          </a:prstGeom>
        </p:spPr>
        <p:txBody>
          <a:bodyPr vert="horz" lIns="91440" tIns="45720" rIns="91440" bIns="45720" rtlCol="0" anchor="ctr">
            <a:normAutofit/>
          </a:bodyPr>
          <a:lstStyle>
            <a:lvl1pPr algn="ctr">
              <a:defRPr sz="1200">
                <a:solidFill>
                  <a:schemeClr val="bg1">
                    <a:lumMod val="50000"/>
                  </a:schemeClr>
                </a:solidFill>
                <a:latin typeface="黑体" panose="02010609060101010101" pitchFamily="49" charset="-122"/>
                <a:ea typeface="黑体" panose="02010609060101010101" pitchFamily="49" charset="-122"/>
              </a:defRPr>
            </a:lvl1pPr>
          </a:lstStyle>
          <a:p>
            <a:endParaRPr lang="zh-CN" altLang="en-US">
              <a:solidFill>
                <a:srgbClr val="FFFFFF">
                  <a:lumMod val="50000"/>
                </a:srgbClr>
              </a:solidFill>
            </a:endParaRPr>
          </a:p>
        </p:txBody>
      </p:sp>
      <p:sp>
        <p:nvSpPr>
          <p:cNvPr id="11" name="灯片编号占位符 5"/>
          <p:cNvSpPr>
            <a:spLocks noGrp="1"/>
          </p:cNvSpPr>
          <p:nvPr>
            <p:ph type="sldNum" sz="quarter" idx="4"/>
          </p:nvPr>
        </p:nvSpPr>
        <p:spPr>
          <a:xfrm>
            <a:off x="6457950" y="6356350"/>
            <a:ext cx="2057400" cy="365125"/>
          </a:xfrm>
          <a:prstGeom prst="rect">
            <a:avLst/>
          </a:prstGeom>
        </p:spPr>
        <p:txBody>
          <a:bodyPr vert="horz" lIns="91440" tIns="45720" rIns="91440" bIns="45720" rtlCol="0" anchor="ctr">
            <a:normAutofit/>
          </a:bodyPr>
          <a:lstStyle>
            <a:lvl1pPr algn="ctr">
              <a:defRPr sz="1200">
                <a:solidFill>
                  <a:schemeClr val="bg1">
                    <a:lumMod val="50000"/>
                  </a:schemeClr>
                </a:solidFill>
                <a:latin typeface="黑体" panose="02010609060101010101" pitchFamily="49" charset="-122"/>
                <a:ea typeface="黑体" panose="02010609060101010101" pitchFamily="49" charset="-122"/>
              </a:defRPr>
            </a:lvl1pPr>
          </a:lstStyle>
          <a:p>
            <a:fld id="{565CE74E-AB26-4998-AD42-012C4C1AD076}" type="slidenum">
              <a:rPr lang="zh-CN" altLang="en-US" smtClean="0">
                <a:solidFill>
                  <a:srgbClr val="FFFFFF">
                    <a:lumMod val="50000"/>
                  </a:srgbClr>
                </a:solidFill>
              </a:rPr>
            </a:fld>
            <a:endParaRPr lang="zh-CN" altLang="en-US">
              <a:solidFill>
                <a:srgbClr val="FFFFFF">
                  <a:lumMod val="50000"/>
                </a:srgbClr>
              </a:solidFill>
            </a:endParaRPr>
          </a:p>
        </p:txBody>
      </p:sp>
      <p:sp>
        <p:nvSpPr>
          <p:cNvPr id="2" name="KSO_TEMPLATE" hidden="1"/>
          <p:cNvSpPr/>
          <p:nvPr userDrawn="1">
            <p:custDataLst>
              <p:tags r:id="rId6"/>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标题占位符 1"/>
          <p:cNvSpPr>
            <a:spLocks noGrp="1"/>
          </p:cNvSpPr>
          <p:nvPr>
            <p:ph type="title"/>
            <p:custDataLst>
              <p:tags r:id="rId5"/>
            </p:custDataLst>
          </p:nvPr>
        </p:nvSpPr>
        <p:spPr>
          <a:xfrm>
            <a:off x="628650" y="365125"/>
            <a:ext cx="7886700" cy="1325563"/>
          </a:xfrm>
          <a:prstGeom prst="rect">
            <a:avLst/>
          </a:prstGeom>
        </p:spPr>
        <p:txBody>
          <a:bodyPr vert="horz" lIns="91440" tIns="45720" rIns="91440" bIns="45720" rtlCol="0" anchor="ctr">
            <a:normAutofit/>
          </a:bodyPr>
          <a:lstStyle/>
          <a:p>
            <a:r>
              <a:rPr lang="zh-CN" altLang="en-US" dirty="0"/>
              <a:t>单击此处编辑母版标题样式</a:t>
            </a:r>
            <a:endParaRPr lang="zh-CN" altLang="en-US" dirty="0"/>
          </a:p>
        </p:txBody>
      </p:sp>
      <p:sp>
        <p:nvSpPr>
          <p:cNvPr id="8" name="文本占位符 2"/>
          <p:cNvSpPr>
            <a:spLocks noGrp="1"/>
          </p:cNvSpPr>
          <p:nvPr>
            <p:ph type="body" idx="1"/>
            <p:custDataLst>
              <p:tags r:id="rId6"/>
            </p:custDataLst>
          </p:nvPr>
        </p:nvSpPr>
        <p:spPr>
          <a:xfrm>
            <a:off x="628650" y="1825625"/>
            <a:ext cx="7886700" cy="4351338"/>
          </a:xfrm>
          <a:prstGeom prst="rect">
            <a:avLst/>
          </a:prstGeom>
        </p:spPr>
        <p:txBody>
          <a:bodyPr vert="horz" lIns="91440" tIns="45720" rIns="91440" bIns="4572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日期占位符 3"/>
          <p:cNvSpPr>
            <a:spLocks noGrp="1"/>
          </p:cNvSpPr>
          <p:nvPr>
            <p:ph type="dt" sz="half" idx="2"/>
          </p:nvPr>
        </p:nvSpPr>
        <p:spPr>
          <a:xfrm>
            <a:off x="628650" y="6356350"/>
            <a:ext cx="2057400" cy="365125"/>
          </a:xfrm>
          <a:prstGeom prst="rect">
            <a:avLst/>
          </a:prstGeom>
        </p:spPr>
        <p:txBody>
          <a:bodyPr vert="horz" lIns="91440" tIns="45720" rIns="91440" bIns="45720" rtlCol="0" anchor="ctr">
            <a:normAutofit/>
          </a:bodyPr>
          <a:lstStyle>
            <a:lvl1pPr algn="ctr">
              <a:defRPr sz="1200">
                <a:solidFill>
                  <a:schemeClr val="bg1">
                    <a:lumMod val="50000"/>
                  </a:schemeClr>
                </a:solidFill>
                <a:latin typeface="黑体" panose="02010609060101010101" pitchFamily="49" charset="-122"/>
                <a:ea typeface="黑体" panose="02010609060101010101" pitchFamily="49" charset="-122"/>
              </a:defRPr>
            </a:lvl1pPr>
          </a:lstStyle>
          <a:p>
            <a:fld id="{D997B5FA-0921-464F-AAE1-844C04324D75}" type="datetimeFigureOut">
              <a:rPr lang="zh-CN" altLang="en-US" smtClean="0">
                <a:solidFill>
                  <a:srgbClr val="FFFFFF">
                    <a:lumMod val="50000"/>
                  </a:srgbClr>
                </a:solidFill>
              </a:rPr>
            </a:fld>
            <a:endParaRPr lang="zh-CN" altLang="en-US" dirty="0">
              <a:solidFill>
                <a:srgbClr val="FFFFFF">
                  <a:lumMod val="50000"/>
                </a:srgbClr>
              </a:solidFill>
            </a:endParaRPr>
          </a:p>
        </p:txBody>
      </p:sp>
      <p:sp>
        <p:nvSpPr>
          <p:cNvPr id="10" name="页脚占位符 4"/>
          <p:cNvSpPr>
            <a:spLocks noGrp="1"/>
          </p:cNvSpPr>
          <p:nvPr>
            <p:ph type="ftr" sz="quarter" idx="3"/>
          </p:nvPr>
        </p:nvSpPr>
        <p:spPr>
          <a:xfrm>
            <a:off x="3028950" y="6356350"/>
            <a:ext cx="3086100" cy="365125"/>
          </a:xfrm>
          <a:prstGeom prst="rect">
            <a:avLst/>
          </a:prstGeom>
        </p:spPr>
        <p:txBody>
          <a:bodyPr vert="horz" lIns="91440" tIns="45720" rIns="91440" bIns="45720" rtlCol="0" anchor="ctr">
            <a:normAutofit/>
          </a:bodyPr>
          <a:lstStyle>
            <a:lvl1pPr algn="ctr">
              <a:defRPr sz="1200">
                <a:solidFill>
                  <a:schemeClr val="bg1">
                    <a:lumMod val="50000"/>
                  </a:schemeClr>
                </a:solidFill>
                <a:latin typeface="黑体" panose="02010609060101010101" pitchFamily="49" charset="-122"/>
                <a:ea typeface="黑体" panose="02010609060101010101" pitchFamily="49" charset="-122"/>
              </a:defRPr>
            </a:lvl1pPr>
          </a:lstStyle>
          <a:p>
            <a:endParaRPr lang="zh-CN" altLang="en-US">
              <a:solidFill>
                <a:srgbClr val="FFFFFF">
                  <a:lumMod val="50000"/>
                </a:srgbClr>
              </a:solidFill>
            </a:endParaRPr>
          </a:p>
        </p:txBody>
      </p:sp>
      <p:sp>
        <p:nvSpPr>
          <p:cNvPr id="11" name="灯片编号占位符 5"/>
          <p:cNvSpPr>
            <a:spLocks noGrp="1"/>
          </p:cNvSpPr>
          <p:nvPr>
            <p:ph type="sldNum" sz="quarter" idx="4"/>
          </p:nvPr>
        </p:nvSpPr>
        <p:spPr>
          <a:xfrm>
            <a:off x="6457950" y="6356350"/>
            <a:ext cx="2057400" cy="365125"/>
          </a:xfrm>
          <a:prstGeom prst="rect">
            <a:avLst/>
          </a:prstGeom>
        </p:spPr>
        <p:txBody>
          <a:bodyPr vert="horz" lIns="91440" tIns="45720" rIns="91440" bIns="45720" rtlCol="0" anchor="ctr">
            <a:normAutofit/>
          </a:bodyPr>
          <a:lstStyle>
            <a:lvl1pPr algn="ctr">
              <a:defRPr sz="1200">
                <a:solidFill>
                  <a:schemeClr val="bg1">
                    <a:lumMod val="50000"/>
                  </a:schemeClr>
                </a:solidFill>
                <a:latin typeface="黑体" panose="02010609060101010101" pitchFamily="49" charset="-122"/>
                <a:ea typeface="黑体" panose="02010609060101010101" pitchFamily="49" charset="-122"/>
              </a:defRPr>
            </a:lvl1pPr>
          </a:lstStyle>
          <a:p>
            <a:fld id="{565CE74E-AB26-4998-AD42-012C4C1AD076}" type="slidenum">
              <a:rPr lang="zh-CN" altLang="en-US" smtClean="0">
                <a:solidFill>
                  <a:srgbClr val="FFFFFF">
                    <a:lumMod val="50000"/>
                  </a:srgbClr>
                </a:solidFill>
              </a:rPr>
            </a:fld>
            <a:endParaRPr lang="zh-CN" altLang="en-US">
              <a:solidFill>
                <a:srgbClr val="FFFFFF">
                  <a:lumMod val="50000"/>
                </a:srgbClr>
              </a:solidFill>
            </a:endParaRPr>
          </a:p>
        </p:txBody>
      </p:sp>
      <p:sp>
        <p:nvSpPr>
          <p:cNvPr id="2" name="KSO_TEMPLATE" hidden="1"/>
          <p:cNvSpPr/>
          <p:nvPr userDrawn="1">
            <p:custDataLst>
              <p:tags r:id="rId7"/>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Tree>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标题占位符 1"/>
          <p:cNvSpPr>
            <a:spLocks noGrp="1"/>
          </p:cNvSpPr>
          <p:nvPr>
            <p:ph type="title"/>
            <p:custDataLst>
              <p:tags r:id="rId5"/>
            </p:custDataLst>
          </p:nvPr>
        </p:nvSpPr>
        <p:spPr>
          <a:xfrm>
            <a:off x="628650" y="365125"/>
            <a:ext cx="7886700" cy="1325563"/>
          </a:xfrm>
          <a:prstGeom prst="rect">
            <a:avLst/>
          </a:prstGeom>
        </p:spPr>
        <p:txBody>
          <a:bodyPr vert="horz" lIns="91440" tIns="45720" rIns="91440" bIns="45720" rtlCol="0" anchor="ctr">
            <a:normAutofit/>
          </a:bodyPr>
          <a:lstStyle/>
          <a:p>
            <a:r>
              <a:rPr lang="zh-CN" altLang="en-US" dirty="0"/>
              <a:t>单击此处编辑母版标题样式</a:t>
            </a:r>
            <a:endParaRPr lang="zh-CN" altLang="en-US" dirty="0"/>
          </a:p>
        </p:txBody>
      </p:sp>
      <p:sp>
        <p:nvSpPr>
          <p:cNvPr id="8" name="文本占位符 2"/>
          <p:cNvSpPr>
            <a:spLocks noGrp="1"/>
          </p:cNvSpPr>
          <p:nvPr>
            <p:ph type="body" idx="1"/>
            <p:custDataLst>
              <p:tags r:id="rId6"/>
            </p:custDataLst>
          </p:nvPr>
        </p:nvSpPr>
        <p:spPr>
          <a:xfrm>
            <a:off x="628650" y="1825625"/>
            <a:ext cx="7886700" cy="4351338"/>
          </a:xfrm>
          <a:prstGeom prst="rect">
            <a:avLst/>
          </a:prstGeom>
        </p:spPr>
        <p:txBody>
          <a:bodyPr vert="horz" lIns="91440" tIns="45720" rIns="91440" bIns="4572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日期占位符 3"/>
          <p:cNvSpPr>
            <a:spLocks noGrp="1"/>
          </p:cNvSpPr>
          <p:nvPr>
            <p:ph type="dt" sz="half" idx="2"/>
          </p:nvPr>
        </p:nvSpPr>
        <p:spPr>
          <a:xfrm>
            <a:off x="628650" y="6356350"/>
            <a:ext cx="2057400" cy="365125"/>
          </a:xfrm>
          <a:prstGeom prst="rect">
            <a:avLst/>
          </a:prstGeom>
        </p:spPr>
        <p:txBody>
          <a:bodyPr vert="horz" lIns="91440" tIns="45720" rIns="91440" bIns="45720" rtlCol="0" anchor="ctr">
            <a:normAutofit/>
          </a:bodyPr>
          <a:lstStyle>
            <a:lvl1pPr algn="ctr">
              <a:defRPr sz="1200">
                <a:solidFill>
                  <a:schemeClr val="bg1">
                    <a:lumMod val="50000"/>
                  </a:schemeClr>
                </a:solidFill>
                <a:latin typeface="黑体" panose="02010609060101010101" pitchFamily="49" charset="-122"/>
                <a:ea typeface="黑体" panose="02010609060101010101" pitchFamily="49" charset="-122"/>
              </a:defRPr>
            </a:lvl1pPr>
          </a:lstStyle>
          <a:p>
            <a:fld id="{D997B5FA-0921-464F-AAE1-844C04324D75}" type="datetimeFigureOut">
              <a:rPr lang="zh-CN" altLang="en-US" smtClean="0">
                <a:solidFill>
                  <a:srgbClr val="FFFFFF">
                    <a:lumMod val="50000"/>
                  </a:srgbClr>
                </a:solidFill>
              </a:rPr>
            </a:fld>
            <a:endParaRPr lang="zh-CN" altLang="en-US" dirty="0">
              <a:solidFill>
                <a:srgbClr val="FFFFFF">
                  <a:lumMod val="50000"/>
                </a:srgbClr>
              </a:solidFill>
            </a:endParaRPr>
          </a:p>
        </p:txBody>
      </p:sp>
      <p:sp>
        <p:nvSpPr>
          <p:cNvPr id="10" name="页脚占位符 4"/>
          <p:cNvSpPr>
            <a:spLocks noGrp="1"/>
          </p:cNvSpPr>
          <p:nvPr>
            <p:ph type="ftr" sz="quarter" idx="3"/>
          </p:nvPr>
        </p:nvSpPr>
        <p:spPr>
          <a:xfrm>
            <a:off x="3028950" y="6356350"/>
            <a:ext cx="3086100" cy="365125"/>
          </a:xfrm>
          <a:prstGeom prst="rect">
            <a:avLst/>
          </a:prstGeom>
        </p:spPr>
        <p:txBody>
          <a:bodyPr vert="horz" lIns="91440" tIns="45720" rIns="91440" bIns="45720" rtlCol="0" anchor="ctr">
            <a:normAutofit/>
          </a:bodyPr>
          <a:lstStyle>
            <a:lvl1pPr algn="ctr">
              <a:defRPr sz="1200">
                <a:solidFill>
                  <a:schemeClr val="bg1">
                    <a:lumMod val="50000"/>
                  </a:schemeClr>
                </a:solidFill>
                <a:latin typeface="黑体" panose="02010609060101010101" pitchFamily="49" charset="-122"/>
                <a:ea typeface="黑体" panose="02010609060101010101" pitchFamily="49" charset="-122"/>
              </a:defRPr>
            </a:lvl1pPr>
          </a:lstStyle>
          <a:p>
            <a:endParaRPr lang="zh-CN" altLang="en-US">
              <a:solidFill>
                <a:srgbClr val="FFFFFF">
                  <a:lumMod val="50000"/>
                </a:srgbClr>
              </a:solidFill>
            </a:endParaRPr>
          </a:p>
        </p:txBody>
      </p:sp>
      <p:sp>
        <p:nvSpPr>
          <p:cNvPr id="11" name="灯片编号占位符 5"/>
          <p:cNvSpPr>
            <a:spLocks noGrp="1"/>
          </p:cNvSpPr>
          <p:nvPr>
            <p:ph type="sldNum" sz="quarter" idx="4"/>
          </p:nvPr>
        </p:nvSpPr>
        <p:spPr>
          <a:xfrm>
            <a:off x="6457950" y="6356350"/>
            <a:ext cx="2057400" cy="365125"/>
          </a:xfrm>
          <a:prstGeom prst="rect">
            <a:avLst/>
          </a:prstGeom>
        </p:spPr>
        <p:txBody>
          <a:bodyPr vert="horz" lIns="91440" tIns="45720" rIns="91440" bIns="45720" rtlCol="0" anchor="ctr">
            <a:normAutofit/>
          </a:bodyPr>
          <a:lstStyle>
            <a:lvl1pPr algn="ctr">
              <a:defRPr sz="1200">
                <a:solidFill>
                  <a:schemeClr val="bg1">
                    <a:lumMod val="50000"/>
                  </a:schemeClr>
                </a:solidFill>
                <a:latin typeface="黑体" panose="02010609060101010101" pitchFamily="49" charset="-122"/>
                <a:ea typeface="黑体" panose="02010609060101010101" pitchFamily="49" charset="-122"/>
              </a:defRPr>
            </a:lvl1pPr>
          </a:lstStyle>
          <a:p>
            <a:fld id="{565CE74E-AB26-4998-AD42-012C4C1AD076}" type="slidenum">
              <a:rPr lang="zh-CN" altLang="en-US" smtClean="0">
                <a:solidFill>
                  <a:srgbClr val="FFFFFF">
                    <a:lumMod val="50000"/>
                  </a:srgbClr>
                </a:solidFill>
              </a:rPr>
            </a:fld>
            <a:endParaRPr lang="zh-CN" altLang="en-US">
              <a:solidFill>
                <a:srgbClr val="FFFFFF">
                  <a:lumMod val="50000"/>
                </a:srgbClr>
              </a:solidFill>
            </a:endParaRPr>
          </a:p>
        </p:txBody>
      </p:sp>
      <p:sp>
        <p:nvSpPr>
          <p:cNvPr id="2" name="KSO_TEMPLATE" hidden="1"/>
          <p:cNvSpPr/>
          <p:nvPr userDrawn="1">
            <p:custDataLst>
              <p:tags r:id="rId7"/>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Tree>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标题占位符 1"/>
          <p:cNvSpPr>
            <a:spLocks noGrp="1"/>
          </p:cNvSpPr>
          <p:nvPr>
            <p:ph type="title"/>
            <p:custDataLst>
              <p:tags r:id="rId5"/>
            </p:custDataLst>
          </p:nvPr>
        </p:nvSpPr>
        <p:spPr>
          <a:xfrm>
            <a:off x="628650" y="365125"/>
            <a:ext cx="7886700" cy="1325563"/>
          </a:xfrm>
          <a:prstGeom prst="rect">
            <a:avLst/>
          </a:prstGeom>
        </p:spPr>
        <p:txBody>
          <a:bodyPr vert="horz" lIns="91440" tIns="45720" rIns="91440" bIns="45720" rtlCol="0" anchor="ctr">
            <a:normAutofit/>
          </a:bodyPr>
          <a:lstStyle/>
          <a:p>
            <a:r>
              <a:rPr lang="zh-CN" altLang="en-US" dirty="0"/>
              <a:t>单击此处编辑母版标题样式</a:t>
            </a:r>
            <a:endParaRPr lang="zh-CN" altLang="en-US" dirty="0"/>
          </a:p>
        </p:txBody>
      </p:sp>
      <p:sp>
        <p:nvSpPr>
          <p:cNvPr id="8" name="文本占位符 2"/>
          <p:cNvSpPr>
            <a:spLocks noGrp="1"/>
          </p:cNvSpPr>
          <p:nvPr>
            <p:ph type="body" idx="1"/>
            <p:custDataLst>
              <p:tags r:id="rId6"/>
            </p:custDataLst>
          </p:nvPr>
        </p:nvSpPr>
        <p:spPr>
          <a:xfrm>
            <a:off x="628650" y="1825625"/>
            <a:ext cx="7886700" cy="4351338"/>
          </a:xfrm>
          <a:prstGeom prst="rect">
            <a:avLst/>
          </a:prstGeom>
        </p:spPr>
        <p:txBody>
          <a:bodyPr vert="horz" lIns="91440" tIns="45720" rIns="91440" bIns="4572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日期占位符 3"/>
          <p:cNvSpPr>
            <a:spLocks noGrp="1"/>
          </p:cNvSpPr>
          <p:nvPr>
            <p:ph type="dt" sz="half" idx="2"/>
          </p:nvPr>
        </p:nvSpPr>
        <p:spPr>
          <a:xfrm>
            <a:off x="628650" y="6356350"/>
            <a:ext cx="2057400" cy="365125"/>
          </a:xfrm>
          <a:prstGeom prst="rect">
            <a:avLst/>
          </a:prstGeom>
        </p:spPr>
        <p:txBody>
          <a:bodyPr vert="horz" lIns="91440" tIns="45720" rIns="91440" bIns="45720" rtlCol="0" anchor="ctr">
            <a:normAutofit/>
          </a:bodyPr>
          <a:lstStyle>
            <a:lvl1pPr algn="ctr">
              <a:defRPr sz="1200">
                <a:solidFill>
                  <a:schemeClr val="bg1">
                    <a:lumMod val="50000"/>
                  </a:schemeClr>
                </a:solidFill>
                <a:latin typeface="黑体" panose="02010609060101010101" pitchFamily="49" charset="-122"/>
                <a:ea typeface="黑体" panose="02010609060101010101" pitchFamily="49" charset="-122"/>
              </a:defRPr>
            </a:lvl1pPr>
          </a:lstStyle>
          <a:p>
            <a:fld id="{D997B5FA-0921-464F-AAE1-844C04324D75}" type="datetimeFigureOut">
              <a:rPr lang="zh-CN" altLang="en-US" smtClean="0">
                <a:solidFill>
                  <a:srgbClr val="FFFFFF">
                    <a:lumMod val="50000"/>
                  </a:srgbClr>
                </a:solidFill>
              </a:rPr>
            </a:fld>
            <a:endParaRPr lang="zh-CN" altLang="en-US" dirty="0">
              <a:solidFill>
                <a:srgbClr val="FFFFFF">
                  <a:lumMod val="50000"/>
                </a:srgbClr>
              </a:solidFill>
            </a:endParaRPr>
          </a:p>
        </p:txBody>
      </p:sp>
      <p:sp>
        <p:nvSpPr>
          <p:cNvPr id="10" name="页脚占位符 4"/>
          <p:cNvSpPr>
            <a:spLocks noGrp="1"/>
          </p:cNvSpPr>
          <p:nvPr>
            <p:ph type="ftr" sz="quarter" idx="3"/>
          </p:nvPr>
        </p:nvSpPr>
        <p:spPr>
          <a:xfrm>
            <a:off x="3028950" y="6356350"/>
            <a:ext cx="3086100" cy="365125"/>
          </a:xfrm>
          <a:prstGeom prst="rect">
            <a:avLst/>
          </a:prstGeom>
        </p:spPr>
        <p:txBody>
          <a:bodyPr vert="horz" lIns="91440" tIns="45720" rIns="91440" bIns="45720" rtlCol="0" anchor="ctr">
            <a:normAutofit/>
          </a:bodyPr>
          <a:lstStyle>
            <a:lvl1pPr algn="ctr">
              <a:defRPr sz="1200">
                <a:solidFill>
                  <a:schemeClr val="bg1">
                    <a:lumMod val="50000"/>
                  </a:schemeClr>
                </a:solidFill>
                <a:latin typeface="黑体" panose="02010609060101010101" pitchFamily="49" charset="-122"/>
                <a:ea typeface="黑体" panose="02010609060101010101" pitchFamily="49" charset="-122"/>
              </a:defRPr>
            </a:lvl1pPr>
          </a:lstStyle>
          <a:p>
            <a:endParaRPr lang="zh-CN" altLang="en-US">
              <a:solidFill>
                <a:srgbClr val="FFFFFF">
                  <a:lumMod val="50000"/>
                </a:srgbClr>
              </a:solidFill>
            </a:endParaRPr>
          </a:p>
        </p:txBody>
      </p:sp>
      <p:sp>
        <p:nvSpPr>
          <p:cNvPr id="11" name="灯片编号占位符 5"/>
          <p:cNvSpPr>
            <a:spLocks noGrp="1"/>
          </p:cNvSpPr>
          <p:nvPr>
            <p:ph type="sldNum" sz="quarter" idx="4"/>
          </p:nvPr>
        </p:nvSpPr>
        <p:spPr>
          <a:xfrm>
            <a:off x="6457950" y="6356350"/>
            <a:ext cx="2057400" cy="365125"/>
          </a:xfrm>
          <a:prstGeom prst="rect">
            <a:avLst/>
          </a:prstGeom>
        </p:spPr>
        <p:txBody>
          <a:bodyPr vert="horz" lIns="91440" tIns="45720" rIns="91440" bIns="45720" rtlCol="0" anchor="ctr">
            <a:normAutofit/>
          </a:bodyPr>
          <a:lstStyle>
            <a:lvl1pPr algn="ctr">
              <a:defRPr sz="1200">
                <a:solidFill>
                  <a:schemeClr val="bg1">
                    <a:lumMod val="50000"/>
                  </a:schemeClr>
                </a:solidFill>
                <a:latin typeface="黑体" panose="02010609060101010101" pitchFamily="49" charset="-122"/>
                <a:ea typeface="黑体" panose="02010609060101010101" pitchFamily="49" charset="-122"/>
              </a:defRPr>
            </a:lvl1pPr>
          </a:lstStyle>
          <a:p>
            <a:fld id="{565CE74E-AB26-4998-AD42-012C4C1AD076}" type="slidenum">
              <a:rPr lang="zh-CN" altLang="en-US" smtClean="0">
                <a:solidFill>
                  <a:srgbClr val="FFFFFF">
                    <a:lumMod val="50000"/>
                  </a:srgbClr>
                </a:solidFill>
              </a:rPr>
            </a:fld>
            <a:endParaRPr lang="zh-CN" altLang="en-US">
              <a:solidFill>
                <a:srgbClr val="FFFFFF">
                  <a:lumMod val="50000"/>
                </a:srgbClr>
              </a:solidFill>
            </a:endParaRPr>
          </a:p>
        </p:txBody>
      </p:sp>
      <p:sp>
        <p:nvSpPr>
          <p:cNvPr id="2" name="KSO_TEMPLATE" hidden="1"/>
          <p:cNvSpPr/>
          <p:nvPr userDrawn="1">
            <p:custDataLst>
              <p:tags r:id="rId7"/>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Tree>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4.jpeg"/><Relationship Id="rId1"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43.xml"/><Relationship Id="rId1" Type="http://schemas.openxmlformats.org/officeDocument/2006/relationships/image" Target="../media/image5.png"/></Relationships>
</file>

<file path=ppt/slides/_rels/slide23.xml.rels><?xml version="1.0" encoding="UTF-8" standalone="yes"?>
<Relationships xmlns="http://schemas.openxmlformats.org/package/2006/relationships"><Relationship Id="rId7" Type="http://schemas.openxmlformats.org/officeDocument/2006/relationships/slideLayout" Target="../slideLayouts/slideLayout44.xml"/><Relationship Id="rId6" Type="http://schemas.openxmlformats.org/officeDocument/2006/relationships/image" Target="../media/image8.jpeg"/><Relationship Id="rId5" Type="http://schemas.openxmlformats.org/officeDocument/2006/relationships/hyperlink" Target="http://www.cstor.cn/proTextdetail_11007.html" TargetMode="External"/><Relationship Id="rId4" Type="http://schemas.openxmlformats.org/officeDocument/2006/relationships/image" Target="../media/image7.jpeg"/><Relationship Id="rId3" Type="http://schemas.openxmlformats.org/officeDocument/2006/relationships/hyperlink" Target="http://www.cstor.cn/proTextdetail_12031.html" TargetMode="External"/><Relationship Id="rId2" Type="http://schemas.openxmlformats.org/officeDocument/2006/relationships/image" Target="../media/image6.jpeg"/><Relationship Id="rId1" Type="http://schemas.openxmlformats.org/officeDocument/2006/relationships/hyperlink" Target="http://www.cstor.cn/proTextdetail_10766.html" TargetMode="External"/></Relationships>
</file>

<file path=ppt/slides/_rels/slide24.xml.rels><?xml version="1.0" encoding="UTF-8" standalone="yes"?>
<Relationships xmlns="http://schemas.openxmlformats.org/package/2006/relationships"><Relationship Id="rId8" Type="http://schemas.openxmlformats.org/officeDocument/2006/relationships/slideLayout" Target="../slideLayouts/slideLayout44.xml"/><Relationship Id="rId7" Type="http://schemas.openxmlformats.org/officeDocument/2006/relationships/image" Target="../media/image15.jpeg"/><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image" Target="../media/image9.jpeg"/></Relationships>
</file>

<file path=ppt/slides/_rels/slide25.xml.rels><?xml version="1.0" encoding="UTF-8" standalone="yes"?>
<Relationships xmlns="http://schemas.openxmlformats.org/package/2006/relationships"><Relationship Id="rId6" Type="http://schemas.openxmlformats.org/officeDocument/2006/relationships/slideLayout" Target="../slideLayouts/slideLayout44.xml"/><Relationship Id="rId5" Type="http://schemas.openxmlformats.org/officeDocument/2006/relationships/image" Target="../media/image20.png"/><Relationship Id="rId4" Type="http://schemas.openxmlformats.org/officeDocument/2006/relationships/image" Target="../media/image19.png"/><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image" Target="../media/image16.png"/></Relationships>
</file>

<file path=ppt/slides/_rels/slide26.xml.rels><?xml version="1.0" encoding="UTF-8" standalone="yes"?>
<Relationships xmlns="http://schemas.openxmlformats.org/package/2006/relationships"><Relationship Id="rId9" Type="http://schemas.openxmlformats.org/officeDocument/2006/relationships/hyperlink" Target="http://www.dlworld.cn/" TargetMode="External"/><Relationship Id="rId8" Type="http://schemas.openxmlformats.org/officeDocument/2006/relationships/image" Target="../media/image24.png"/><Relationship Id="rId7" Type="http://schemas.openxmlformats.org/officeDocument/2006/relationships/hyperlink" Target="http://www.chinarobots.cn/" TargetMode="External"/><Relationship Id="rId6" Type="http://schemas.openxmlformats.org/officeDocument/2006/relationships/image" Target="../media/image23.png"/><Relationship Id="rId5" Type="http://schemas.openxmlformats.org/officeDocument/2006/relationships/hyperlink" Target="http://www.chinaaiworld.cn/" TargetMode="External"/><Relationship Id="rId4" Type="http://schemas.openxmlformats.org/officeDocument/2006/relationships/image" Target="../media/image22.png"/><Relationship Id="rId3" Type="http://schemas.openxmlformats.org/officeDocument/2006/relationships/hyperlink" Target="http://www.chinacloud.cn/" TargetMode="External"/><Relationship Id="rId27" Type="http://schemas.openxmlformats.org/officeDocument/2006/relationships/slideLayout" Target="../slideLayouts/slideLayout44.xml"/><Relationship Id="rId26" Type="http://schemas.openxmlformats.org/officeDocument/2006/relationships/image" Target="../media/image34.png"/><Relationship Id="rId25" Type="http://schemas.openxmlformats.org/officeDocument/2006/relationships/image" Target="../media/image33.png"/><Relationship Id="rId24" Type="http://schemas.openxmlformats.org/officeDocument/2006/relationships/hyperlink" Target="http://www.envicloud.cn/" TargetMode="External"/><Relationship Id="rId23" Type="http://schemas.openxmlformats.org/officeDocument/2006/relationships/image" Target="../media/image32.png"/><Relationship Id="rId22" Type="http://schemas.openxmlformats.org/officeDocument/2006/relationships/image" Target="../media/image31.png"/><Relationship Id="rId21" Type="http://schemas.openxmlformats.org/officeDocument/2006/relationships/hyperlink" Target="http://www.wanwuyun.com/" TargetMode="External"/><Relationship Id="rId20" Type="http://schemas.openxmlformats.org/officeDocument/2006/relationships/image" Target="../media/image30.png"/><Relationship Id="rId2" Type="http://schemas.openxmlformats.org/officeDocument/2006/relationships/image" Target="../media/image21.png"/><Relationship Id="rId19" Type="http://schemas.openxmlformats.org/officeDocument/2006/relationships/hyperlink" Target="http://www.smartcitychina.cn/" TargetMode="External"/><Relationship Id="rId18" Type="http://schemas.openxmlformats.org/officeDocument/2006/relationships/image" Target="../media/image29.png"/><Relationship Id="rId17" Type="http://schemas.openxmlformats.org/officeDocument/2006/relationships/hyperlink" Target="http://www.netofthings.cn/" TargetMode="External"/><Relationship Id="rId16" Type="http://schemas.openxmlformats.org/officeDocument/2006/relationships/image" Target="../media/image28.png"/><Relationship Id="rId15" Type="http://schemas.openxmlformats.org/officeDocument/2006/relationships/hyperlink" Target="http://www.thebigdata.cn/" TargetMode="External"/><Relationship Id="rId14" Type="http://schemas.openxmlformats.org/officeDocument/2006/relationships/image" Target="../media/image27.png"/><Relationship Id="rId13" Type="http://schemas.openxmlformats.org/officeDocument/2006/relationships/hyperlink" Target="http://www.worldstor.cn/" TargetMode="External"/><Relationship Id="rId12" Type="http://schemas.openxmlformats.org/officeDocument/2006/relationships/image" Target="../media/image26.png"/><Relationship Id="rId11" Type="http://schemas.openxmlformats.org/officeDocument/2006/relationships/hyperlink" Target="http://www.pm25.org.cn/" TargetMode="External"/><Relationship Id="rId10" Type="http://schemas.openxmlformats.org/officeDocument/2006/relationships/image" Target="../media/image25.png"/><Relationship Id="rId1" Type="http://schemas.openxmlformats.org/officeDocument/2006/relationships/hyperlink" Target="http://www.chinaznyj.com/" TargetMode="External"/></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44.xml"/><Relationship Id="rId1"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矩形 17"/>
          <p:cNvSpPr/>
          <p:nvPr/>
        </p:nvSpPr>
        <p:spPr>
          <a:xfrm>
            <a:off x="-7143" y="-9147"/>
            <a:ext cx="9158091" cy="38219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zh-CN" altLang="en-US" sz="1355">
                <a:solidFill>
                  <a:prstClr val="white"/>
                </a:solidFill>
              </a:rPr>
              <a:t>大数据应用人才培养系列教材</a:t>
            </a:r>
            <a:endParaRPr lang="zh-CN" altLang="en-US" sz="1355">
              <a:solidFill>
                <a:prstClr val="white"/>
              </a:solidFill>
            </a:endParaRPr>
          </a:p>
        </p:txBody>
      </p:sp>
      <p:sp>
        <p:nvSpPr>
          <p:cNvPr id="4" name="矩形 3"/>
          <p:cNvSpPr/>
          <p:nvPr/>
        </p:nvSpPr>
        <p:spPr>
          <a:xfrm>
            <a:off x="1062228" y="728895"/>
            <a:ext cx="7426960" cy="1322070"/>
          </a:xfrm>
          <a:prstGeom prst="rect">
            <a:avLst/>
          </a:prstGeom>
          <a:effectLst/>
        </p:spPr>
        <p:txBody>
          <a:bodyPr wrap="square">
            <a:spAutoFit/>
          </a:bodyPr>
          <a:lstStyle/>
          <a:p>
            <a:pPr algn="ctr">
              <a:defRPr/>
            </a:pPr>
            <a:r>
              <a:rPr lang="en-US" altLang="zh-CN" sz="8000" b="1" spc="300" dirty="0">
                <a:ln w="11430"/>
                <a:solidFill>
                  <a:srgbClr val="3D89BC"/>
                </a:solidFill>
                <a:latin typeface="微软雅黑" panose="020B0503020204020204" pitchFamily="34" charset="-122"/>
                <a:ea typeface="微软雅黑" panose="020B0503020204020204" pitchFamily="34" charset="-122"/>
              </a:rPr>
              <a:t>Python</a:t>
            </a:r>
            <a:r>
              <a:rPr lang="zh-CN" altLang="en-US" sz="8000" b="1" spc="300" dirty="0">
                <a:ln w="11430"/>
                <a:solidFill>
                  <a:srgbClr val="3D89BC"/>
                </a:solidFill>
                <a:latin typeface="微软雅黑" panose="020B0503020204020204" pitchFamily="34" charset="-122"/>
                <a:ea typeface="微软雅黑" panose="020B0503020204020204" pitchFamily="34" charset="-122"/>
              </a:rPr>
              <a:t>语言</a:t>
            </a:r>
            <a:endParaRPr lang="en-US" altLang="zh-CN" sz="8000" b="1" spc="300" dirty="0">
              <a:ln w="11430"/>
              <a:solidFill>
                <a:srgbClr val="3D89BC"/>
              </a:solidFill>
              <a:latin typeface="微软雅黑" panose="020B0503020204020204" pitchFamily="34" charset="-122"/>
              <a:ea typeface="微软雅黑" panose="020B0503020204020204" pitchFamily="34" charset="-122"/>
            </a:endParaRPr>
          </a:p>
        </p:txBody>
      </p:sp>
      <p:sp>
        <p:nvSpPr>
          <p:cNvPr id="8" name="矩形 7"/>
          <p:cNvSpPr/>
          <p:nvPr/>
        </p:nvSpPr>
        <p:spPr>
          <a:xfrm>
            <a:off x="8790317" y="3240900"/>
            <a:ext cx="368541" cy="3071004"/>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pic>
        <p:nvPicPr>
          <p:cNvPr id="5" name="Picture 3"/>
          <p:cNvPicPr>
            <a:picLocks noChangeAspect="1" noChangeArrowheads="1"/>
          </p:cNvPicPr>
          <p:nvPr/>
        </p:nvPicPr>
        <p:blipFill>
          <a:blip r:embed="rId1">
            <a:extLst>
              <a:ext uri="{28A0092B-C50C-407E-A947-70E740481C1C}">
                <a14:useLocalDpi xmlns:a14="http://schemas.microsoft.com/office/drawing/2010/main" val="0"/>
              </a:ext>
            </a:extLst>
          </a:blip>
          <a:stretch>
            <a:fillRect/>
          </a:stretch>
        </p:blipFill>
        <p:spPr bwMode="auto">
          <a:xfrm>
            <a:off x="-7143" y="3240900"/>
            <a:ext cx="8496050" cy="3071004"/>
          </a:xfrm>
          <a:prstGeom prst="rect">
            <a:avLst/>
          </a:prstGeom>
          <a:noFill/>
          <a:extLst>
            <a:ext uri="{909E8E84-426E-40DD-AFC4-6F175D3DCCD1}">
              <a14:hiddenFill xmlns:a14="http://schemas.microsoft.com/office/drawing/2010/main">
                <a:solidFill>
                  <a:srgbClr val="FFFFFF"/>
                </a:solidFill>
              </a14:hiddenFill>
            </a:ext>
          </a:extLst>
        </p:spPr>
      </p:pic>
      <p:pic>
        <p:nvPicPr>
          <p:cNvPr id="14" name="图片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26768" y="6337300"/>
            <a:ext cx="2217463" cy="520700"/>
          </a:xfrm>
          <a:prstGeom prst="rect">
            <a:avLst/>
          </a:prstGeom>
        </p:spPr>
      </p:pic>
      <p:sp>
        <p:nvSpPr>
          <p:cNvPr id="20" name="矩形 19"/>
          <p:cNvSpPr/>
          <p:nvPr/>
        </p:nvSpPr>
        <p:spPr>
          <a:xfrm>
            <a:off x="1410335" y="2209165"/>
            <a:ext cx="259715" cy="864870"/>
          </a:xfrm>
          <a:prstGeom prst="rect">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0066"/>
              </a:solidFill>
            </a:endParaRPr>
          </a:p>
        </p:txBody>
      </p:sp>
      <p:sp>
        <p:nvSpPr>
          <p:cNvPr id="21" name="矩形 20"/>
          <p:cNvSpPr/>
          <p:nvPr/>
        </p:nvSpPr>
        <p:spPr>
          <a:xfrm>
            <a:off x="1658620" y="2209165"/>
            <a:ext cx="6269990" cy="86400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2" name="TextBox 6"/>
          <p:cNvSpPr txBox="1"/>
          <p:nvPr/>
        </p:nvSpPr>
        <p:spPr>
          <a:xfrm>
            <a:off x="1670340" y="2277654"/>
            <a:ext cx="6270084" cy="337185"/>
          </a:xfrm>
          <a:prstGeom prst="rect">
            <a:avLst/>
          </a:prstGeom>
          <a:noFill/>
        </p:spPr>
        <p:txBody>
          <a:bodyPr wrap="square" rtlCol="0">
            <a:spAutoFit/>
          </a:bodyPr>
          <a:lstStyle/>
          <a:p>
            <a:r>
              <a:rPr lang="zh-CN" altLang="en-US" sz="1600" dirty="0" smtClean="0">
                <a:solidFill>
                  <a:schemeClr val="tx1">
                    <a:lumMod val="75000"/>
                    <a:lumOff val="25000"/>
                  </a:schemeClr>
                </a:solidFill>
              </a:rPr>
              <a:t>刘  鹏    张  燕       总主编</a:t>
            </a:r>
            <a:endParaRPr lang="zh-CN" altLang="en-US" sz="1600" dirty="0">
              <a:solidFill>
                <a:schemeClr val="tx1">
                  <a:lumMod val="75000"/>
                  <a:lumOff val="25000"/>
                </a:schemeClr>
              </a:solidFill>
            </a:endParaRPr>
          </a:p>
        </p:txBody>
      </p:sp>
      <p:sp>
        <p:nvSpPr>
          <p:cNvPr id="26" name="TextBox 6"/>
          <p:cNvSpPr txBox="1"/>
          <p:nvPr/>
        </p:nvSpPr>
        <p:spPr>
          <a:xfrm>
            <a:off x="1670340" y="2634610"/>
            <a:ext cx="6270084" cy="337185"/>
          </a:xfrm>
          <a:prstGeom prst="rect">
            <a:avLst/>
          </a:prstGeom>
          <a:noFill/>
        </p:spPr>
        <p:txBody>
          <a:bodyPr wrap="square" rtlCol="0">
            <a:spAutoFit/>
          </a:bodyPr>
          <a:lstStyle/>
          <a:p>
            <a:r>
              <a:rPr lang="zh-CN" altLang="en-US" sz="1600" dirty="0" smtClean="0">
                <a:solidFill>
                  <a:schemeClr val="tx1">
                    <a:lumMod val="75000"/>
                    <a:lumOff val="25000"/>
                  </a:schemeClr>
                </a:solidFill>
              </a:rPr>
              <a:t>李肖俊    </a:t>
            </a:r>
            <a:r>
              <a:rPr lang="zh-CN" altLang="en-US" sz="1600" dirty="0">
                <a:solidFill>
                  <a:schemeClr val="tx1">
                    <a:lumMod val="75000"/>
                    <a:lumOff val="25000"/>
                  </a:schemeClr>
                </a:solidFill>
              </a:rPr>
              <a:t>主编                          </a:t>
            </a:r>
            <a:r>
              <a:rPr lang="zh-CN" altLang="en-US" sz="1600" dirty="0" smtClean="0">
                <a:solidFill>
                  <a:schemeClr val="tx1">
                    <a:lumMod val="75000"/>
                    <a:lumOff val="25000"/>
                  </a:schemeClr>
                </a:solidFill>
              </a:rPr>
              <a:t>  刘  河    钟  涛     副</a:t>
            </a:r>
            <a:r>
              <a:rPr lang="zh-CN" altLang="en-US" sz="1600" dirty="0">
                <a:solidFill>
                  <a:schemeClr val="tx1">
                    <a:lumMod val="75000"/>
                    <a:lumOff val="25000"/>
                  </a:schemeClr>
                </a:solidFill>
              </a:rPr>
              <a:t>主编</a:t>
            </a:r>
            <a:endParaRPr lang="zh-CN" altLang="en-US" sz="1600" dirty="0">
              <a:solidFill>
                <a:schemeClr val="tx1">
                  <a:lumMod val="75000"/>
                  <a:lumOff val="25000"/>
                </a:schemeClr>
              </a:solidFill>
            </a:endParaRPr>
          </a:p>
        </p:txBody>
      </p:sp>
      <p:sp>
        <p:nvSpPr>
          <p:cNvPr id="27" name="Freeform 25"/>
          <p:cNvSpPr>
            <a:spLocks noEditPoints="1"/>
          </p:cNvSpPr>
          <p:nvPr/>
        </p:nvSpPr>
        <p:spPr bwMode="auto">
          <a:xfrm>
            <a:off x="3259599" y="2380202"/>
            <a:ext cx="130969" cy="119856"/>
          </a:xfrm>
          <a:custGeom>
            <a:avLst/>
            <a:gdLst>
              <a:gd name="T0" fmla="*/ 35 w 70"/>
              <a:gd name="T1" fmla="*/ 0 h 64"/>
              <a:gd name="T2" fmla="*/ 12 w 70"/>
              <a:gd name="T3" fmla="*/ 10 h 64"/>
              <a:gd name="T4" fmla="*/ 12 w 70"/>
              <a:gd name="T5" fmla="*/ 55 h 64"/>
              <a:gd name="T6" fmla="*/ 35 w 70"/>
              <a:gd name="T7" fmla="*/ 64 h 64"/>
              <a:gd name="T8" fmla="*/ 57 w 70"/>
              <a:gd name="T9" fmla="*/ 55 h 64"/>
              <a:gd name="T10" fmla="*/ 57 w 70"/>
              <a:gd name="T11" fmla="*/ 10 h 64"/>
              <a:gd name="T12" fmla="*/ 35 w 70"/>
              <a:gd name="T13" fmla="*/ 0 h 64"/>
              <a:gd name="T14" fmla="*/ 54 w 70"/>
              <a:gd name="T15" fmla="*/ 52 h 64"/>
              <a:gd name="T16" fmla="*/ 35 w 70"/>
              <a:gd name="T17" fmla="*/ 60 h 64"/>
              <a:gd name="T18" fmla="*/ 15 w 70"/>
              <a:gd name="T19" fmla="*/ 52 h 64"/>
              <a:gd name="T20" fmla="*/ 7 w 70"/>
              <a:gd name="T21" fmla="*/ 32 h 64"/>
              <a:gd name="T22" fmla="*/ 15 w 70"/>
              <a:gd name="T23" fmla="*/ 13 h 64"/>
              <a:gd name="T24" fmla="*/ 35 w 70"/>
              <a:gd name="T25" fmla="*/ 5 h 64"/>
              <a:gd name="T26" fmla="*/ 54 w 70"/>
              <a:gd name="T27" fmla="*/ 13 h 64"/>
              <a:gd name="T28" fmla="*/ 62 w 70"/>
              <a:gd name="T29" fmla="*/ 32 h 64"/>
              <a:gd name="T30" fmla="*/ 54 w 70"/>
              <a:gd name="T31" fmla="*/ 52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0" h="64">
                <a:moveTo>
                  <a:pt x="35" y="0"/>
                </a:moveTo>
                <a:cubicBezTo>
                  <a:pt x="26" y="0"/>
                  <a:pt x="18" y="4"/>
                  <a:pt x="12" y="10"/>
                </a:cubicBezTo>
                <a:cubicBezTo>
                  <a:pt x="0" y="22"/>
                  <a:pt x="0" y="42"/>
                  <a:pt x="12" y="55"/>
                </a:cubicBezTo>
                <a:cubicBezTo>
                  <a:pt x="18" y="61"/>
                  <a:pt x="26" y="64"/>
                  <a:pt x="35" y="64"/>
                </a:cubicBezTo>
                <a:cubicBezTo>
                  <a:pt x="43" y="64"/>
                  <a:pt x="51" y="61"/>
                  <a:pt x="57" y="55"/>
                </a:cubicBezTo>
                <a:cubicBezTo>
                  <a:pt x="70" y="42"/>
                  <a:pt x="70" y="22"/>
                  <a:pt x="57" y="10"/>
                </a:cubicBezTo>
                <a:cubicBezTo>
                  <a:pt x="51" y="4"/>
                  <a:pt x="43" y="0"/>
                  <a:pt x="35" y="0"/>
                </a:cubicBezTo>
                <a:close/>
                <a:moveTo>
                  <a:pt x="54" y="52"/>
                </a:moveTo>
                <a:cubicBezTo>
                  <a:pt x="49" y="57"/>
                  <a:pt x="42" y="60"/>
                  <a:pt x="35" y="60"/>
                </a:cubicBezTo>
                <a:cubicBezTo>
                  <a:pt x="27" y="60"/>
                  <a:pt x="21" y="57"/>
                  <a:pt x="15" y="52"/>
                </a:cubicBezTo>
                <a:cubicBezTo>
                  <a:pt x="10" y="46"/>
                  <a:pt x="7" y="40"/>
                  <a:pt x="7" y="32"/>
                </a:cubicBezTo>
                <a:cubicBezTo>
                  <a:pt x="7" y="25"/>
                  <a:pt x="10" y="18"/>
                  <a:pt x="15" y="13"/>
                </a:cubicBezTo>
                <a:cubicBezTo>
                  <a:pt x="21" y="8"/>
                  <a:pt x="27" y="5"/>
                  <a:pt x="35" y="5"/>
                </a:cubicBezTo>
                <a:cubicBezTo>
                  <a:pt x="42" y="5"/>
                  <a:pt x="49" y="8"/>
                  <a:pt x="54" y="13"/>
                </a:cubicBezTo>
                <a:cubicBezTo>
                  <a:pt x="59" y="18"/>
                  <a:pt x="62" y="25"/>
                  <a:pt x="62" y="32"/>
                </a:cubicBezTo>
                <a:cubicBezTo>
                  <a:pt x="62" y="40"/>
                  <a:pt x="59" y="46"/>
                  <a:pt x="54" y="52"/>
                </a:cubicBezTo>
                <a:close/>
              </a:path>
            </a:pathLst>
          </a:custGeom>
          <a:solidFill>
            <a:srgbClr val="505A6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 name="Freeform 25"/>
          <p:cNvSpPr>
            <a:spLocks noEditPoints="1"/>
          </p:cNvSpPr>
          <p:nvPr/>
        </p:nvSpPr>
        <p:spPr bwMode="auto">
          <a:xfrm>
            <a:off x="5964326" y="2743274"/>
            <a:ext cx="130969" cy="119856"/>
          </a:xfrm>
          <a:custGeom>
            <a:avLst/>
            <a:gdLst>
              <a:gd name="T0" fmla="*/ 35 w 70"/>
              <a:gd name="T1" fmla="*/ 0 h 64"/>
              <a:gd name="T2" fmla="*/ 12 w 70"/>
              <a:gd name="T3" fmla="*/ 10 h 64"/>
              <a:gd name="T4" fmla="*/ 12 w 70"/>
              <a:gd name="T5" fmla="*/ 55 h 64"/>
              <a:gd name="T6" fmla="*/ 35 w 70"/>
              <a:gd name="T7" fmla="*/ 64 h 64"/>
              <a:gd name="T8" fmla="*/ 57 w 70"/>
              <a:gd name="T9" fmla="*/ 55 h 64"/>
              <a:gd name="T10" fmla="*/ 57 w 70"/>
              <a:gd name="T11" fmla="*/ 10 h 64"/>
              <a:gd name="T12" fmla="*/ 35 w 70"/>
              <a:gd name="T13" fmla="*/ 0 h 64"/>
              <a:gd name="T14" fmla="*/ 54 w 70"/>
              <a:gd name="T15" fmla="*/ 52 h 64"/>
              <a:gd name="T16" fmla="*/ 35 w 70"/>
              <a:gd name="T17" fmla="*/ 60 h 64"/>
              <a:gd name="T18" fmla="*/ 15 w 70"/>
              <a:gd name="T19" fmla="*/ 52 h 64"/>
              <a:gd name="T20" fmla="*/ 7 w 70"/>
              <a:gd name="T21" fmla="*/ 32 h 64"/>
              <a:gd name="T22" fmla="*/ 15 w 70"/>
              <a:gd name="T23" fmla="*/ 13 h 64"/>
              <a:gd name="T24" fmla="*/ 35 w 70"/>
              <a:gd name="T25" fmla="*/ 5 h 64"/>
              <a:gd name="T26" fmla="*/ 54 w 70"/>
              <a:gd name="T27" fmla="*/ 13 h 64"/>
              <a:gd name="T28" fmla="*/ 62 w 70"/>
              <a:gd name="T29" fmla="*/ 32 h 64"/>
              <a:gd name="T30" fmla="*/ 54 w 70"/>
              <a:gd name="T31" fmla="*/ 52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0" h="64">
                <a:moveTo>
                  <a:pt x="35" y="0"/>
                </a:moveTo>
                <a:cubicBezTo>
                  <a:pt x="26" y="0"/>
                  <a:pt x="18" y="4"/>
                  <a:pt x="12" y="10"/>
                </a:cubicBezTo>
                <a:cubicBezTo>
                  <a:pt x="0" y="22"/>
                  <a:pt x="0" y="42"/>
                  <a:pt x="12" y="55"/>
                </a:cubicBezTo>
                <a:cubicBezTo>
                  <a:pt x="18" y="61"/>
                  <a:pt x="26" y="64"/>
                  <a:pt x="35" y="64"/>
                </a:cubicBezTo>
                <a:cubicBezTo>
                  <a:pt x="43" y="64"/>
                  <a:pt x="51" y="61"/>
                  <a:pt x="57" y="55"/>
                </a:cubicBezTo>
                <a:cubicBezTo>
                  <a:pt x="70" y="42"/>
                  <a:pt x="70" y="22"/>
                  <a:pt x="57" y="10"/>
                </a:cubicBezTo>
                <a:cubicBezTo>
                  <a:pt x="51" y="4"/>
                  <a:pt x="43" y="0"/>
                  <a:pt x="35" y="0"/>
                </a:cubicBezTo>
                <a:close/>
                <a:moveTo>
                  <a:pt x="54" y="52"/>
                </a:moveTo>
                <a:cubicBezTo>
                  <a:pt x="49" y="57"/>
                  <a:pt x="42" y="60"/>
                  <a:pt x="35" y="60"/>
                </a:cubicBezTo>
                <a:cubicBezTo>
                  <a:pt x="27" y="60"/>
                  <a:pt x="21" y="57"/>
                  <a:pt x="15" y="52"/>
                </a:cubicBezTo>
                <a:cubicBezTo>
                  <a:pt x="10" y="46"/>
                  <a:pt x="7" y="40"/>
                  <a:pt x="7" y="32"/>
                </a:cubicBezTo>
                <a:cubicBezTo>
                  <a:pt x="7" y="25"/>
                  <a:pt x="10" y="18"/>
                  <a:pt x="15" y="13"/>
                </a:cubicBezTo>
                <a:cubicBezTo>
                  <a:pt x="21" y="8"/>
                  <a:pt x="27" y="5"/>
                  <a:pt x="35" y="5"/>
                </a:cubicBezTo>
                <a:cubicBezTo>
                  <a:pt x="42" y="5"/>
                  <a:pt x="49" y="8"/>
                  <a:pt x="54" y="13"/>
                </a:cubicBezTo>
                <a:cubicBezTo>
                  <a:pt x="59" y="18"/>
                  <a:pt x="62" y="25"/>
                  <a:pt x="62" y="32"/>
                </a:cubicBezTo>
                <a:cubicBezTo>
                  <a:pt x="62" y="40"/>
                  <a:pt x="59" y="46"/>
                  <a:pt x="54" y="52"/>
                </a:cubicBezTo>
                <a:close/>
              </a:path>
            </a:pathLst>
          </a:custGeom>
          <a:solidFill>
            <a:srgbClr val="505A6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 name="Freeform 25"/>
          <p:cNvSpPr>
            <a:spLocks noEditPoints="1"/>
          </p:cNvSpPr>
          <p:nvPr/>
        </p:nvSpPr>
        <p:spPr bwMode="auto">
          <a:xfrm>
            <a:off x="2451335" y="2757907"/>
            <a:ext cx="130969" cy="119856"/>
          </a:xfrm>
          <a:custGeom>
            <a:avLst/>
            <a:gdLst>
              <a:gd name="T0" fmla="*/ 35 w 70"/>
              <a:gd name="T1" fmla="*/ 0 h 64"/>
              <a:gd name="T2" fmla="*/ 12 w 70"/>
              <a:gd name="T3" fmla="*/ 10 h 64"/>
              <a:gd name="T4" fmla="*/ 12 w 70"/>
              <a:gd name="T5" fmla="*/ 55 h 64"/>
              <a:gd name="T6" fmla="*/ 35 w 70"/>
              <a:gd name="T7" fmla="*/ 64 h 64"/>
              <a:gd name="T8" fmla="*/ 57 w 70"/>
              <a:gd name="T9" fmla="*/ 55 h 64"/>
              <a:gd name="T10" fmla="*/ 57 w 70"/>
              <a:gd name="T11" fmla="*/ 10 h 64"/>
              <a:gd name="T12" fmla="*/ 35 w 70"/>
              <a:gd name="T13" fmla="*/ 0 h 64"/>
              <a:gd name="T14" fmla="*/ 54 w 70"/>
              <a:gd name="T15" fmla="*/ 52 h 64"/>
              <a:gd name="T16" fmla="*/ 35 w 70"/>
              <a:gd name="T17" fmla="*/ 60 h 64"/>
              <a:gd name="T18" fmla="*/ 15 w 70"/>
              <a:gd name="T19" fmla="*/ 52 h 64"/>
              <a:gd name="T20" fmla="*/ 7 w 70"/>
              <a:gd name="T21" fmla="*/ 32 h 64"/>
              <a:gd name="T22" fmla="*/ 15 w 70"/>
              <a:gd name="T23" fmla="*/ 13 h 64"/>
              <a:gd name="T24" fmla="*/ 35 w 70"/>
              <a:gd name="T25" fmla="*/ 5 h 64"/>
              <a:gd name="T26" fmla="*/ 54 w 70"/>
              <a:gd name="T27" fmla="*/ 13 h 64"/>
              <a:gd name="T28" fmla="*/ 62 w 70"/>
              <a:gd name="T29" fmla="*/ 32 h 64"/>
              <a:gd name="T30" fmla="*/ 54 w 70"/>
              <a:gd name="T31" fmla="*/ 52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0" h="64">
                <a:moveTo>
                  <a:pt x="35" y="0"/>
                </a:moveTo>
                <a:cubicBezTo>
                  <a:pt x="26" y="0"/>
                  <a:pt x="18" y="4"/>
                  <a:pt x="12" y="10"/>
                </a:cubicBezTo>
                <a:cubicBezTo>
                  <a:pt x="0" y="22"/>
                  <a:pt x="0" y="42"/>
                  <a:pt x="12" y="55"/>
                </a:cubicBezTo>
                <a:cubicBezTo>
                  <a:pt x="18" y="61"/>
                  <a:pt x="26" y="64"/>
                  <a:pt x="35" y="64"/>
                </a:cubicBezTo>
                <a:cubicBezTo>
                  <a:pt x="43" y="64"/>
                  <a:pt x="51" y="61"/>
                  <a:pt x="57" y="55"/>
                </a:cubicBezTo>
                <a:cubicBezTo>
                  <a:pt x="70" y="42"/>
                  <a:pt x="70" y="22"/>
                  <a:pt x="57" y="10"/>
                </a:cubicBezTo>
                <a:cubicBezTo>
                  <a:pt x="51" y="4"/>
                  <a:pt x="43" y="0"/>
                  <a:pt x="35" y="0"/>
                </a:cubicBezTo>
                <a:close/>
                <a:moveTo>
                  <a:pt x="54" y="52"/>
                </a:moveTo>
                <a:cubicBezTo>
                  <a:pt x="49" y="57"/>
                  <a:pt x="42" y="60"/>
                  <a:pt x="35" y="60"/>
                </a:cubicBezTo>
                <a:cubicBezTo>
                  <a:pt x="27" y="60"/>
                  <a:pt x="21" y="57"/>
                  <a:pt x="15" y="52"/>
                </a:cubicBezTo>
                <a:cubicBezTo>
                  <a:pt x="10" y="46"/>
                  <a:pt x="7" y="40"/>
                  <a:pt x="7" y="32"/>
                </a:cubicBezTo>
                <a:cubicBezTo>
                  <a:pt x="7" y="25"/>
                  <a:pt x="10" y="18"/>
                  <a:pt x="15" y="13"/>
                </a:cubicBezTo>
                <a:cubicBezTo>
                  <a:pt x="21" y="8"/>
                  <a:pt x="27" y="5"/>
                  <a:pt x="35" y="5"/>
                </a:cubicBezTo>
                <a:cubicBezTo>
                  <a:pt x="42" y="5"/>
                  <a:pt x="49" y="8"/>
                  <a:pt x="54" y="13"/>
                </a:cubicBezTo>
                <a:cubicBezTo>
                  <a:pt x="59" y="18"/>
                  <a:pt x="62" y="25"/>
                  <a:pt x="62" y="32"/>
                </a:cubicBezTo>
                <a:cubicBezTo>
                  <a:pt x="62" y="40"/>
                  <a:pt x="59" y="46"/>
                  <a:pt x="54" y="52"/>
                </a:cubicBezTo>
                <a:close/>
              </a:path>
            </a:pathLst>
          </a:custGeom>
          <a:solidFill>
            <a:srgbClr val="505A6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3"/>
          </p:nvPr>
        </p:nvSpPr>
        <p:spPr/>
        <p:txBody>
          <a:bodyPr>
            <a:normAutofit/>
          </a:bodyPr>
          <a:lstStyle/>
          <a:p>
            <a:r>
              <a:rPr lang="en-US" altLang="zh-CN" sz="2000" dirty="0" smtClean="0"/>
              <a:t>9.1.2 </a:t>
            </a:r>
            <a:r>
              <a:rPr lang="zh-CN" altLang="en-US" sz="2000" dirty="0" smtClean="0"/>
              <a:t>处理</a:t>
            </a:r>
            <a:r>
              <a:rPr lang="zh-CN" altLang="en-US" sz="2000" dirty="0"/>
              <a:t>异常</a:t>
            </a:r>
            <a:endParaRPr lang="zh-CN" altLang="en-US" sz="2000" dirty="0"/>
          </a:p>
        </p:txBody>
      </p:sp>
      <p:sp>
        <p:nvSpPr>
          <p:cNvPr id="3" name="内容占位符 2"/>
          <p:cNvSpPr>
            <a:spLocks noGrp="1"/>
          </p:cNvSpPr>
          <p:nvPr>
            <p:ph sz="quarter" idx="14"/>
          </p:nvPr>
        </p:nvSpPr>
        <p:spPr>
          <a:xfrm>
            <a:off x="364881" y="1250621"/>
            <a:ext cx="8588050" cy="4890872"/>
          </a:xfrm>
        </p:spPr>
        <p:txBody>
          <a:bodyPr>
            <a:noAutofit/>
          </a:bodyPr>
          <a:lstStyle/>
          <a:p>
            <a:pPr>
              <a:lnSpc>
                <a:spcPct val="150000"/>
              </a:lnSpc>
            </a:pPr>
            <a:r>
              <a:rPr lang="en-US" altLang="zh-CN" sz="2000" dirty="0" smtClean="0">
                <a:solidFill>
                  <a:schemeClr val="tx1">
                    <a:lumMod val="75000"/>
                    <a:lumOff val="25000"/>
                  </a:schemeClr>
                </a:solidFill>
              </a:rPr>
              <a:t>except </a:t>
            </a:r>
            <a:r>
              <a:rPr lang="en-US" altLang="zh-CN" sz="2000" dirty="0">
                <a:solidFill>
                  <a:schemeClr val="tx1">
                    <a:lumMod val="75000"/>
                    <a:lumOff val="25000"/>
                  </a:schemeClr>
                </a:solidFill>
              </a:rPr>
              <a:t>Exception[as reason]:</a:t>
            </a:r>
            <a:endParaRPr lang="en-US" altLang="zh-CN" sz="2000" dirty="0">
              <a:solidFill>
                <a:schemeClr val="tx1">
                  <a:lumMod val="75000"/>
                  <a:lumOff val="25000"/>
                </a:schemeClr>
              </a:solidFill>
            </a:endParaRPr>
          </a:p>
          <a:p>
            <a:pPr>
              <a:lnSpc>
                <a:spcPct val="150000"/>
              </a:lnSpc>
            </a:pPr>
            <a:r>
              <a:rPr lang="en-US" altLang="zh-CN" sz="2000" dirty="0">
                <a:solidFill>
                  <a:schemeClr val="tx1">
                    <a:lumMod val="75000"/>
                    <a:lumOff val="25000"/>
                  </a:schemeClr>
                </a:solidFill>
              </a:rPr>
              <a:t>    </a:t>
            </a:r>
            <a:r>
              <a:rPr lang="zh-CN" altLang="en-US" sz="2000" dirty="0">
                <a:solidFill>
                  <a:schemeClr val="tx1">
                    <a:lumMod val="75000"/>
                    <a:lumOff val="25000"/>
                  </a:schemeClr>
                </a:solidFill>
              </a:rPr>
              <a:t>出现异常</a:t>
            </a:r>
            <a:r>
              <a:rPr lang="en-US" altLang="zh-CN" sz="2000" dirty="0">
                <a:solidFill>
                  <a:schemeClr val="tx1">
                    <a:lumMod val="75000"/>
                    <a:lumOff val="25000"/>
                  </a:schemeClr>
                </a:solidFill>
              </a:rPr>
              <a:t>(exception)</a:t>
            </a:r>
            <a:r>
              <a:rPr lang="zh-CN" altLang="en-US" sz="2000" dirty="0">
                <a:solidFill>
                  <a:schemeClr val="tx1">
                    <a:lumMod val="75000"/>
                    <a:lumOff val="25000"/>
                  </a:schemeClr>
                </a:solidFill>
              </a:rPr>
              <a:t>后的处理代码</a:t>
            </a:r>
            <a:endParaRPr lang="zh-CN" altLang="en-US" sz="2000" dirty="0">
              <a:solidFill>
                <a:schemeClr val="tx1">
                  <a:lumMod val="75000"/>
                  <a:lumOff val="25000"/>
                </a:schemeClr>
              </a:solidFill>
            </a:endParaRPr>
          </a:p>
          <a:p>
            <a:pPr>
              <a:lnSpc>
                <a:spcPct val="150000"/>
              </a:lnSpc>
            </a:pPr>
            <a:r>
              <a:rPr lang="en-US" altLang="zh-CN" sz="2000" dirty="0">
                <a:solidFill>
                  <a:schemeClr val="tx1">
                    <a:lumMod val="75000"/>
                    <a:lumOff val="25000"/>
                  </a:schemeClr>
                </a:solidFill>
              </a:rPr>
              <a:t>else:</a:t>
            </a:r>
            <a:endParaRPr lang="en-US" altLang="zh-CN" sz="2000" dirty="0">
              <a:solidFill>
                <a:schemeClr val="tx1">
                  <a:lumMod val="75000"/>
                  <a:lumOff val="25000"/>
                </a:schemeClr>
              </a:solidFill>
            </a:endParaRPr>
          </a:p>
          <a:p>
            <a:pPr>
              <a:lnSpc>
                <a:spcPct val="150000"/>
              </a:lnSpc>
            </a:pPr>
            <a:r>
              <a:rPr lang="en-US" altLang="zh-CN" sz="2000" dirty="0">
                <a:solidFill>
                  <a:schemeClr val="tx1">
                    <a:lumMod val="75000"/>
                    <a:lumOff val="25000"/>
                  </a:schemeClr>
                </a:solidFill>
              </a:rPr>
              <a:t>    </a:t>
            </a:r>
            <a:r>
              <a:rPr lang="zh-CN" altLang="en-US" sz="2000" dirty="0">
                <a:solidFill>
                  <a:schemeClr val="tx1">
                    <a:lumMod val="75000"/>
                    <a:lumOff val="25000"/>
                  </a:schemeClr>
                </a:solidFill>
              </a:rPr>
              <a:t>没有异常后被执行的代码</a:t>
            </a:r>
            <a:endParaRPr lang="zh-CN" altLang="en-US" sz="2000" dirty="0">
              <a:solidFill>
                <a:schemeClr val="tx1">
                  <a:lumMod val="75000"/>
                  <a:lumOff val="25000"/>
                </a:schemeClr>
              </a:solidFill>
            </a:endParaRPr>
          </a:p>
          <a:p>
            <a:pPr>
              <a:lnSpc>
                <a:spcPct val="150000"/>
              </a:lnSpc>
            </a:pPr>
            <a:r>
              <a:rPr lang="zh-CN" altLang="en-US" sz="2000" dirty="0">
                <a:solidFill>
                  <a:schemeClr val="tx1">
                    <a:lumMod val="75000"/>
                    <a:lumOff val="25000"/>
                  </a:schemeClr>
                </a:solidFill>
              </a:rPr>
              <a:t>在上述语法中，如果一旦检测到</a:t>
            </a:r>
            <a:r>
              <a:rPr lang="en-US" altLang="zh-CN" sz="2000" dirty="0">
                <a:solidFill>
                  <a:schemeClr val="tx1">
                    <a:lumMod val="75000"/>
                    <a:lumOff val="25000"/>
                  </a:schemeClr>
                </a:solidFill>
              </a:rPr>
              <a:t>try</a:t>
            </a:r>
            <a:r>
              <a:rPr lang="zh-CN" altLang="en-US" sz="2000" dirty="0">
                <a:solidFill>
                  <a:schemeClr val="tx1">
                    <a:lumMod val="75000"/>
                    <a:lumOff val="25000"/>
                  </a:schemeClr>
                </a:solidFill>
              </a:rPr>
              <a:t>语句块中有任何异常，程序就会根据异常类型跳转到</a:t>
            </a:r>
            <a:r>
              <a:rPr lang="en-US" altLang="zh-CN" sz="2000" dirty="0">
                <a:solidFill>
                  <a:schemeClr val="tx1">
                    <a:lumMod val="75000"/>
                    <a:lumOff val="25000"/>
                  </a:schemeClr>
                </a:solidFill>
              </a:rPr>
              <a:t>except</a:t>
            </a:r>
            <a:r>
              <a:rPr lang="zh-CN" altLang="en-US" sz="2000" dirty="0">
                <a:solidFill>
                  <a:schemeClr val="tx1">
                    <a:lumMod val="75000"/>
                    <a:lumOff val="25000"/>
                  </a:schemeClr>
                </a:solidFill>
              </a:rPr>
              <a:t>处执行对应异常类型的处理代码，最后终止程序的执行；如果在</a:t>
            </a:r>
            <a:r>
              <a:rPr lang="en-US" altLang="zh-CN" sz="2000" dirty="0">
                <a:solidFill>
                  <a:schemeClr val="tx1">
                    <a:lumMod val="75000"/>
                    <a:lumOff val="25000"/>
                  </a:schemeClr>
                </a:solidFill>
              </a:rPr>
              <a:t>try</a:t>
            </a:r>
            <a:r>
              <a:rPr lang="zh-CN" altLang="en-US" sz="2000" dirty="0">
                <a:solidFill>
                  <a:schemeClr val="tx1">
                    <a:lumMod val="75000"/>
                    <a:lumOff val="25000"/>
                  </a:schemeClr>
                </a:solidFill>
              </a:rPr>
              <a:t>语句块中没有检测到任何异常，程序在执行完</a:t>
            </a:r>
            <a:r>
              <a:rPr lang="en-US" altLang="zh-CN" sz="2000" dirty="0">
                <a:solidFill>
                  <a:schemeClr val="tx1">
                    <a:lumMod val="75000"/>
                    <a:lumOff val="25000"/>
                  </a:schemeClr>
                </a:solidFill>
              </a:rPr>
              <a:t>try</a:t>
            </a:r>
            <a:r>
              <a:rPr lang="zh-CN" altLang="en-US" sz="2000" dirty="0">
                <a:solidFill>
                  <a:schemeClr val="tx1">
                    <a:lumMod val="75000"/>
                    <a:lumOff val="25000"/>
                  </a:schemeClr>
                </a:solidFill>
              </a:rPr>
              <a:t>语句块里的代码后，跳转到</a:t>
            </a:r>
            <a:r>
              <a:rPr lang="en-US" altLang="zh-CN" sz="2000" dirty="0">
                <a:solidFill>
                  <a:schemeClr val="tx1">
                    <a:lumMod val="75000"/>
                    <a:lumOff val="25000"/>
                  </a:schemeClr>
                </a:solidFill>
              </a:rPr>
              <a:t>else</a:t>
            </a:r>
            <a:r>
              <a:rPr lang="zh-CN" altLang="en-US" sz="2000" dirty="0">
                <a:solidFill>
                  <a:schemeClr val="tx1">
                    <a:lumMod val="75000"/>
                    <a:lumOff val="25000"/>
                  </a:schemeClr>
                </a:solidFill>
              </a:rPr>
              <a:t>处执行里面的代码。</a:t>
            </a:r>
            <a:endParaRPr lang="zh-CN" altLang="en-US" sz="2000" dirty="0">
              <a:solidFill>
                <a:schemeClr val="tx1">
                  <a:lumMod val="75000"/>
                  <a:lumOff val="25000"/>
                </a:schemeClr>
              </a:solidFill>
            </a:endParaRPr>
          </a:p>
          <a:p>
            <a:pPr>
              <a:lnSpc>
                <a:spcPct val="150000"/>
              </a:lnSpc>
            </a:pPr>
            <a:endParaRPr lang="zh-CN" altLang="en-US" sz="2000" dirty="0"/>
          </a:p>
          <a:p>
            <a:pPr>
              <a:lnSpc>
                <a:spcPct val="150000"/>
              </a:lnSpc>
            </a:pPr>
            <a:endParaRPr lang="zh-CN" altLang="en-US" sz="2000" dirty="0"/>
          </a:p>
        </p:txBody>
      </p:sp>
      <p:sp>
        <p:nvSpPr>
          <p:cNvPr id="4" name="TextBox 3"/>
          <p:cNvSpPr txBox="1"/>
          <p:nvPr/>
        </p:nvSpPr>
        <p:spPr>
          <a:xfrm>
            <a:off x="246185" y="105507"/>
            <a:ext cx="3578469" cy="415498"/>
          </a:xfrm>
          <a:prstGeom prst="rect">
            <a:avLst/>
          </a:prstGeom>
          <a:noFill/>
        </p:spPr>
        <p:txBody>
          <a:bodyPr wrap="square" rtlCol="0">
            <a:spAutoFit/>
          </a:bodyPr>
          <a:lstStyle/>
          <a:p>
            <a:r>
              <a:rPr lang="en-US" altLang="zh-CN" sz="2100" b="1" spc="225" dirty="0" smtClean="0">
                <a:solidFill>
                  <a:prstClr val="white"/>
                </a:solidFill>
              </a:rPr>
              <a:t>9.1 </a:t>
            </a:r>
            <a:r>
              <a:rPr lang="zh-CN" altLang="en-US" sz="2100" b="1" spc="225" dirty="0" smtClean="0">
                <a:solidFill>
                  <a:prstClr val="white"/>
                </a:solidFill>
              </a:rPr>
              <a:t>异常</a:t>
            </a:r>
            <a:r>
              <a:rPr lang="zh-CN" altLang="en-US" sz="2100" b="1" spc="225" dirty="0">
                <a:solidFill>
                  <a:prstClr val="white"/>
                </a:solidFill>
              </a:rPr>
              <a:t>概述</a:t>
            </a:r>
            <a:endParaRPr lang="en-US" altLang="zh-CN" sz="2100" b="1" spc="225" dirty="0">
              <a:solidFill>
                <a:prstClr val="white"/>
              </a:solidFill>
            </a:endParaRPr>
          </a:p>
        </p:txBody>
      </p:sp>
      <p:sp>
        <p:nvSpPr>
          <p:cNvPr id="5" name="TextBox 4"/>
          <p:cNvSpPr txBox="1"/>
          <p:nvPr/>
        </p:nvSpPr>
        <p:spPr>
          <a:xfrm>
            <a:off x="6523891" y="255004"/>
            <a:ext cx="3006969" cy="300852"/>
          </a:xfrm>
          <a:prstGeom prst="rect">
            <a:avLst/>
          </a:prstGeom>
          <a:noFill/>
        </p:spPr>
        <p:txBody>
          <a:bodyPr wrap="square" rtlCol="0">
            <a:spAutoFit/>
          </a:bodyPr>
          <a:lstStyle/>
          <a:p>
            <a:r>
              <a:rPr lang="zh-CN" altLang="en-US" sz="1355" dirty="0">
                <a:solidFill>
                  <a:prstClr val="white"/>
                </a:solidFill>
              </a:rPr>
              <a:t>  第九</a:t>
            </a:r>
            <a:r>
              <a:rPr lang="zh-CN" altLang="en-US" sz="1355" dirty="0" smtClean="0">
                <a:solidFill>
                  <a:prstClr val="white"/>
                </a:solidFill>
              </a:rPr>
              <a:t>章 异常</a:t>
            </a:r>
            <a:endParaRPr lang="zh-CN" altLang="en-US" sz="1355" dirty="0">
              <a:solidFill>
                <a:prstClr val="white"/>
              </a:solidFill>
            </a:endParaRPr>
          </a:p>
        </p:txBody>
      </p:sp>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3"/>
          </p:nvPr>
        </p:nvSpPr>
        <p:spPr>
          <a:xfrm>
            <a:off x="392113" y="689431"/>
            <a:ext cx="7094537" cy="544391"/>
          </a:xfrm>
        </p:spPr>
        <p:txBody>
          <a:bodyPr>
            <a:normAutofit/>
          </a:bodyPr>
          <a:lstStyle/>
          <a:p>
            <a:r>
              <a:rPr lang="en-US" altLang="zh-CN" sz="2000" dirty="0" smtClean="0"/>
              <a:t>9.1.2 </a:t>
            </a:r>
            <a:r>
              <a:rPr lang="zh-CN" altLang="en-US" sz="2000" dirty="0" smtClean="0"/>
              <a:t>处理</a:t>
            </a:r>
            <a:r>
              <a:rPr lang="zh-CN" altLang="en-US" sz="2000" dirty="0"/>
              <a:t>异常</a:t>
            </a:r>
            <a:endParaRPr lang="zh-CN" altLang="en-US" sz="2000" dirty="0"/>
          </a:p>
        </p:txBody>
      </p:sp>
      <p:sp>
        <p:nvSpPr>
          <p:cNvPr id="3" name="内容占位符 2"/>
          <p:cNvSpPr>
            <a:spLocks noGrp="1"/>
          </p:cNvSpPr>
          <p:nvPr>
            <p:ph sz="quarter" idx="14"/>
          </p:nvPr>
        </p:nvSpPr>
        <p:spPr>
          <a:xfrm>
            <a:off x="54572" y="983457"/>
            <a:ext cx="9034818" cy="4890872"/>
          </a:xfrm>
        </p:spPr>
        <p:txBody>
          <a:bodyPr>
            <a:noAutofit/>
          </a:bodyPr>
          <a:lstStyle/>
          <a:p>
            <a:pPr>
              <a:lnSpc>
                <a:spcPct val="120000"/>
              </a:lnSpc>
              <a:spcBef>
                <a:spcPts val="1000"/>
              </a:spcBef>
              <a:spcAft>
                <a:spcPts val="0"/>
              </a:spcAft>
            </a:pPr>
            <a:r>
              <a:rPr lang="en-US" altLang="zh-CN" sz="2000" dirty="0">
                <a:solidFill>
                  <a:schemeClr val="tx1">
                    <a:lumMod val="75000"/>
                    <a:lumOff val="25000"/>
                  </a:schemeClr>
                </a:solidFill>
              </a:rPr>
              <a:t>(4) try (with)—except</a:t>
            </a:r>
            <a:r>
              <a:rPr lang="zh-CN" altLang="en-US" sz="2000" dirty="0">
                <a:solidFill>
                  <a:schemeClr val="tx1">
                    <a:lumMod val="75000"/>
                    <a:lumOff val="25000"/>
                  </a:schemeClr>
                </a:solidFill>
              </a:rPr>
              <a:t>语句：</a:t>
            </a:r>
            <a:endParaRPr lang="zh-CN" altLang="en-US" sz="2000" dirty="0">
              <a:solidFill>
                <a:schemeClr val="tx1">
                  <a:lumMod val="75000"/>
                  <a:lumOff val="25000"/>
                </a:schemeClr>
              </a:solidFill>
            </a:endParaRPr>
          </a:p>
          <a:p>
            <a:pPr>
              <a:lnSpc>
                <a:spcPct val="120000"/>
              </a:lnSpc>
              <a:spcBef>
                <a:spcPts val="1000"/>
              </a:spcBef>
              <a:spcAft>
                <a:spcPts val="0"/>
              </a:spcAft>
            </a:pPr>
            <a:r>
              <a:rPr lang="zh-CN" altLang="en-US" sz="2000" dirty="0">
                <a:solidFill>
                  <a:schemeClr val="tx1">
                    <a:lumMod val="75000"/>
                    <a:lumOff val="25000"/>
                  </a:schemeClr>
                </a:solidFill>
              </a:rPr>
              <a:t>语法格式如下：</a:t>
            </a:r>
            <a:endParaRPr lang="zh-CN" altLang="en-US" sz="2000" dirty="0">
              <a:solidFill>
                <a:schemeClr val="tx1">
                  <a:lumMod val="75000"/>
                  <a:lumOff val="25000"/>
                </a:schemeClr>
              </a:solidFill>
            </a:endParaRPr>
          </a:p>
          <a:p>
            <a:pPr>
              <a:lnSpc>
                <a:spcPct val="120000"/>
              </a:lnSpc>
              <a:spcBef>
                <a:spcPts val="1000"/>
              </a:spcBef>
              <a:spcAft>
                <a:spcPts val="0"/>
              </a:spcAft>
            </a:pPr>
            <a:r>
              <a:rPr lang="en-US" altLang="zh-CN" sz="2000" dirty="0">
                <a:solidFill>
                  <a:schemeClr val="tx1">
                    <a:lumMod val="75000"/>
                    <a:lumOff val="25000"/>
                  </a:schemeClr>
                </a:solidFill>
              </a:rPr>
              <a:t>try:</a:t>
            </a:r>
            <a:endParaRPr lang="en-US" altLang="zh-CN" sz="2000" dirty="0">
              <a:solidFill>
                <a:schemeClr val="tx1">
                  <a:lumMod val="75000"/>
                  <a:lumOff val="25000"/>
                </a:schemeClr>
              </a:solidFill>
            </a:endParaRPr>
          </a:p>
          <a:p>
            <a:pPr>
              <a:lnSpc>
                <a:spcPct val="120000"/>
              </a:lnSpc>
              <a:spcBef>
                <a:spcPts val="1000"/>
              </a:spcBef>
              <a:spcAft>
                <a:spcPts val="0"/>
              </a:spcAft>
            </a:pPr>
            <a:r>
              <a:rPr lang="en-US" altLang="zh-CN" sz="2000" dirty="0">
                <a:solidFill>
                  <a:schemeClr val="tx1">
                    <a:lumMod val="75000"/>
                    <a:lumOff val="25000"/>
                  </a:schemeClr>
                </a:solidFill>
              </a:rPr>
              <a:t>    with &lt;</a:t>
            </a:r>
            <a:r>
              <a:rPr lang="zh-CN" altLang="en-US" sz="2000" dirty="0">
                <a:solidFill>
                  <a:schemeClr val="tx1">
                    <a:lumMod val="75000"/>
                    <a:lumOff val="25000"/>
                  </a:schemeClr>
                </a:solidFill>
              </a:rPr>
              <a:t>语句</a:t>
            </a:r>
            <a:r>
              <a:rPr lang="en-US" altLang="zh-CN" sz="2000" dirty="0">
                <a:solidFill>
                  <a:schemeClr val="tx1">
                    <a:lumMod val="75000"/>
                    <a:lumOff val="25000"/>
                  </a:schemeClr>
                </a:solidFill>
              </a:rPr>
              <a:t>&gt; as name:</a:t>
            </a:r>
            <a:endParaRPr lang="en-US" altLang="zh-CN" sz="2000" dirty="0">
              <a:solidFill>
                <a:schemeClr val="tx1">
                  <a:lumMod val="75000"/>
                  <a:lumOff val="25000"/>
                </a:schemeClr>
              </a:solidFill>
            </a:endParaRPr>
          </a:p>
          <a:p>
            <a:pPr>
              <a:lnSpc>
                <a:spcPct val="120000"/>
              </a:lnSpc>
              <a:spcBef>
                <a:spcPts val="1000"/>
              </a:spcBef>
              <a:spcAft>
                <a:spcPts val="0"/>
              </a:spcAft>
            </a:pPr>
            <a:r>
              <a:rPr lang="en-US" altLang="zh-CN" sz="2000" dirty="0">
                <a:solidFill>
                  <a:schemeClr val="tx1">
                    <a:lumMod val="75000"/>
                    <a:lumOff val="25000"/>
                  </a:schemeClr>
                </a:solidFill>
              </a:rPr>
              <a:t> [</a:t>
            </a:r>
            <a:r>
              <a:rPr lang="zh-CN" altLang="en-US" sz="2000" dirty="0">
                <a:solidFill>
                  <a:schemeClr val="tx1">
                    <a:lumMod val="75000"/>
                    <a:lumOff val="25000"/>
                  </a:schemeClr>
                </a:solidFill>
              </a:rPr>
              <a:t>语句块</a:t>
            </a:r>
            <a:r>
              <a:rPr lang="en-US" altLang="zh-CN" sz="2000" dirty="0">
                <a:solidFill>
                  <a:schemeClr val="tx1">
                    <a:lumMod val="75000"/>
                    <a:lumOff val="25000"/>
                  </a:schemeClr>
                </a:solidFill>
              </a:rPr>
              <a:t>]</a:t>
            </a:r>
            <a:endParaRPr lang="en-US" altLang="zh-CN" sz="2000" dirty="0">
              <a:solidFill>
                <a:schemeClr val="tx1">
                  <a:lumMod val="75000"/>
                  <a:lumOff val="25000"/>
                </a:schemeClr>
              </a:solidFill>
            </a:endParaRPr>
          </a:p>
          <a:p>
            <a:pPr>
              <a:lnSpc>
                <a:spcPct val="120000"/>
              </a:lnSpc>
              <a:spcBef>
                <a:spcPts val="1000"/>
              </a:spcBef>
              <a:spcAft>
                <a:spcPts val="0"/>
              </a:spcAft>
            </a:pPr>
            <a:r>
              <a:rPr lang="en-US" altLang="zh-CN" sz="2000" dirty="0">
                <a:solidFill>
                  <a:schemeClr val="tx1">
                    <a:lumMod val="75000"/>
                    <a:lumOff val="25000"/>
                  </a:schemeClr>
                </a:solidFill>
              </a:rPr>
              <a:t>except Exception[as reason]:</a:t>
            </a:r>
            <a:endParaRPr lang="en-US" altLang="zh-CN" sz="2000" dirty="0">
              <a:solidFill>
                <a:schemeClr val="tx1">
                  <a:lumMod val="75000"/>
                  <a:lumOff val="25000"/>
                </a:schemeClr>
              </a:solidFill>
            </a:endParaRPr>
          </a:p>
          <a:p>
            <a:pPr>
              <a:lnSpc>
                <a:spcPct val="120000"/>
              </a:lnSpc>
              <a:spcBef>
                <a:spcPts val="1000"/>
              </a:spcBef>
              <a:spcAft>
                <a:spcPts val="0"/>
              </a:spcAft>
            </a:pPr>
            <a:r>
              <a:rPr lang="en-US" altLang="zh-CN" sz="2000" dirty="0">
                <a:solidFill>
                  <a:schemeClr val="tx1">
                    <a:lumMod val="75000"/>
                    <a:lumOff val="25000"/>
                  </a:schemeClr>
                </a:solidFill>
              </a:rPr>
              <a:t>    </a:t>
            </a:r>
            <a:r>
              <a:rPr lang="zh-CN" altLang="en-US" sz="2000" dirty="0">
                <a:solidFill>
                  <a:schemeClr val="tx1">
                    <a:lumMod val="75000"/>
                    <a:lumOff val="25000"/>
                  </a:schemeClr>
                </a:solidFill>
              </a:rPr>
              <a:t>出现异常</a:t>
            </a:r>
            <a:r>
              <a:rPr lang="en-US" altLang="zh-CN" sz="2000" dirty="0">
                <a:solidFill>
                  <a:schemeClr val="tx1">
                    <a:lumMod val="75000"/>
                    <a:lumOff val="25000"/>
                  </a:schemeClr>
                </a:solidFill>
              </a:rPr>
              <a:t>(exception)</a:t>
            </a:r>
            <a:r>
              <a:rPr lang="zh-CN" altLang="en-US" sz="2000" dirty="0">
                <a:solidFill>
                  <a:schemeClr val="tx1">
                    <a:lumMod val="75000"/>
                    <a:lumOff val="25000"/>
                  </a:schemeClr>
                </a:solidFill>
              </a:rPr>
              <a:t>后的处理代码</a:t>
            </a:r>
            <a:endParaRPr lang="zh-CN" altLang="en-US" sz="2000" dirty="0">
              <a:solidFill>
                <a:schemeClr val="tx1">
                  <a:lumMod val="75000"/>
                  <a:lumOff val="25000"/>
                </a:schemeClr>
              </a:solidFill>
            </a:endParaRPr>
          </a:p>
          <a:p>
            <a:pPr>
              <a:lnSpc>
                <a:spcPct val="120000"/>
              </a:lnSpc>
              <a:spcBef>
                <a:spcPts val="1000"/>
              </a:spcBef>
              <a:spcAft>
                <a:spcPts val="0"/>
              </a:spcAft>
            </a:pPr>
            <a:r>
              <a:rPr lang="zh-CN" altLang="en-US" sz="2000" dirty="0">
                <a:solidFill>
                  <a:schemeClr val="tx1">
                    <a:lumMod val="75000"/>
                    <a:lumOff val="25000"/>
                  </a:schemeClr>
                </a:solidFill>
              </a:rPr>
              <a:t>在语法中可见，</a:t>
            </a:r>
            <a:r>
              <a:rPr lang="en-US" altLang="zh-CN" sz="2000" dirty="0">
                <a:solidFill>
                  <a:schemeClr val="tx1">
                    <a:lumMod val="75000"/>
                    <a:lumOff val="25000"/>
                  </a:schemeClr>
                </a:solidFill>
              </a:rPr>
              <a:t>with</a:t>
            </a:r>
            <a:r>
              <a:rPr lang="zh-CN" altLang="en-US" sz="2000" dirty="0">
                <a:solidFill>
                  <a:schemeClr val="tx1">
                    <a:lumMod val="75000"/>
                    <a:lumOff val="25000"/>
                  </a:schemeClr>
                </a:solidFill>
              </a:rPr>
              <a:t>语句出现在</a:t>
            </a:r>
            <a:r>
              <a:rPr lang="en-US" altLang="zh-CN" sz="2000" dirty="0">
                <a:solidFill>
                  <a:schemeClr val="tx1">
                    <a:lumMod val="75000"/>
                    <a:lumOff val="25000"/>
                  </a:schemeClr>
                </a:solidFill>
              </a:rPr>
              <a:t>try</a:t>
            </a:r>
            <a:r>
              <a:rPr lang="zh-CN" altLang="en-US" sz="2000" dirty="0">
                <a:solidFill>
                  <a:schemeClr val="tx1">
                    <a:lumMod val="75000"/>
                    <a:lumOff val="25000"/>
                  </a:schemeClr>
                </a:solidFill>
              </a:rPr>
              <a:t>语句块中，一般情况下就不用再写</a:t>
            </a:r>
            <a:r>
              <a:rPr lang="en-US" altLang="zh-CN" sz="2000" dirty="0">
                <a:solidFill>
                  <a:schemeClr val="tx1">
                    <a:lumMod val="75000"/>
                    <a:lumOff val="25000"/>
                  </a:schemeClr>
                </a:solidFill>
              </a:rPr>
              <a:t>finally</a:t>
            </a:r>
            <a:r>
              <a:rPr lang="zh-CN" altLang="en-US" sz="2000" dirty="0">
                <a:solidFill>
                  <a:schemeClr val="tx1">
                    <a:lumMod val="75000"/>
                    <a:lumOff val="25000"/>
                  </a:schemeClr>
                </a:solidFill>
              </a:rPr>
              <a:t>语句块了。使用</a:t>
            </a:r>
            <a:r>
              <a:rPr lang="en-US" altLang="zh-CN" sz="2000" dirty="0">
                <a:solidFill>
                  <a:schemeClr val="tx1">
                    <a:lumMod val="75000"/>
                    <a:lumOff val="25000"/>
                  </a:schemeClr>
                </a:solidFill>
              </a:rPr>
              <a:t>with</a:t>
            </a:r>
            <a:r>
              <a:rPr lang="zh-CN" altLang="en-US" sz="2000" dirty="0">
                <a:solidFill>
                  <a:schemeClr val="tx1">
                    <a:lumMod val="75000"/>
                    <a:lumOff val="25000"/>
                  </a:schemeClr>
                </a:solidFill>
              </a:rPr>
              <a:t>语句的最大好处是减少代码量，比如当我们对文件</a:t>
            </a:r>
            <a:r>
              <a:rPr lang="zh-CN" altLang="en-US" sz="2000" dirty="0" smtClean="0">
                <a:solidFill>
                  <a:schemeClr val="tx1">
                    <a:lumMod val="75000"/>
                    <a:lumOff val="25000"/>
                  </a:schemeClr>
                </a:solidFill>
              </a:rPr>
              <a:t>操作时忘记了关闭文件操作，则</a:t>
            </a:r>
            <a:r>
              <a:rPr lang="en-US" altLang="zh-CN" sz="2000" dirty="0" smtClean="0">
                <a:solidFill>
                  <a:schemeClr val="tx1">
                    <a:lumMod val="75000"/>
                    <a:lumOff val="25000"/>
                  </a:schemeClr>
                </a:solidFill>
              </a:rPr>
              <a:t>with</a:t>
            </a:r>
            <a:r>
              <a:rPr lang="zh-CN" altLang="en-US" sz="2000" dirty="0" smtClean="0">
                <a:solidFill>
                  <a:schemeClr val="tx1">
                    <a:lumMod val="75000"/>
                    <a:lumOff val="25000"/>
                  </a:schemeClr>
                </a:solidFill>
              </a:rPr>
              <a:t>语句会自动执行关闭文件操作。</a:t>
            </a:r>
            <a:endParaRPr lang="zh-CN" altLang="en-US" sz="2000" dirty="0">
              <a:solidFill>
                <a:schemeClr val="tx1">
                  <a:lumMod val="75000"/>
                  <a:lumOff val="25000"/>
                </a:schemeClr>
              </a:solidFill>
            </a:endParaRPr>
          </a:p>
          <a:p>
            <a:pPr>
              <a:lnSpc>
                <a:spcPct val="120000"/>
              </a:lnSpc>
              <a:spcBef>
                <a:spcPts val="1000"/>
              </a:spcBef>
              <a:spcAft>
                <a:spcPts val="0"/>
              </a:spcAft>
            </a:pPr>
            <a:endParaRPr lang="zh-CN" altLang="en-US" sz="2000" dirty="0">
              <a:solidFill>
                <a:schemeClr val="tx1">
                  <a:lumMod val="75000"/>
                  <a:lumOff val="25000"/>
                </a:schemeClr>
              </a:solidFill>
            </a:endParaRPr>
          </a:p>
          <a:p>
            <a:pPr>
              <a:lnSpc>
                <a:spcPct val="150000"/>
              </a:lnSpc>
            </a:pPr>
            <a:endParaRPr lang="zh-CN" altLang="en-US" sz="2000" dirty="0">
              <a:solidFill>
                <a:schemeClr val="tx1">
                  <a:lumMod val="75000"/>
                  <a:lumOff val="25000"/>
                </a:schemeClr>
              </a:solidFill>
            </a:endParaRPr>
          </a:p>
        </p:txBody>
      </p:sp>
      <p:sp>
        <p:nvSpPr>
          <p:cNvPr id="4" name="TextBox 3"/>
          <p:cNvSpPr txBox="1"/>
          <p:nvPr/>
        </p:nvSpPr>
        <p:spPr>
          <a:xfrm>
            <a:off x="246185" y="105507"/>
            <a:ext cx="3578469" cy="415498"/>
          </a:xfrm>
          <a:prstGeom prst="rect">
            <a:avLst/>
          </a:prstGeom>
          <a:noFill/>
        </p:spPr>
        <p:txBody>
          <a:bodyPr wrap="square" rtlCol="0">
            <a:spAutoFit/>
          </a:bodyPr>
          <a:lstStyle/>
          <a:p>
            <a:r>
              <a:rPr lang="en-US" altLang="zh-CN" sz="2100" b="1" spc="225" dirty="0" smtClean="0">
                <a:solidFill>
                  <a:prstClr val="white"/>
                </a:solidFill>
              </a:rPr>
              <a:t>9.1 </a:t>
            </a:r>
            <a:r>
              <a:rPr lang="zh-CN" altLang="en-US" sz="2100" b="1" spc="225" dirty="0" smtClean="0">
                <a:solidFill>
                  <a:prstClr val="white"/>
                </a:solidFill>
              </a:rPr>
              <a:t>异常</a:t>
            </a:r>
            <a:r>
              <a:rPr lang="zh-CN" altLang="en-US" sz="2100" b="1" spc="225" dirty="0">
                <a:solidFill>
                  <a:prstClr val="white"/>
                </a:solidFill>
              </a:rPr>
              <a:t>概述</a:t>
            </a:r>
            <a:endParaRPr lang="en-US" altLang="zh-CN" sz="2100" b="1" spc="225" dirty="0">
              <a:solidFill>
                <a:prstClr val="white"/>
              </a:solidFill>
            </a:endParaRPr>
          </a:p>
        </p:txBody>
      </p:sp>
      <p:sp>
        <p:nvSpPr>
          <p:cNvPr id="5" name="TextBox 4"/>
          <p:cNvSpPr txBox="1"/>
          <p:nvPr/>
        </p:nvSpPr>
        <p:spPr>
          <a:xfrm>
            <a:off x="6523891" y="255004"/>
            <a:ext cx="3006969" cy="300852"/>
          </a:xfrm>
          <a:prstGeom prst="rect">
            <a:avLst/>
          </a:prstGeom>
          <a:noFill/>
        </p:spPr>
        <p:txBody>
          <a:bodyPr wrap="square" rtlCol="0">
            <a:spAutoFit/>
          </a:bodyPr>
          <a:lstStyle/>
          <a:p>
            <a:r>
              <a:rPr lang="zh-CN" altLang="en-US" sz="1355" dirty="0">
                <a:solidFill>
                  <a:prstClr val="white"/>
                </a:solidFill>
              </a:rPr>
              <a:t>  第九</a:t>
            </a:r>
            <a:r>
              <a:rPr lang="zh-CN" altLang="en-US" sz="1355" dirty="0" smtClean="0">
                <a:solidFill>
                  <a:prstClr val="white"/>
                </a:solidFill>
              </a:rPr>
              <a:t>章 异常</a:t>
            </a:r>
            <a:endParaRPr lang="zh-CN" altLang="en-US" sz="1355" dirty="0">
              <a:solidFill>
                <a:prstClr val="white"/>
              </a:solidFill>
            </a:endParaRPr>
          </a:p>
        </p:txBody>
      </p:sp>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grpSp>
        <p:nvGrpSpPr>
          <p:cNvPr id="73" name="组合 72"/>
          <p:cNvGrpSpPr/>
          <p:nvPr/>
        </p:nvGrpSpPr>
        <p:grpSpPr>
          <a:xfrm>
            <a:off x="690257" y="854039"/>
            <a:ext cx="7832784" cy="781050"/>
            <a:chOff x="2788580" y="1152524"/>
            <a:chExt cx="3730770" cy="781050"/>
          </a:xfrm>
        </p:grpSpPr>
        <p:grpSp>
          <p:nvGrpSpPr>
            <p:cNvPr id="6" name="组合 5"/>
            <p:cNvGrpSpPr/>
            <p:nvPr/>
          </p:nvGrpSpPr>
          <p:grpSpPr>
            <a:xfrm>
              <a:off x="2788580" y="1152524"/>
              <a:ext cx="3730770" cy="781050"/>
              <a:chOff x="3725790" y="847725"/>
              <a:chExt cx="3730770" cy="781050"/>
            </a:xfrm>
          </p:grpSpPr>
          <p:grpSp>
            <p:nvGrpSpPr>
              <p:cNvPr id="7" name="组合 6"/>
              <p:cNvGrpSpPr/>
              <p:nvPr/>
            </p:nvGrpSpPr>
            <p:grpSpPr>
              <a:xfrm>
                <a:off x="3725790" y="1019175"/>
                <a:ext cx="627135" cy="609600"/>
                <a:chOff x="3725790" y="1019175"/>
                <a:chExt cx="627135" cy="609600"/>
              </a:xfrm>
            </p:grpSpPr>
            <p:sp>
              <p:nvSpPr>
                <p:cNvPr id="12" name="任意多边形 11"/>
                <p:cNvSpPr/>
                <p:nvPr/>
              </p:nvSpPr>
              <p:spPr>
                <a:xfrm>
                  <a:off x="3725790" y="1019175"/>
                  <a:ext cx="627135" cy="609600"/>
                </a:xfrm>
                <a:custGeom>
                  <a:avLst/>
                  <a:gdLst>
                    <a:gd name="connsiteX0" fmla="*/ 0 w 627135"/>
                    <a:gd name="connsiteY0" fmla="*/ 0 h 609600"/>
                    <a:gd name="connsiteX1" fmla="*/ 627135 w 627135"/>
                    <a:gd name="connsiteY1" fmla="*/ 0 h 609600"/>
                    <a:gd name="connsiteX2" fmla="*/ 627135 w 627135"/>
                    <a:gd name="connsiteY2" fmla="*/ 609600 h 609600"/>
                    <a:gd name="connsiteX3" fmla="*/ 1783 w 627135"/>
                    <a:gd name="connsiteY3" fmla="*/ 609600 h 609600"/>
                    <a:gd name="connsiteX4" fmla="*/ 305666 w 627135"/>
                    <a:gd name="connsiteY4" fmla="*/ 300804 h 609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7135" h="609600">
                      <a:moveTo>
                        <a:pt x="0" y="0"/>
                      </a:moveTo>
                      <a:lnTo>
                        <a:pt x="627135" y="0"/>
                      </a:lnTo>
                      <a:lnTo>
                        <a:pt x="627135" y="609600"/>
                      </a:lnTo>
                      <a:lnTo>
                        <a:pt x="1783" y="609600"/>
                      </a:lnTo>
                      <a:lnTo>
                        <a:pt x="305666" y="30080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3" name="直角三角形 12"/>
                <p:cNvSpPr/>
                <p:nvPr/>
              </p:nvSpPr>
              <p:spPr>
                <a:xfrm rot="5400000" flipV="1">
                  <a:off x="4181475" y="1457325"/>
                  <a:ext cx="171450" cy="171450"/>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nvGrpSpPr>
              <p:cNvPr id="8" name="组合 7"/>
              <p:cNvGrpSpPr/>
              <p:nvPr/>
            </p:nvGrpSpPr>
            <p:grpSpPr>
              <a:xfrm flipH="1">
                <a:off x="6829425" y="1019175"/>
                <a:ext cx="627135" cy="609600"/>
                <a:chOff x="3725790" y="1019175"/>
                <a:chExt cx="627135" cy="609600"/>
              </a:xfrm>
            </p:grpSpPr>
            <p:sp>
              <p:nvSpPr>
                <p:cNvPr id="10" name="任意多边形 9"/>
                <p:cNvSpPr/>
                <p:nvPr/>
              </p:nvSpPr>
              <p:spPr>
                <a:xfrm>
                  <a:off x="3725790" y="1019175"/>
                  <a:ext cx="627135" cy="609600"/>
                </a:xfrm>
                <a:custGeom>
                  <a:avLst/>
                  <a:gdLst>
                    <a:gd name="connsiteX0" fmla="*/ 0 w 627135"/>
                    <a:gd name="connsiteY0" fmla="*/ 0 h 609600"/>
                    <a:gd name="connsiteX1" fmla="*/ 627135 w 627135"/>
                    <a:gd name="connsiteY1" fmla="*/ 0 h 609600"/>
                    <a:gd name="connsiteX2" fmla="*/ 627135 w 627135"/>
                    <a:gd name="connsiteY2" fmla="*/ 609600 h 609600"/>
                    <a:gd name="connsiteX3" fmla="*/ 1783 w 627135"/>
                    <a:gd name="connsiteY3" fmla="*/ 609600 h 609600"/>
                    <a:gd name="connsiteX4" fmla="*/ 305666 w 627135"/>
                    <a:gd name="connsiteY4" fmla="*/ 300804 h 609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7135" h="609600">
                      <a:moveTo>
                        <a:pt x="0" y="0"/>
                      </a:moveTo>
                      <a:lnTo>
                        <a:pt x="627135" y="0"/>
                      </a:lnTo>
                      <a:lnTo>
                        <a:pt x="627135" y="609600"/>
                      </a:lnTo>
                      <a:lnTo>
                        <a:pt x="1783" y="609600"/>
                      </a:lnTo>
                      <a:lnTo>
                        <a:pt x="305666" y="30080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1" name="直角三角形 10"/>
                <p:cNvSpPr/>
                <p:nvPr/>
              </p:nvSpPr>
              <p:spPr>
                <a:xfrm rot="5400000" flipV="1">
                  <a:off x="4181475" y="1457325"/>
                  <a:ext cx="171450" cy="171450"/>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9" name="矩形 8"/>
              <p:cNvSpPr/>
              <p:nvPr/>
            </p:nvSpPr>
            <p:spPr>
              <a:xfrm>
                <a:off x="4181475" y="847725"/>
                <a:ext cx="2819400" cy="6096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14" name="文本框 14"/>
            <p:cNvSpPr txBox="1"/>
            <p:nvPr/>
          </p:nvSpPr>
          <p:spPr>
            <a:xfrm>
              <a:off x="4014932" y="1169836"/>
              <a:ext cx="1114119" cy="523220"/>
            </a:xfrm>
            <a:prstGeom prst="rect">
              <a:avLst/>
            </a:prstGeom>
            <a:noFill/>
          </p:spPr>
          <p:txBody>
            <a:bodyPr wrap="none" rtlCol="0">
              <a:spAutoFit/>
            </a:bodyPr>
            <a:lstStyle/>
            <a:p>
              <a:pPr algn="ctr"/>
              <a:r>
                <a:rPr lang="zh-CN" altLang="en-US" sz="2800" dirty="0" smtClean="0">
                  <a:solidFill>
                    <a:srgbClr val="FFC000"/>
                  </a:solidFill>
                </a:rPr>
                <a:t>第九章</a:t>
              </a:r>
              <a:r>
                <a:rPr lang="zh-CN" altLang="en-US" sz="2800" dirty="0">
                  <a:solidFill>
                    <a:srgbClr val="FFC000"/>
                  </a:solidFill>
                </a:rPr>
                <a:t>　异常</a:t>
              </a:r>
              <a:endParaRPr lang="zh-CN" altLang="en-US" sz="2800" dirty="0">
                <a:solidFill>
                  <a:srgbClr val="FFC000"/>
                </a:solidFill>
              </a:endParaRPr>
            </a:p>
          </p:txBody>
        </p:sp>
      </p:grpSp>
      <p:grpSp>
        <p:nvGrpSpPr>
          <p:cNvPr id="67" name="组合 66"/>
          <p:cNvGrpSpPr/>
          <p:nvPr/>
        </p:nvGrpSpPr>
        <p:grpSpPr>
          <a:xfrm>
            <a:off x="1768182" y="2592019"/>
            <a:ext cx="5693399" cy="414020"/>
            <a:chOff x="1807265" y="2462595"/>
            <a:chExt cx="5693399" cy="414020"/>
          </a:xfrm>
        </p:grpSpPr>
        <p:sp>
          <p:nvSpPr>
            <p:cNvPr id="47" name="圆角矩形 46"/>
            <p:cNvSpPr/>
            <p:nvPr/>
          </p:nvSpPr>
          <p:spPr>
            <a:xfrm>
              <a:off x="1807265" y="2478527"/>
              <a:ext cx="5693399" cy="394154"/>
            </a:xfrm>
            <a:prstGeom prst="roundRect">
              <a:avLst>
                <a:gd name="adj" fmla="val 20658"/>
              </a:avLst>
            </a:prstGeom>
            <a:solidFill>
              <a:srgbClr val="3D89B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48" name="矩形 47"/>
            <p:cNvSpPr/>
            <p:nvPr/>
          </p:nvSpPr>
          <p:spPr>
            <a:xfrm>
              <a:off x="1883286" y="2462595"/>
              <a:ext cx="2524125" cy="414020"/>
            </a:xfrm>
            <a:prstGeom prst="rect">
              <a:avLst/>
            </a:prstGeom>
          </p:spPr>
          <p:txBody>
            <a:bodyPr wrap="none">
              <a:spAutoFit/>
            </a:bodyPr>
            <a:lstStyle/>
            <a:p>
              <a:r>
                <a:rPr lang="en-US" altLang="zh-CN" sz="2100" spc="225" dirty="0">
                  <a:solidFill>
                    <a:prstClr val="white"/>
                  </a:solidFill>
                </a:rPr>
                <a:t>9.2</a:t>
              </a:r>
              <a:r>
                <a:rPr lang="zh-CN" altLang="en-US" sz="2100" spc="225" dirty="0">
                  <a:solidFill>
                    <a:prstClr val="white"/>
                  </a:solidFill>
                </a:rPr>
                <a:t> 异常处理流程</a:t>
              </a:r>
              <a:endParaRPr lang="zh-CN" altLang="en-US" sz="2100" spc="225" dirty="0">
                <a:solidFill>
                  <a:prstClr val="white"/>
                </a:solidFill>
              </a:endParaRPr>
            </a:p>
          </p:txBody>
        </p:sp>
      </p:grpSp>
      <p:grpSp>
        <p:nvGrpSpPr>
          <p:cNvPr id="68" name="组合 67"/>
          <p:cNvGrpSpPr/>
          <p:nvPr/>
        </p:nvGrpSpPr>
        <p:grpSpPr>
          <a:xfrm>
            <a:off x="1754534" y="1872014"/>
            <a:ext cx="5693399" cy="424800"/>
            <a:chOff x="1807265" y="2935089"/>
            <a:chExt cx="5693399" cy="424800"/>
          </a:xfrm>
        </p:grpSpPr>
        <p:sp>
          <p:nvSpPr>
            <p:cNvPr id="49" name="圆角矩形 48"/>
            <p:cNvSpPr/>
            <p:nvPr/>
          </p:nvSpPr>
          <p:spPr>
            <a:xfrm>
              <a:off x="1807265" y="2935089"/>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50" name="矩形 49"/>
            <p:cNvSpPr/>
            <p:nvPr/>
          </p:nvSpPr>
          <p:spPr>
            <a:xfrm>
              <a:off x="1881814" y="2945869"/>
              <a:ext cx="1933575" cy="414020"/>
            </a:xfrm>
            <a:prstGeom prst="rect">
              <a:avLst/>
            </a:prstGeom>
          </p:spPr>
          <p:txBody>
            <a:bodyPr wrap="none">
              <a:spAutoFit/>
            </a:bodyPr>
            <a:lstStyle/>
            <a:p>
              <a:r>
                <a:rPr lang="en-US" altLang="zh-CN" sz="2100" spc="225" dirty="0" smtClean="0">
                  <a:solidFill>
                    <a:schemeClr val="tx1">
                      <a:lumMod val="75000"/>
                      <a:lumOff val="25000"/>
                    </a:schemeClr>
                  </a:solidFill>
                </a:rPr>
                <a:t>9.1</a:t>
              </a:r>
              <a:r>
                <a:rPr lang="zh-CN" altLang="en-US" sz="2100" spc="225" dirty="0">
                  <a:solidFill>
                    <a:schemeClr val="tx1">
                      <a:lumMod val="75000"/>
                      <a:lumOff val="25000"/>
                    </a:schemeClr>
                  </a:solidFill>
                </a:rPr>
                <a:t> 异常</a:t>
              </a:r>
              <a:r>
                <a:rPr lang="zh-CN" altLang="en-US" sz="2100" spc="225" dirty="0" smtClean="0">
                  <a:solidFill>
                    <a:schemeClr val="tx1">
                      <a:lumMod val="75000"/>
                      <a:lumOff val="25000"/>
                    </a:schemeClr>
                  </a:solidFill>
                </a:rPr>
                <a:t>概述</a:t>
              </a:r>
              <a:endParaRPr lang="zh-CN" altLang="en-US" sz="2100" spc="225" dirty="0" smtClean="0">
                <a:solidFill>
                  <a:schemeClr val="tx1">
                    <a:lumMod val="75000"/>
                    <a:lumOff val="25000"/>
                  </a:schemeClr>
                </a:solidFill>
              </a:endParaRPr>
            </a:p>
          </p:txBody>
        </p:sp>
      </p:grpSp>
      <p:grpSp>
        <p:nvGrpSpPr>
          <p:cNvPr id="69" name="组合 68"/>
          <p:cNvGrpSpPr/>
          <p:nvPr/>
        </p:nvGrpSpPr>
        <p:grpSpPr>
          <a:xfrm>
            <a:off x="1754534" y="3312024"/>
            <a:ext cx="5693399" cy="424800"/>
            <a:chOff x="1807265" y="3400693"/>
            <a:chExt cx="5693399" cy="424800"/>
          </a:xfrm>
        </p:grpSpPr>
        <p:sp>
          <p:nvSpPr>
            <p:cNvPr id="51" name="圆角矩形 50"/>
            <p:cNvSpPr/>
            <p:nvPr/>
          </p:nvSpPr>
          <p:spPr>
            <a:xfrm>
              <a:off x="1807265" y="3400693"/>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52" name="矩形 51"/>
            <p:cNvSpPr/>
            <p:nvPr/>
          </p:nvSpPr>
          <p:spPr>
            <a:xfrm>
              <a:off x="1881814" y="3411473"/>
              <a:ext cx="2228850" cy="414020"/>
            </a:xfrm>
            <a:prstGeom prst="rect">
              <a:avLst/>
            </a:prstGeom>
          </p:spPr>
          <p:txBody>
            <a:bodyPr wrap="none">
              <a:spAutoFit/>
            </a:bodyPr>
            <a:lstStyle/>
            <a:p>
              <a:r>
                <a:rPr lang="en-US" altLang="zh-CN" sz="2100" spc="225" dirty="0" smtClean="0">
                  <a:solidFill>
                    <a:schemeClr val="tx1">
                      <a:lumMod val="75000"/>
                      <a:lumOff val="25000"/>
                    </a:schemeClr>
                  </a:solidFill>
                </a:rPr>
                <a:t>9.3</a:t>
              </a:r>
              <a:r>
                <a:rPr lang="zh-CN" altLang="en-US" sz="2100" spc="225" dirty="0">
                  <a:solidFill>
                    <a:schemeClr val="tx1">
                      <a:lumMod val="75000"/>
                      <a:lumOff val="25000"/>
                    </a:schemeClr>
                  </a:solidFill>
                </a:rPr>
                <a:t> 自定义异常</a:t>
              </a:r>
              <a:endParaRPr lang="zh-CN" altLang="en-US" sz="2100" spc="225" dirty="0">
                <a:solidFill>
                  <a:schemeClr val="tx1">
                    <a:lumMod val="75000"/>
                    <a:lumOff val="25000"/>
                  </a:schemeClr>
                </a:solidFill>
              </a:endParaRPr>
            </a:p>
          </p:txBody>
        </p:sp>
      </p:grpSp>
      <p:grpSp>
        <p:nvGrpSpPr>
          <p:cNvPr id="70" name="组合 69"/>
          <p:cNvGrpSpPr/>
          <p:nvPr/>
        </p:nvGrpSpPr>
        <p:grpSpPr>
          <a:xfrm>
            <a:off x="1754534" y="4032029"/>
            <a:ext cx="5693399" cy="424801"/>
            <a:chOff x="1807265" y="3866296"/>
            <a:chExt cx="5693399" cy="424801"/>
          </a:xfrm>
        </p:grpSpPr>
        <p:sp>
          <p:nvSpPr>
            <p:cNvPr id="53" name="圆角矩形 52"/>
            <p:cNvSpPr/>
            <p:nvPr/>
          </p:nvSpPr>
          <p:spPr>
            <a:xfrm>
              <a:off x="1807265" y="3866296"/>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54" name="矩形 53"/>
            <p:cNvSpPr/>
            <p:nvPr/>
          </p:nvSpPr>
          <p:spPr>
            <a:xfrm>
              <a:off x="1881814" y="3877077"/>
              <a:ext cx="1343025" cy="414020"/>
            </a:xfrm>
            <a:prstGeom prst="rect">
              <a:avLst/>
            </a:prstGeom>
          </p:spPr>
          <p:txBody>
            <a:bodyPr wrap="none">
              <a:spAutoFit/>
            </a:bodyPr>
            <a:lstStyle/>
            <a:p>
              <a:r>
                <a:rPr lang="en-US" altLang="zh-CN" sz="2100" spc="225" dirty="0" smtClean="0">
                  <a:solidFill>
                    <a:schemeClr val="tx1">
                      <a:lumMod val="75000"/>
                      <a:lumOff val="25000"/>
                    </a:schemeClr>
                  </a:solidFill>
                </a:rPr>
                <a:t>9.4</a:t>
              </a:r>
              <a:r>
                <a:rPr lang="zh-CN" altLang="en-US" sz="2100" spc="225" dirty="0">
                  <a:solidFill>
                    <a:schemeClr val="tx1">
                      <a:lumMod val="75000"/>
                      <a:lumOff val="25000"/>
                    </a:schemeClr>
                  </a:solidFill>
                </a:rPr>
                <a:t> 实验</a:t>
              </a:r>
              <a:endParaRPr lang="zh-CN" altLang="en-US" sz="2100" spc="225" dirty="0">
                <a:solidFill>
                  <a:schemeClr val="tx1">
                    <a:lumMod val="75000"/>
                    <a:lumOff val="25000"/>
                  </a:schemeClr>
                </a:solidFill>
              </a:endParaRPr>
            </a:p>
          </p:txBody>
        </p:sp>
      </p:grpSp>
      <p:sp>
        <p:nvSpPr>
          <p:cNvPr id="32" name="矩形 31"/>
          <p:cNvSpPr/>
          <p:nvPr/>
        </p:nvSpPr>
        <p:spPr>
          <a:xfrm>
            <a:off x="-7143" y="-9147"/>
            <a:ext cx="9158090" cy="38219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35" name="矩形 34"/>
          <p:cNvSpPr/>
          <p:nvPr/>
        </p:nvSpPr>
        <p:spPr>
          <a:xfrm>
            <a:off x="-6985" y="6111240"/>
            <a:ext cx="9144000" cy="55816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6" name="矩形 35"/>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5" name="矩形 44"/>
          <p:cNvSpPr/>
          <p:nvPr/>
        </p:nvSpPr>
        <p:spPr>
          <a:xfrm>
            <a:off x="7929" y="38314"/>
            <a:ext cx="2435282" cy="300082"/>
          </a:xfrm>
          <a:prstGeom prst="rect">
            <a:avLst/>
          </a:prstGeom>
        </p:spPr>
        <p:txBody>
          <a:bodyPr wrap="none">
            <a:spAutoFit/>
          </a:bodyPr>
          <a:lstStyle/>
          <a:p>
            <a:r>
              <a:rPr lang="zh-CN" altLang="en-US" sz="1350" dirty="0" smtClean="0">
                <a:solidFill>
                  <a:prstClr val="white"/>
                </a:solidFill>
              </a:rPr>
              <a:t>大数据应用人才培养系列教材</a:t>
            </a:r>
            <a:endParaRPr lang="zh-CN" altLang="en-US" sz="1350" dirty="0">
              <a:solidFill>
                <a:prstClr val="white"/>
              </a:solidFill>
            </a:endParaRPr>
          </a:p>
        </p:txBody>
      </p:sp>
      <p:grpSp>
        <p:nvGrpSpPr>
          <p:cNvPr id="33" name="组合 32"/>
          <p:cNvGrpSpPr/>
          <p:nvPr/>
        </p:nvGrpSpPr>
        <p:grpSpPr>
          <a:xfrm>
            <a:off x="1770454" y="4752035"/>
            <a:ext cx="5693399" cy="424800"/>
            <a:chOff x="1807265" y="3400693"/>
            <a:chExt cx="5693399" cy="424800"/>
          </a:xfrm>
        </p:grpSpPr>
        <p:sp>
          <p:nvSpPr>
            <p:cNvPr id="34" name="圆角矩形 33"/>
            <p:cNvSpPr/>
            <p:nvPr/>
          </p:nvSpPr>
          <p:spPr>
            <a:xfrm>
              <a:off x="1807265" y="3400693"/>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38" name="矩形 37"/>
            <p:cNvSpPr/>
            <p:nvPr/>
          </p:nvSpPr>
          <p:spPr>
            <a:xfrm>
              <a:off x="1881814" y="3411473"/>
              <a:ext cx="1343025" cy="414020"/>
            </a:xfrm>
            <a:prstGeom prst="rect">
              <a:avLst/>
            </a:prstGeom>
          </p:spPr>
          <p:txBody>
            <a:bodyPr wrap="none">
              <a:spAutoFit/>
            </a:bodyPr>
            <a:lstStyle/>
            <a:p>
              <a:r>
                <a:rPr lang="en-US" altLang="zh-CN" sz="2100" spc="225" dirty="0" smtClean="0">
                  <a:solidFill>
                    <a:schemeClr val="tx1">
                      <a:lumMod val="75000"/>
                      <a:lumOff val="25000"/>
                    </a:schemeClr>
                  </a:solidFill>
                </a:rPr>
                <a:t>9.5</a:t>
              </a:r>
              <a:r>
                <a:rPr lang="zh-CN" altLang="en-US" sz="2100" spc="225" dirty="0">
                  <a:solidFill>
                    <a:schemeClr val="tx1">
                      <a:lumMod val="75000"/>
                      <a:lumOff val="25000"/>
                    </a:schemeClr>
                  </a:solidFill>
                </a:rPr>
                <a:t> 小结</a:t>
              </a:r>
              <a:endParaRPr lang="zh-CN" altLang="en-US" sz="2100" spc="225" dirty="0">
                <a:solidFill>
                  <a:schemeClr val="tx1">
                    <a:lumMod val="75000"/>
                    <a:lumOff val="25000"/>
                  </a:schemeClr>
                </a:solidFill>
              </a:endParaRPr>
            </a:p>
          </p:txBody>
        </p:sp>
      </p:grpSp>
      <p:grpSp>
        <p:nvGrpSpPr>
          <p:cNvPr id="39" name="组合 38"/>
          <p:cNvGrpSpPr/>
          <p:nvPr/>
        </p:nvGrpSpPr>
        <p:grpSpPr>
          <a:xfrm>
            <a:off x="1770454" y="5472040"/>
            <a:ext cx="5693399" cy="424801"/>
            <a:chOff x="1807265" y="3866296"/>
            <a:chExt cx="5693399" cy="424801"/>
          </a:xfrm>
        </p:grpSpPr>
        <p:sp>
          <p:nvSpPr>
            <p:cNvPr id="43" name="圆角矩形 42"/>
            <p:cNvSpPr/>
            <p:nvPr/>
          </p:nvSpPr>
          <p:spPr>
            <a:xfrm>
              <a:off x="1807265" y="3866296"/>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44" name="矩形 43"/>
            <p:cNvSpPr/>
            <p:nvPr/>
          </p:nvSpPr>
          <p:spPr>
            <a:xfrm>
              <a:off x="1881814" y="3877077"/>
              <a:ext cx="1343025" cy="414020"/>
            </a:xfrm>
            <a:prstGeom prst="rect">
              <a:avLst/>
            </a:prstGeom>
          </p:spPr>
          <p:txBody>
            <a:bodyPr wrap="none">
              <a:spAutoFit/>
            </a:bodyPr>
            <a:lstStyle/>
            <a:p>
              <a:r>
                <a:rPr lang="en-US" altLang="zh-CN" sz="2100" spc="225" dirty="0" smtClean="0">
                  <a:solidFill>
                    <a:schemeClr val="tx1">
                      <a:lumMod val="75000"/>
                      <a:lumOff val="25000"/>
                    </a:schemeClr>
                  </a:solidFill>
                </a:rPr>
                <a:t>9.6</a:t>
              </a:r>
              <a:r>
                <a:rPr lang="zh-CN" altLang="en-US" sz="2100" spc="225" dirty="0">
                  <a:solidFill>
                    <a:schemeClr val="tx1">
                      <a:lumMod val="75000"/>
                      <a:lumOff val="25000"/>
                    </a:schemeClr>
                  </a:solidFill>
                </a:rPr>
                <a:t> 习题</a:t>
              </a:r>
              <a:endParaRPr lang="zh-CN" altLang="en-US" sz="2100" spc="225" dirty="0">
                <a:solidFill>
                  <a:schemeClr val="tx1">
                    <a:lumMod val="75000"/>
                    <a:lumOff val="25000"/>
                  </a:schemeClr>
                </a:solidFill>
              </a:endParaRPr>
            </a:p>
          </p:txBody>
        </p:sp>
      </p:grpSp>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sz="quarter" idx="14"/>
          </p:nvPr>
        </p:nvSpPr>
        <p:spPr>
          <a:xfrm>
            <a:off x="364881" y="691053"/>
            <a:ext cx="8588050" cy="4890872"/>
          </a:xfrm>
        </p:spPr>
        <p:txBody>
          <a:bodyPr>
            <a:noAutofit/>
          </a:bodyPr>
          <a:lstStyle/>
          <a:p>
            <a:pPr>
              <a:lnSpc>
                <a:spcPct val="150000"/>
              </a:lnSpc>
            </a:pPr>
            <a:r>
              <a:rPr lang="en-US" altLang="zh-CN" sz="2000" dirty="0">
                <a:solidFill>
                  <a:schemeClr val="tx1">
                    <a:lumMod val="75000"/>
                    <a:lumOff val="25000"/>
                  </a:schemeClr>
                </a:solidFill>
              </a:rPr>
              <a:t>Python</a:t>
            </a:r>
            <a:r>
              <a:rPr lang="zh-CN" altLang="en-US" sz="2000" dirty="0">
                <a:solidFill>
                  <a:schemeClr val="tx1">
                    <a:lumMod val="75000"/>
                    <a:lumOff val="25000"/>
                  </a:schemeClr>
                </a:solidFill>
              </a:rPr>
              <a:t>中的异常处理流程是：</a:t>
            </a:r>
            <a:endParaRPr lang="zh-CN" altLang="en-US" sz="2000" dirty="0">
              <a:solidFill>
                <a:schemeClr val="tx1">
                  <a:lumMod val="75000"/>
                  <a:lumOff val="25000"/>
                </a:schemeClr>
              </a:solidFill>
            </a:endParaRPr>
          </a:p>
          <a:p>
            <a:pPr>
              <a:lnSpc>
                <a:spcPct val="150000"/>
              </a:lnSpc>
            </a:pPr>
            <a:r>
              <a:rPr lang="zh-CN" altLang="en-US" sz="2000" dirty="0">
                <a:solidFill>
                  <a:schemeClr val="tx1">
                    <a:lumMod val="75000"/>
                    <a:lumOff val="25000"/>
                  </a:schemeClr>
                </a:solidFill>
              </a:rPr>
              <a:t>当程序运行</a:t>
            </a:r>
            <a:r>
              <a:rPr lang="en-US" altLang="zh-CN" sz="2000" dirty="0">
                <a:solidFill>
                  <a:schemeClr val="tx1">
                    <a:lumMod val="75000"/>
                    <a:lumOff val="25000"/>
                  </a:schemeClr>
                </a:solidFill>
              </a:rPr>
              <a:t>try</a:t>
            </a:r>
            <a:r>
              <a:rPr lang="zh-CN" altLang="en-US" sz="2000" dirty="0">
                <a:solidFill>
                  <a:schemeClr val="tx1">
                    <a:lumMod val="75000"/>
                    <a:lumOff val="25000"/>
                  </a:schemeClr>
                </a:solidFill>
              </a:rPr>
              <a:t>语句块检测到异常时，立即终止有异常的语句的执行，跳转到匹配该异常的</a:t>
            </a:r>
            <a:r>
              <a:rPr lang="en-US" altLang="zh-CN" sz="2000" dirty="0">
                <a:solidFill>
                  <a:schemeClr val="tx1">
                    <a:lumMod val="75000"/>
                    <a:lumOff val="25000"/>
                  </a:schemeClr>
                </a:solidFill>
              </a:rPr>
              <a:t>except</a:t>
            </a:r>
            <a:r>
              <a:rPr lang="zh-CN" altLang="en-US" sz="2000" dirty="0">
                <a:solidFill>
                  <a:schemeClr val="tx1">
                    <a:lumMod val="75000"/>
                    <a:lumOff val="25000"/>
                  </a:schemeClr>
                </a:solidFill>
              </a:rPr>
              <a:t>子句执行异常处理代码，异常处理完毕后，如果有</a:t>
            </a:r>
            <a:r>
              <a:rPr lang="en-US" altLang="zh-CN" sz="2000" dirty="0">
                <a:solidFill>
                  <a:schemeClr val="tx1">
                    <a:lumMod val="75000"/>
                    <a:lumOff val="25000"/>
                  </a:schemeClr>
                </a:solidFill>
              </a:rPr>
              <a:t>finally</a:t>
            </a:r>
            <a:r>
              <a:rPr lang="zh-CN" altLang="en-US" sz="2000" dirty="0">
                <a:solidFill>
                  <a:schemeClr val="tx1">
                    <a:lumMod val="75000"/>
                    <a:lumOff val="25000"/>
                  </a:schemeClr>
                </a:solidFill>
              </a:rPr>
              <a:t>语句就执行该语句块中的代码，最后终止整个程序的执行，如果没有</a:t>
            </a:r>
            <a:r>
              <a:rPr lang="en-US" altLang="zh-CN" sz="2000" dirty="0">
                <a:solidFill>
                  <a:schemeClr val="tx1">
                    <a:lumMod val="75000"/>
                    <a:lumOff val="25000"/>
                  </a:schemeClr>
                </a:solidFill>
              </a:rPr>
              <a:t>finally</a:t>
            </a:r>
            <a:r>
              <a:rPr lang="zh-CN" altLang="en-US" sz="2000" dirty="0">
                <a:solidFill>
                  <a:schemeClr val="tx1">
                    <a:lumMod val="75000"/>
                    <a:lumOff val="25000"/>
                  </a:schemeClr>
                </a:solidFill>
              </a:rPr>
              <a:t>语句就直接终止整个程序的执行。</a:t>
            </a:r>
            <a:endParaRPr lang="zh-CN" altLang="en-US" sz="2000" dirty="0">
              <a:solidFill>
                <a:schemeClr val="tx1">
                  <a:lumMod val="75000"/>
                  <a:lumOff val="25000"/>
                </a:schemeClr>
              </a:solidFill>
            </a:endParaRPr>
          </a:p>
          <a:p>
            <a:pPr>
              <a:lnSpc>
                <a:spcPct val="150000"/>
              </a:lnSpc>
            </a:pPr>
            <a:r>
              <a:rPr lang="zh-CN" altLang="en-US" sz="2000" dirty="0">
                <a:solidFill>
                  <a:schemeClr val="tx1">
                    <a:lumMod val="75000"/>
                    <a:lumOff val="25000"/>
                  </a:schemeClr>
                </a:solidFill>
              </a:rPr>
              <a:t>如果检测到异常，但没有该异常匹配的</a:t>
            </a:r>
            <a:r>
              <a:rPr lang="en-US" altLang="zh-CN" sz="2000" dirty="0">
                <a:solidFill>
                  <a:schemeClr val="tx1">
                    <a:lumMod val="75000"/>
                    <a:lumOff val="25000"/>
                  </a:schemeClr>
                </a:solidFill>
              </a:rPr>
              <a:t>except</a:t>
            </a:r>
            <a:r>
              <a:rPr lang="zh-CN" altLang="en-US" sz="2000" dirty="0">
                <a:solidFill>
                  <a:schemeClr val="tx1">
                    <a:lumMod val="75000"/>
                    <a:lumOff val="25000"/>
                  </a:schemeClr>
                </a:solidFill>
              </a:rPr>
              <a:t>子句，分两种情形：如果有</a:t>
            </a:r>
            <a:r>
              <a:rPr lang="en-US" altLang="zh-CN" sz="2000" dirty="0">
                <a:solidFill>
                  <a:schemeClr val="tx1">
                    <a:lumMod val="75000"/>
                    <a:lumOff val="25000"/>
                  </a:schemeClr>
                </a:solidFill>
              </a:rPr>
              <a:t>finally</a:t>
            </a:r>
            <a:r>
              <a:rPr lang="zh-CN" altLang="en-US" sz="2000" dirty="0">
                <a:solidFill>
                  <a:schemeClr val="tx1">
                    <a:lumMod val="75000"/>
                    <a:lumOff val="25000"/>
                  </a:schemeClr>
                </a:solidFill>
              </a:rPr>
              <a:t>语句就执行该语句块中的代码，最后终止整个程序的执行；如果没有</a:t>
            </a:r>
            <a:r>
              <a:rPr lang="en-US" altLang="zh-CN" sz="2000" dirty="0">
                <a:solidFill>
                  <a:schemeClr val="tx1">
                    <a:lumMod val="75000"/>
                    <a:lumOff val="25000"/>
                  </a:schemeClr>
                </a:solidFill>
              </a:rPr>
              <a:t>finally</a:t>
            </a:r>
            <a:r>
              <a:rPr lang="zh-CN" altLang="en-US" sz="2000" dirty="0">
                <a:solidFill>
                  <a:schemeClr val="tx1">
                    <a:lumMod val="75000"/>
                    <a:lumOff val="25000"/>
                  </a:schemeClr>
                </a:solidFill>
              </a:rPr>
              <a:t>语句就直接终止整个程序的执行。</a:t>
            </a:r>
            <a:endParaRPr lang="zh-CN" altLang="en-US" sz="2000" dirty="0">
              <a:solidFill>
                <a:schemeClr val="tx1">
                  <a:lumMod val="75000"/>
                  <a:lumOff val="25000"/>
                </a:schemeClr>
              </a:solidFill>
            </a:endParaRPr>
          </a:p>
          <a:p>
            <a:pPr>
              <a:lnSpc>
                <a:spcPct val="150000"/>
              </a:lnSpc>
            </a:pPr>
            <a:r>
              <a:rPr lang="zh-CN" altLang="en-US" sz="2000" dirty="0">
                <a:solidFill>
                  <a:schemeClr val="tx1">
                    <a:lumMod val="75000"/>
                    <a:lumOff val="25000"/>
                  </a:schemeClr>
                </a:solidFill>
              </a:rPr>
              <a:t>如果在</a:t>
            </a:r>
            <a:r>
              <a:rPr lang="en-US" altLang="zh-CN" sz="2000" dirty="0">
                <a:solidFill>
                  <a:schemeClr val="tx1">
                    <a:lumMod val="75000"/>
                    <a:lumOff val="25000"/>
                  </a:schemeClr>
                </a:solidFill>
              </a:rPr>
              <a:t>try</a:t>
            </a:r>
            <a:r>
              <a:rPr lang="zh-CN" altLang="en-US" sz="2000" dirty="0">
                <a:solidFill>
                  <a:schemeClr val="tx1">
                    <a:lumMod val="75000"/>
                    <a:lumOff val="25000"/>
                  </a:schemeClr>
                </a:solidFill>
              </a:rPr>
              <a:t>语句块中没有检测到异常，程序执行完</a:t>
            </a:r>
            <a:r>
              <a:rPr lang="en-US" altLang="zh-CN" sz="2000" dirty="0">
                <a:solidFill>
                  <a:schemeClr val="tx1">
                    <a:lumMod val="75000"/>
                    <a:lumOff val="25000"/>
                  </a:schemeClr>
                </a:solidFill>
              </a:rPr>
              <a:t>try</a:t>
            </a:r>
            <a:r>
              <a:rPr lang="zh-CN" altLang="en-US" sz="2000" dirty="0">
                <a:solidFill>
                  <a:schemeClr val="tx1">
                    <a:lumMod val="75000"/>
                    <a:lumOff val="25000"/>
                  </a:schemeClr>
                </a:solidFill>
              </a:rPr>
              <a:t>语句块后，如果有</a:t>
            </a:r>
            <a:r>
              <a:rPr lang="en-US" altLang="zh-CN" sz="2000" dirty="0">
                <a:solidFill>
                  <a:schemeClr val="tx1">
                    <a:lumMod val="75000"/>
                    <a:lumOff val="25000"/>
                  </a:schemeClr>
                </a:solidFill>
              </a:rPr>
              <a:t>else</a:t>
            </a:r>
            <a:r>
              <a:rPr lang="zh-CN" altLang="en-US" sz="2000" dirty="0">
                <a:solidFill>
                  <a:schemeClr val="tx1">
                    <a:lumMod val="75000"/>
                    <a:lumOff val="25000"/>
                  </a:schemeClr>
                </a:solidFill>
              </a:rPr>
              <a:t>语句块就执行里面的内容最后控制流就通过整个</a:t>
            </a:r>
            <a:r>
              <a:rPr lang="en-US" altLang="zh-CN" sz="2000" dirty="0">
                <a:solidFill>
                  <a:schemeClr val="tx1">
                    <a:lumMod val="75000"/>
                    <a:lumOff val="25000"/>
                  </a:schemeClr>
                </a:solidFill>
              </a:rPr>
              <a:t>try</a:t>
            </a:r>
            <a:r>
              <a:rPr lang="zh-CN" altLang="en-US" sz="2000" dirty="0">
                <a:solidFill>
                  <a:schemeClr val="tx1">
                    <a:lumMod val="75000"/>
                    <a:lumOff val="25000"/>
                  </a:schemeClr>
                </a:solidFill>
              </a:rPr>
              <a:t>语句，没有</a:t>
            </a:r>
            <a:r>
              <a:rPr lang="en-US" altLang="zh-CN" sz="2000" dirty="0">
                <a:solidFill>
                  <a:schemeClr val="tx1">
                    <a:lumMod val="75000"/>
                    <a:lumOff val="25000"/>
                  </a:schemeClr>
                </a:solidFill>
              </a:rPr>
              <a:t>else</a:t>
            </a:r>
            <a:r>
              <a:rPr lang="zh-CN" altLang="en-US" sz="2000" dirty="0">
                <a:solidFill>
                  <a:schemeClr val="tx1">
                    <a:lumMod val="75000"/>
                    <a:lumOff val="25000"/>
                  </a:schemeClr>
                </a:solidFill>
              </a:rPr>
              <a:t>语句控制流就直接通过整个</a:t>
            </a:r>
            <a:r>
              <a:rPr lang="en-US" altLang="zh-CN" sz="2000" dirty="0">
                <a:solidFill>
                  <a:schemeClr val="tx1">
                    <a:lumMod val="75000"/>
                    <a:lumOff val="25000"/>
                  </a:schemeClr>
                </a:solidFill>
              </a:rPr>
              <a:t>try</a:t>
            </a:r>
            <a:r>
              <a:rPr lang="zh-CN" altLang="en-US" sz="2000" dirty="0">
                <a:solidFill>
                  <a:schemeClr val="tx1">
                    <a:lumMod val="75000"/>
                    <a:lumOff val="25000"/>
                  </a:schemeClr>
                </a:solidFill>
              </a:rPr>
              <a:t>语句。</a:t>
            </a:r>
            <a:endParaRPr lang="zh-CN" altLang="en-US" sz="2000" dirty="0">
              <a:solidFill>
                <a:schemeClr val="tx1">
                  <a:lumMod val="75000"/>
                  <a:lumOff val="25000"/>
                </a:schemeClr>
              </a:solidFill>
            </a:endParaRPr>
          </a:p>
          <a:p>
            <a:pPr>
              <a:lnSpc>
                <a:spcPct val="150000"/>
              </a:lnSpc>
            </a:pPr>
            <a:endParaRPr lang="zh-CN" altLang="en-US" sz="2000" dirty="0">
              <a:solidFill>
                <a:schemeClr val="tx1">
                  <a:lumMod val="75000"/>
                  <a:lumOff val="25000"/>
                </a:schemeClr>
              </a:solidFill>
            </a:endParaRPr>
          </a:p>
          <a:p>
            <a:pPr>
              <a:lnSpc>
                <a:spcPct val="150000"/>
              </a:lnSpc>
            </a:pPr>
            <a:endParaRPr lang="zh-CN" altLang="en-US" sz="2000" dirty="0">
              <a:solidFill>
                <a:schemeClr val="tx1">
                  <a:lumMod val="75000"/>
                  <a:lumOff val="25000"/>
                </a:schemeClr>
              </a:solidFill>
            </a:endParaRPr>
          </a:p>
        </p:txBody>
      </p:sp>
      <p:sp>
        <p:nvSpPr>
          <p:cNvPr id="4" name="TextBox 3"/>
          <p:cNvSpPr txBox="1"/>
          <p:nvPr/>
        </p:nvSpPr>
        <p:spPr>
          <a:xfrm>
            <a:off x="246185" y="105507"/>
            <a:ext cx="3578469" cy="415498"/>
          </a:xfrm>
          <a:prstGeom prst="rect">
            <a:avLst/>
          </a:prstGeom>
          <a:noFill/>
        </p:spPr>
        <p:txBody>
          <a:bodyPr wrap="square" rtlCol="0">
            <a:spAutoFit/>
          </a:bodyPr>
          <a:lstStyle/>
          <a:p>
            <a:r>
              <a:rPr lang="en-US" altLang="zh-CN" sz="2100" b="1" spc="225" dirty="0" smtClean="0">
                <a:solidFill>
                  <a:prstClr val="white"/>
                </a:solidFill>
              </a:rPr>
              <a:t>9.2 </a:t>
            </a:r>
            <a:r>
              <a:rPr lang="zh-CN" altLang="en-US" sz="2100" b="1" spc="225" dirty="0" smtClean="0">
                <a:solidFill>
                  <a:prstClr val="white"/>
                </a:solidFill>
              </a:rPr>
              <a:t>异常处理</a:t>
            </a:r>
            <a:r>
              <a:rPr lang="zh-CN" altLang="en-US" sz="2100" b="1" spc="225" dirty="0">
                <a:solidFill>
                  <a:prstClr val="white"/>
                </a:solidFill>
              </a:rPr>
              <a:t>流程</a:t>
            </a:r>
            <a:endParaRPr lang="zh-CN" altLang="en-US" sz="2100" b="1" spc="225" dirty="0">
              <a:solidFill>
                <a:prstClr val="white"/>
              </a:solidFill>
            </a:endParaRPr>
          </a:p>
        </p:txBody>
      </p:sp>
      <p:sp>
        <p:nvSpPr>
          <p:cNvPr id="5" name="TextBox 4"/>
          <p:cNvSpPr txBox="1"/>
          <p:nvPr/>
        </p:nvSpPr>
        <p:spPr>
          <a:xfrm>
            <a:off x="6523891" y="255004"/>
            <a:ext cx="3006969" cy="300852"/>
          </a:xfrm>
          <a:prstGeom prst="rect">
            <a:avLst/>
          </a:prstGeom>
          <a:noFill/>
        </p:spPr>
        <p:txBody>
          <a:bodyPr wrap="square" rtlCol="0">
            <a:spAutoFit/>
          </a:bodyPr>
          <a:lstStyle/>
          <a:p>
            <a:r>
              <a:rPr lang="zh-CN" altLang="en-US" sz="1355" dirty="0">
                <a:solidFill>
                  <a:prstClr val="white"/>
                </a:solidFill>
              </a:rPr>
              <a:t>  第九</a:t>
            </a:r>
            <a:r>
              <a:rPr lang="zh-CN" altLang="en-US" sz="1355" dirty="0" smtClean="0">
                <a:solidFill>
                  <a:prstClr val="white"/>
                </a:solidFill>
              </a:rPr>
              <a:t>章 异常</a:t>
            </a:r>
            <a:endParaRPr lang="zh-CN" altLang="en-US" sz="1355" dirty="0">
              <a:solidFill>
                <a:prstClr val="white"/>
              </a:solidFill>
            </a:endParaRPr>
          </a:p>
        </p:txBody>
      </p:sp>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grpSp>
        <p:nvGrpSpPr>
          <p:cNvPr id="73" name="组合 72"/>
          <p:cNvGrpSpPr/>
          <p:nvPr/>
        </p:nvGrpSpPr>
        <p:grpSpPr>
          <a:xfrm>
            <a:off x="690257" y="854039"/>
            <a:ext cx="7832784" cy="781050"/>
            <a:chOff x="2788580" y="1152524"/>
            <a:chExt cx="3730770" cy="781050"/>
          </a:xfrm>
        </p:grpSpPr>
        <p:grpSp>
          <p:nvGrpSpPr>
            <p:cNvPr id="6" name="组合 5"/>
            <p:cNvGrpSpPr/>
            <p:nvPr/>
          </p:nvGrpSpPr>
          <p:grpSpPr>
            <a:xfrm>
              <a:off x="2788580" y="1152524"/>
              <a:ext cx="3730770" cy="781050"/>
              <a:chOff x="3725790" y="847725"/>
              <a:chExt cx="3730770" cy="781050"/>
            </a:xfrm>
          </p:grpSpPr>
          <p:grpSp>
            <p:nvGrpSpPr>
              <p:cNvPr id="7" name="组合 6"/>
              <p:cNvGrpSpPr/>
              <p:nvPr/>
            </p:nvGrpSpPr>
            <p:grpSpPr>
              <a:xfrm>
                <a:off x="3725790" y="1019175"/>
                <a:ext cx="627135" cy="609600"/>
                <a:chOff x="3725790" y="1019175"/>
                <a:chExt cx="627135" cy="609600"/>
              </a:xfrm>
            </p:grpSpPr>
            <p:sp>
              <p:nvSpPr>
                <p:cNvPr id="12" name="任意多边形 11"/>
                <p:cNvSpPr/>
                <p:nvPr/>
              </p:nvSpPr>
              <p:spPr>
                <a:xfrm>
                  <a:off x="3725790" y="1019175"/>
                  <a:ext cx="627135" cy="609600"/>
                </a:xfrm>
                <a:custGeom>
                  <a:avLst/>
                  <a:gdLst>
                    <a:gd name="connsiteX0" fmla="*/ 0 w 627135"/>
                    <a:gd name="connsiteY0" fmla="*/ 0 h 609600"/>
                    <a:gd name="connsiteX1" fmla="*/ 627135 w 627135"/>
                    <a:gd name="connsiteY1" fmla="*/ 0 h 609600"/>
                    <a:gd name="connsiteX2" fmla="*/ 627135 w 627135"/>
                    <a:gd name="connsiteY2" fmla="*/ 609600 h 609600"/>
                    <a:gd name="connsiteX3" fmla="*/ 1783 w 627135"/>
                    <a:gd name="connsiteY3" fmla="*/ 609600 h 609600"/>
                    <a:gd name="connsiteX4" fmla="*/ 305666 w 627135"/>
                    <a:gd name="connsiteY4" fmla="*/ 300804 h 609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7135" h="609600">
                      <a:moveTo>
                        <a:pt x="0" y="0"/>
                      </a:moveTo>
                      <a:lnTo>
                        <a:pt x="627135" y="0"/>
                      </a:lnTo>
                      <a:lnTo>
                        <a:pt x="627135" y="609600"/>
                      </a:lnTo>
                      <a:lnTo>
                        <a:pt x="1783" y="609600"/>
                      </a:lnTo>
                      <a:lnTo>
                        <a:pt x="305666" y="30080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3" name="直角三角形 12"/>
                <p:cNvSpPr/>
                <p:nvPr/>
              </p:nvSpPr>
              <p:spPr>
                <a:xfrm rot="5400000" flipV="1">
                  <a:off x="4181475" y="1457325"/>
                  <a:ext cx="171450" cy="171450"/>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nvGrpSpPr>
              <p:cNvPr id="8" name="组合 7"/>
              <p:cNvGrpSpPr/>
              <p:nvPr/>
            </p:nvGrpSpPr>
            <p:grpSpPr>
              <a:xfrm flipH="1">
                <a:off x="6829425" y="1019175"/>
                <a:ext cx="627135" cy="609600"/>
                <a:chOff x="3725790" y="1019175"/>
                <a:chExt cx="627135" cy="609600"/>
              </a:xfrm>
            </p:grpSpPr>
            <p:sp>
              <p:nvSpPr>
                <p:cNvPr id="10" name="任意多边形 9"/>
                <p:cNvSpPr/>
                <p:nvPr/>
              </p:nvSpPr>
              <p:spPr>
                <a:xfrm>
                  <a:off x="3725790" y="1019175"/>
                  <a:ext cx="627135" cy="609600"/>
                </a:xfrm>
                <a:custGeom>
                  <a:avLst/>
                  <a:gdLst>
                    <a:gd name="connsiteX0" fmla="*/ 0 w 627135"/>
                    <a:gd name="connsiteY0" fmla="*/ 0 h 609600"/>
                    <a:gd name="connsiteX1" fmla="*/ 627135 w 627135"/>
                    <a:gd name="connsiteY1" fmla="*/ 0 h 609600"/>
                    <a:gd name="connsiteX2" fmla="*/ 627135 w 627135"/>
                    <a:gd name="connsiteY2" fmla="*/ 609600 h 609600"/>
                    <a:gd name="connsiteX3" fmla="*/ 1783 w 627135"/>
                    <a:gd name="connsiteY3" fmla="*/ 609600 h 609600"/>
                    <a:gd name="connsiteX4" fmla="*/ 305666 w 627135"/>
                    <a:gd name="connsiteY4" fmla="*/ 300804 h 609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7135" h="609600">
                      <a:moveTo>
                        <a:pt x="0" y="0"/>
                      </a:moveTo>
                      <a:lnTo>
                        <a:pt x="627135" y="0"/>
                      </a:lnTo>
                      <a:lnTo>
                        <a:pt x="627135" y="609600"/>
                      </a:lnTo>
                      <a:lnTo>
                        <a:pt x="1783" y="609600"/>
                      </a:lnTo>
                      <a:lnTo>
                        <a:pt x="305666" y="30080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1" name="直角三角形 10"/>
                <p:cNvSpPr/>
                <p:nvPr/>
              </p:nvSpPr>
              <p:spPr>
                <a:xfrm rot="5400000" flipV="1">
                  <a:off x="4181475" y="1457325"/>
                  <a:ext cx="171450" cy="171450"/>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9" name="矩形 8"/>
              <p:cNvSpPr/>
              <p:nvPr/>
            </p:nvSpPr>
            <p:spPr>
              <a:xfrm>
                <a:off x="4181475" y="847725"/>
                <a:ext cx="2819400" cy="6096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14" name="文本框 14"/>
            <p:cNvSpPr txBox="1"/>
            <p:nvPr/>
          </p:nvSpPr>
          <p:spPr>
            <a:xfrm>
              <a:off x="4014932" y="1169836"/>
              <a:ext cx="1114119" cy="523220"/>
            </a:xfrm>
            <a:prstGeom prst="rect">
              <a:avLst/>
            </a:prstGeom>
            <a:noFill/>
          </p:spPr>
          <p:txBody>
            <a:bodyPr wrap="none" rtlCol="0">
              <a:spAutoFit/>
            </a:bodyPr>
            <a:lstStyle/>
            <a:p>
              <a:pPr algn="ctr"/>
              <a:r>
                <a:rPr lang="zh-CN" altLang="en-US" sz="2800" dirty="0" smtClean="0">
                  <a:solidFill>
                    <a:srgbClr val="FFC000"/>
                  </a:solidFill>
                </a:rPr>
                <a:t>第九章</a:t>
              </a:r>
              <a:r>
                <a:rPr lang="zh-CN" altLang="en-US" sz="2800" dirty="0">
                  <a:solidFill>
                    <a:srgbClr val="FFC000"/>
                  </a:solidFill>
                </a:rPr>
                <a:t>　异常</a:t>
              </a:r>
              <a:endParaRPr lang="zh-CN" altLang="en-US" sz="2800" dirty="0">
                <a:solidFill>
                  <a:srgbClr val="FFC000"/>
                </a:solidFill>
              </a:endParaRPr>
            </a:p>
          </p:txBody>
        </p:sp>
      </p:grpSp>
      <p:grpSp>
        <p:nvGrpSpPr>
          <p:cNvPr id="67" name="组合 66"/>
          <p:cNvGrpSpPr/>
          <p:nvPr/>
        </p:nvGrpSpPr>
        <p:grpSpPr>
          <a:xfrm>
            <a:off x="1781830" y="3312024"/>
            <a:ext cx="5693399" cy="414020"/>
            <a:chOff x="1807265" y="2462595"/>
            <a:chExt cx="5693399" cy="414020"/>
          </a:xfrm>
        </p:grpSpPr>
        <p:sp>
          <p:nvSpPr>
            <p:cNvPr id="47" name="圆角矩形 46"/>
            <p:cNvSpPr/>
            <p:nvPr/>
          </p:nvSpPr>
          <p:spPr>
            <a:xfrm>
              <a:off x="1807265" y="2478527"/>
              <a:ext cx="5693399" cy="394154"/>
            </a:xfrm>
            <a:prstGeom prst="roundRect">
              <a:avLst>
                <a:gd name="adj" fmla="val 20658"/>
              </a:avLst>
            </a:prstGeom>
            <a:solidFill>
              <a:srgbClr val="3D89B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48" name="矩形 47"/>
            <p:cNvSpPr/>
            <p:nvPr/>
          </p:nvSpPr>
          <p:spPr>
            <a:xfrm>
              <a:off x="1883286" y="2462595"/>
              <a:ext cx="2228850" cy="414020"/>
            </a:xfrm>
            <a:prstGeom prst="rect">
              <a:avLst/>
            </a:prstGeom>
          </p:spPr>
          <p:txBody>
            <a:bodyPr wrap="none">
              <a:spAutoFit/>
            </a:bodyPr>
            <a:lstStyle/>
            <a:p>
              <a:r>
                <a:rPr lang="en-US" altLang="zh-CN" sz="2100" spc="225" dirty="0" smtClean="0">
                  <a:solidFill>
                    <a:prstClr val="white"/>
                  </a:solidFill>
                </a:rPr>
                <a:t>9.3</a:t>
              </a:r>
              <a:r>
                <a:rPr lang="zh-CN" altLang="en-US" sz="2100" spc="225" dirty="0">
                  <a:solidFill>
                    <a:prstClr val="white"/>
                  </a:solidFill>
                </a:rPr>
                <a:t> 自定义异常</a:t>
              </a:r>
              <a:endParaRPr lang="zh-CN" altLang="en-US" sz="2100" spc="225" dirty="0">
                <a:solidFill>
                  <a:prstClr val="white"/>
                </a:solidFill>
              </a:endParaRPr>
            </a:p>
          </p:txBody>
        </p:sp>
      </p:grpSp>
      <p:grpSp>
        <p:nvGrpSpPr>
          <p:cNvPr id="68" name="组合 67"/>
          <p:cNvGrpSpPr/>
          <p:nvPr/>
        </p:nvGrpSpPr>
        <p:grpSpPr>
          <a:xfrm>
            <a:off x="1754534" y="1872014"/>
            <a:ext cx="5693399" cy="424800"/>
            <a:chOff x="1807265" y="2935089"/>
            <a:chExt cx="5693399" cy="424800"/>
          </a:xfrm>
        </p:grpSpPr>
        <p:sp>
          <p:nvSpPr>
            <p:cNvPr id="49" name="圆角矩形 48"/>
            <p:cNvSpPr/>
            <p:nvPr/>
          </p:nvSpPr>
          <p:spPr>
            <a:xfrm>
              <a:off x="1807265" y="2935089"/>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50" name="矩形 49"/>
            <p:cNvSpPr/>
            <p:nvPr/>
          </p:nvSpPr>
          <p:spPr>
            <a:xfrm>
              <a:off x="1881814" y="2945869"/>
              <a:ext cx="1933575" cy="414020"/>
            </a:xfrm>
            <a:prstGeom prst="rect">
              <a:avLst/>
            </a:prstGeom>
          </p:spPr>
          <p:txBody>
            <a:bodyPr wrap="none">
              <a:spAutoFit/>
            </a:bodyPr>
            <a:lstStyle/>
            <a:p>
              <a:r>
                <a:rPr lang="en-US" altLang="zh-CN" sz="2100" spc="225" dirty="0" smtClean="0">
                  <a:solidFill>
                    <a:schemeClr val="tx1">
                      <a:lumMod val="75000"/>
                      <a:lumOff val="25000"/>
                    </a:schemeClr>
                  </a:solidFill>
                </a:rPr>
                <a:t>9.1</a:t>
              </a:r>
              <a:r>
                <a:rPr lang="zh-CN" altLang="en-US" sz="2100" spc="225" dirty="0">
                  <a:solidFill>
                    <a:schemeClr val="tx1">
                      <a:lumMod val="75000"/>
                      <a:lumOff val="25000"/>
                    </a:schemeClr>
                  </a:solidFill>
                </a:rPr>
                <a:t> 异常</a:t>
              </a:r>
              <a:r>
                <a:rPr lang="zh-CN" altLang="en-US" sz="2100" spc="225" dirty="0" smtClean="0">
                  <a:solidFill>
                    <a:schemeClr val="tx1">
                      <a:lumMod val="75000"/>
                      <a:lumOff val="25000"/>
                    </a:schemeClr>
                  </a:solidFill>
                </a:rPr>
                <a:t>概述</a:t>
              </a:r>
              <a:endParaRPr lang="zh-CN" altLang="en-US" sz="2100" spc="225" dirty="0" smtClean="0">
                <a:solidFill>
                  <a:schemeClr val="tx1">
                    <a:lumMod val="75000"/>
                    <a:lumOff val="25000"/>
                  </a:schemeClr>
                </a:solidFill>
              </a:endParaRPr>
            </a:p>
          </p:txBody>
        </p:sp>
      </p:grpSp>
      <p:grpSp>
        <p:nvGrpSpPr>
          <p:cNvPr id="69" name="组合 68"/>
          <p:cNvGrpSpPr/>
          <p:nvPr/>
        </p:nvGrpSpPr>
        <p:grpSpPr>
          <a:xfrm>
            <a:off x="1754534" y="2592019"/>
            <a:ext cx="5693399" cy="424800"/>
            <a:chOff x="1807265" y="3400693"/>
            <a:chExt cx="5693399" cy="424800"/>
          </a:xfrm>
        </p:grpSpPr>
        <p:sp>
          <p:nvSpPr>
            <p:cNvPr id="51" name="圆角矩形 50"/>
            <p:cNvSpPr/>
            <p:nvPr/>
          </p:nvSpPr>
          <p:spPr>
            <a:xfrm>
              <a:off x="1807265" y="3400693"/>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52" name="矩形 51"/>
            <p:cNvSpPr/>
            <p:nvPr/>
          </p:nvSpPr>
          <p:spPr>
            <a:xfrm>
              <a:off x="1881814" y="3411473"/>
              <a:ext cx="2524125" cy="414020"/>
            </a:xfrm>
            <a:prstGeom prst="rect">
              <a:avLst/>
            </a:prstGeom>
          </p:spPr>
          <p:txBody>
            <a:bodyPr wrap="none">
              <a:spAutoFit/>
            </a:bodyPr>
            <a:lstStyle/>
            <a:p>
              <a:r>
                <a:rPr lang="en-US" altLang="zh-CN" sz="2100" spc="225" dirty="0" smtClean="0">
                  <a:solidFill>
                    <a:schemeClr val="tx1">
                      <a:lumMod val="75000"/>
                      <a:lumOff val="25000"/>
                    </a:schemeClr>
                  </a:solidFill>
                </a:rPr>
                <a:t>9.2</a:t>
              </a:r>
              <a:r>
                <a:rPr lang="zh-CN" altLang="en-US" sz="2100" spc="225" dirty="0">
                  <a:solidFill>
                    <a:schemeClr val="tx1">
                      <a:lumMod val="75000"/>
                      <a:lumOff val="25000"/>
                    </a:schemeClr>
                  </a:solidFill>
                </a:rPr>
                <a:t> 异常处理</a:t>
              </a:r>
              <a:r>
                <a:rPr lang="zh-CN" altLang="en-US" sz="2100" spc="225" dirty="0" smtClean="0">
                  <a:solidFill>
                    <a:schemeClr val="tx1">
                      <a:lumMod val="75000"/>
                      <a:lumOff val="25000"/>
                    </a:schemeClr>
                  </a:solidFill>
                </a:rPr>
                <a:t>流程</a:t>
              </a:r>
              <a:endParaRPr lang="zh-CN" altLang="en-US" sz="2100" spc="225" dirty="0" smtClean="0">
                <a:solidFill>
                  <a:schemeClr val="tx1">
                    <a:lumMod val="75000"/>
                    <a:lumOff val="25000"/>
                  </a:schemeClr>
                </a:solidFill>
              </a:endParaRPr>
            </a:p>
          </p:txBody>
        </p:sp>
      </p:grpSp>
      <p:grpSp>
        <p:nvGrpSpPr>
          <p:cNvPr id="70" name="组合 69"/>
          <p:cNvGrpSpPr/>
          <p:nvPr/>
        </p:nvGrpSpPr>
        <p:grpSpPr>
          <a:xfrm>
            <a:off x="1754534" y="4032029"/>
            <a:ext cx="5693399" cy="424801"/>
            <a:chOff x="1807265" y="3866296"/>
            <a:chExt cx="5693399" cy="424801"/>
          </a:xfrm>
        </p:grpSpPr>
        <p:sp>
          <p:nvSpPr>
            <p:cNvPr id="53" name="圆角矩形 52"/>
            <p:cNvSpPr/>
            <p:nvPr/>
          </p:nvSpPr>
          <p:spPr>
            <a:xfrm>
              <a:off x="1807265" y="3866296"/>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54" name="矩形 53"/>
            <p:cNvSpPr/>
            <p:nvPr/>
          </p:nvSpPr>
          <p:spPr>
            <a:xfrm>
              <a:off x="1881814" y="3877077"/>
              <a:ext cx="1343025" cy="414020"/>
            </a:xfrm>
            <a:prstGeom prst="rect">
              <a:avLst/>
            </a:prstGeom>
          </p:spPr>
          <p:txBody>
            <a:bodyPr wrap="none">
              <a:spAutoFit/>
            </a:bodyPr>
            <a:lstStyle/>
            <a:p>
              <a:r>
                <a:rPr lang="en-US" altLang="zh-CN" sz="2100" spc="225" dirty="0" smtClean="0">
                  <a:solidFill>
                    <a:schemeClr val="tx1">
                      <a:lumMod val="75000"/>
                      <a:lumOff val="25000"/>
                    </a:schemeClr>
                  </a:solidFill>
                </a:rPr>
                <a:t>9.4</a:t>
              </a:r>
              <a:r>
                <a:rPr lang="zh-CN" altLang="en-US" sz="2100" spc="225" dirty="0">
                  <a:solidFill>
                    <a:schemeClr val="tx1">
                      <a:lumMod val="75000"/>
                      <a:lumOff val="25000"/>
                    </a:schemeClr>
                  </a:solidFill>
                </a:rPr>
                <a:t> 实验</a:t>
              </a:r>
              <a:endParaRPr lang="zh-CN" altLang="en-US" sz="2100" spc="225" dirty="0">
                <a:solidFill>
                  <a:schemeClr val="tx1">
                    <a:lumMod val="75000"/>
                    <a:lumOff val="25000"/>
                  </a:schemeClr>
                </a:solidFill>
              </a:endParaRPr>
            </a:p>
          </p:txBody>
        </p:sp>
      </p:grpSp>
      <p:sp>
        <p:nvSpPr>
          <p:cNvPr id="32" name="矩形 31"/>
          <p:cNvSpPr/>
          <p:nvPr/>
        </p:nvSpPr>
        <p:spPr>
          <a:xfrm>
            <a:off x="-7143" y="-9147"/>
            <a:ext cx="9158090" cy="38219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35" name="矩形 34"/>
          <p:cNvSpPr/>
          <p:nvPr/>
        </p:nvSpPr>
        <p:spPr>
          <a:xfrm>
            <a:off x="-6985" y="6111240"/>
            <a:ext cx="9144000" cy="55816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6" name="矩形 35"/>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5" name="矩形 44"/>
          <p:cNvSpPr/>
          <p:nvPr/>
        </p:nvSpPr>
        <p:spPr>
          <a:xfrm>
            <a:off x="7929" y="38314"/>
            <a:ext cx="2435282" cy="300082"/>
          </a:xfrm>
          <a:prstGeom prst="rect">
            <a:avLst/>
          </a:prstGeom>
        </p:spPr>
        <p:txBody>
          <a:bodyPr wrap="none">
            <a:spAutoFit/>
          </a:bodyPr>
          <a:lstStyle/>
          <a:p>
            <a:r>
              <a:rPr lang="zh-CN" altLang="en-US" sz="1350" dirty="0" smtClean="0">
                <a:solidFill>
                  <a:prstClr val="white"/>
                </a:solidFill>
              </a:rPr>
              <a:t>大数据应用人才培养系列教材</a:t>
            </a:r>
            <a:endParaRPr lang="zh-CN" altLang="en-US" sz="1350" dirty="0">
              <a:solidFill>
                <a:prstClr val="white"/>
              </a:solidFill>
            </a:endParaRPr>
          </a:p>
        </p:txBody>
      </p:sp>
      <p:grpSp>
        <p:nvGrpSpPr>
          <p:cNvPr id="33" name="组合 32"/>
          <p:cNvGrpSpPr/>
          <p:nvPr/>
        </p:nvGrpSpPr>
        <p:grpSpPr>
          <a:xfrm>
            <a:off x="1770454" y="4752035"/>
            <a:ext cx="5693399" cy="424800"/>
            <a:chOff x="1807265" y="3400693"/>
            <a:chExt cx="5693399" cy="424800"/>
          </a:xfrm>
        </p:grpSpPr>
        <p:sp>
          <p:nvSpPr>
            <p:cNvPr id="34" name="圆角矩形 33"/>
            <p:cNvSpPr/>
            <p:nvPr/>
          </p:nvSpPr>
          <p:spPr>
            <a:xfrm>
              <a:off x="1807265" y="3400693"/>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38" name="矩形 37"/>
            <p:cNvSpPr/>
            <p:nvPr/>
          </p:nvSpPr>
          <p:spPr>
            <a:xfrm>
              <a:off x="1881814" y="3411473"/>
              <a:ext cx="1343025" cy="414020"/>
            </a:xfrm>
            <a:prstGeom prst="rect">
              <a:avLst/>
            </a:prstGeom>
          </p:spPr>
          <p:txBody>
            <a:bodyPr wrap="none">
              <a:spAutoFit/>
            </a:bodyPr>
            <a:lstStyle/>
            <a:p>
              <a:r>
                <a:rPr lang="en-US" altLang="zh-CN" sz="2100" spc="225" dirty="0" smtClean="0">
                  <a:solidFill>
                    <a:schemeClr val="tx1">
                      <a:lumMod val="75000"/>
                      <a:lumOff val="25000"/>
                    </a:schemeClr>
                  </a:solidFill>
                </a:rPr>
                <a:t>9.5</a:t>
              </a:r>
              <a:r>
                <a:rPr lang="zh-CN" altLang="en-US" sz="2100" spc="225" dirty="0">
                  <a:solidFill>
                    <a:schemeClr val="tx1">
                      <a:lumMod val="75000"/>
                      <a:lumOff val="25000"/>
                    </a:schemeClr>
                  </a:solidFill>
                </a:rPr>
                <a:t> 小结</a:t>
              </a:r>
              <a:endParaRPr lang="zh-CN" altLang="en-US" sz="2100" spc="225" dirty="0">
                <a:solidFill>
                  <a:schemeClr val="tx1">
                    <a:lumMod val="75000"/>
                    <a:lumOff val="25000"/>
                  </a:schemeClr>
                </a:solidFill>
              </a:endParaRPr>
            </a:p>
          </p:txBody>
        </p:sp>
      </p:grpSp>
      <p:grpSp>
        <p:nvGrpSpPr>
          <p:cNvPr id="39" name="组合 38"/>
          <p:cNvGrpSpPr/>
          <p:nvPr/>
        </p:nvGrpSpPr>
        <p:grpSpPr>
          <a:xfrm>
            <a:off x="1770454" y="5472040"/>
            <a:ext cx="5693399" cy="424801"/>
            <a:chOff x="1807265" y="3866296"/>
            <a:chExt cx="5693399" cy="424801"/>
          </a:xfrm>
        </p:grpSpPr>
        <p:sp>
          <p:nvSpPr>
            <p:cNvPr id="43" name="圆角矩形 42"/>
            <p:cNvSpPr/>
            <p:nvPr/>
          </p:nvSpPr>
          <p:spPr>
            <a:xfrm>
              <a:off x="1807265" y="3866296"/>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44" name="矩形 43"/>
            <p:cNvSpPr/>
            <p:nvPr/>
          </p:nvSpPr>
          <p:spPr>
            <a:xfrm>
              <a:off x="1881814" y="3877077"/>
              <a:ext cx="1343025" cy="414020"/>
            </a:xfrm>
            <a:prstGeom prst="rect">
              <a:avLst/>
            </a:prstGeom>
          </p:spPr>
          <p:txBody>
            <a:bodyPr wrap="none">
              <a:spAutoFit/>
            </a:bodyPr>
            <a:lstStyle/>
            <a:p>
              <a:r>
                <a:rPr lang="en-US" altLang="zh-CN" sz="2100" spc="225" dirty="0" smtClean="0">
                  <a:solidFill>
                    <a:schemeClr val="tx1">
                      <a:lumMod val="75000"/>
                      <a:lumOff val="25000"/>
                    </a:schemeClr>
                  </a:solidFill>
                </a:rPr>
                <a:t>9.6</a:t>
              </a:r>
              <a:r>
                <a:rPr lang="zh-CN" altLang="en-US" sz="2100" spc="225" dirty="0">
                  <a:solidFill>
                    <a:schemeClr val="tx1">
                      <a:lumMod val="75000"/>
                      <a:lumOff val="25000"/>
                    </a:schemeClr>
                  </a:solidFill>
                </a:rPr>
                <a:t> 习题</a:t>
              </a:r>
              <a:endParaRPr lang="zh-CN" altLang="en-US" sz="2100" spc="225" dirty="0">
                <a:solidFill>
                  <a:schemeClr val="tx1">
                    <a:lumMod val="75000"/>
                    <a:lumOff val="25000"/>
                  </a:schemeClr>
                </a:solidFill>
              </a:endParaRPr>
            </a:p>
          </p:txBody>
        </p:sp>
      </p:grpSp>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sz="quarter" idx="14"/>
          </p:nvPr>
        </p:nvSpPr>
        <p:spPr>
          <a:xfrm>
            <a:off x="364880" y="691053"/>
            <a:ext cx="8656289" cy="5409496"/>
          </a:xfrm>
        </p:spPr>
        <p:txBody>
          <a:bodyPr>
            <a:noAutofit/>
          </a:bodyPr>
          <a:lstStyle/>
          <a:p>
            <a:pPr>
              <a:lnSpc>
                <a:spcPct val="150000"/>
              </a:lnSpc>
            </a:pPr>
            <a:r>
              <a:rPr lang="zh-CN" altLang="en-US" sz="2000" dirty="0">
                <a:solidFill>
                  <a:schemeClr val="tx1">
                    <a:lumMod val="75000"/>
                    <a:lumOff val="25000"/>
                  </a:schemeClr>
                </a:solidFill>
              </a:rPr>
              <a:t>自定义一个简单的异常类，如下所示：</a:t>
            </a:r>
            <a:endParaRPr lang="zh-CN" altLang="en-US" sz="2000" dirty="0">
              <a:solidFill>
                <a:schemeClr val="tx1">
                  <a:lumMod val="75000"/>
                  <a:lumOff val="25000"/>
                </a:schemeClr>
              </a:solidFill>
            </a:endParaRPr>
          </a:p>
          <a:p>
            <a:pPr>
              <a:lnSpc>
                <a:spcPct val="150000"/>
              </a:lnSpc>
            </a:pPr>
            <a:r>
              <a:rPr lang="en-US" altLang="zh-CN" sz="2000" dirty="0">
                <a:solidFill>
                  <a:schemeClr val="tx1">
                    <a:lumMod val="75000"/>
                    <a:lumOff val="25000"/>
                  </a:schemeClr>
                </a:solidFill>
              </a:rPr>
              <a:t>class </a:t>
            </a:r>
            <a:r>
              <a:rPr lang="en-US" altLang="zh-CN" sz="2000" dirty="0" err="1">
                <a:solidFill>
                  <a:schemeClr val="tx1">
                    <a:lumMod val="75000"/>
                    <a:lumOff val="25000"/>
                  </a:schemeClr>
                </a:solidFill>
              </a:rPr>
              <a:t>MyError</a:t>
            </a:r>
            <a:r>
              <a:rPr lang="en-US" altLang="zh-CN" sz="2000" dirty="0">
                <a:solidFill>
                  <a:schemeClr val="tx1">
                    <a:lumMod val="75000"/>
                    <a:lumOff val="25000"/>
                  </a:schemeClr>
                </a:solidFill>
              </a:rPr>
              <a:t>(Exception):</a:t>
            </a:r>
            <a:endParaRPr lang="en-US" altLang="zh-CN" sz="2000" dirty="0">
              <a:solidFill>
                <a:schemeClr val="tx1">
                  <a:lumMod val="75000"/>
                  <a:lumOff val="25000"/>
                </a:schemeClr>
              </a:solidFill>
            </a:endParaRPr>
          </a:p>
          <a:p>
            <a:pPr>
              <a:lnSpc>
                <a:spcPct val="150000"/>
              </a:lnSpc>
            </a:pPr>
            <a:r>
              <a:rPr lang="en-US" altLang="zh-CN" sz="2000" dirty="0">
                <a:solidFill>
                  <a:schemeClr val="tx1">
                    <a:lumMod val="75000"/>
                    <a:lumOff val="25000"/>
                  </a:schemeClr>
                </a:solidFill>
              </a:rPr>
              <a:t>    pass</a:t>
            </a:r>
            <a:endParaRPr lang="en-US" altLang="zh-CN" sz="2000" dirty="0">
              <a:solidFill>
                <a:schemeClr val="tx1">
                  <a:lumMod val="75000"/>
                  <a:lumOff val="25000"/>
                </a:schemeClr>
              </a:solidFill>
            </a:endParaRPr>
          </a:p>
          <a:p>
            <a:pPr>
              <a:lnSpc>
                <a:spcPct val="150000"/>
              </a:lnSpc>
            </a:pPr>
            <a:r>
              <a:rPr lang="zh-CN" altLang="en-US" sz="2000" dirty="0">
                <a:solidFill>
                  <a:schemeClr val="tx1">
                    <a:lumMod val="75000"/>
                    <a:lumOff val="25000"/>
                  </a:schemeClr>
                </a:solidFill>
              </a:rPr>
              <a:t>在程序代码中使用关键字</a:t>
            </a:r>
            <a:r>
              <a:rPr lang="en-US" altLang="zh-CN" sz="2000" dirty="0">
                <a:solidFill>
                  <a:schemeClr val="tx1">
                    <a:lumMod val="75000"/>
                    <a:lumOff val="25000"/>
                  </a:schemeClr>
                </a:solidFill>
              </a:rPr>
              <a:t>raise</a:t>
            </a:r>
            <a:r>
              <a:rPr lang="zh-CN" altLang="en-US" sz="2000" dirty="0">
                <a:solidFill>
                  <a:schemeClr val="tx1">
                    <a:lumMod val="75000"/>
                    <a:lumOff val="25000"/>
                  </a:schemeClr>
                </a:solidFill>
              </a:rPr>
              <a:t>来抛出自定义的异常。</a:t>
            </a:r>
            <a:endParaRPr lang="zh-CN" altLang="en-US" sz="2000" dirty="0">
              <a:solidFill>
                <a:schemeClr val="tx1">
                  <a:lumMod val="75000"/>
                  <a:lumOff val="25000"/>
                </a:schemeClr>
              </a:solidFill>
            </a:endParaRPr>
          </a:p>
          <a:p>
            <a:pPr>
              <a:lnSpc>
                <a:spcPct val="150000"/>
              </a:lnSpc>
            </a:pPr>
            <a:r>
              <a:rPr lang="zh-CN" altLang="en-US" sz="2000" dirty="0">
                <a:solidFill>
                  <a:schemeClr val="tx1">
                    <a:lumMod val="75000"/>
                    <a:lumOff val="25000"/>
                  </a:schemeClr>
                </a:solidFill>
              </a:rPr>
              <a:t>语法格式如下：</a:t>
            </a:r>
            <a:endParaRPr lang="zh-CN" altLang="en-US" sz="2000" dirty="0">
              <a:solidFill>
                <a:schemeClr val="tx1">
                  <a:lumMod val="75000"/>
                  <a:lumOff val="25000"/>
                </a:schemeClr>
              </a:solidFill>
            </a:endParaRPr>
          </a:p>
          <a:p>
            <a:pPr>
              <a:lnSpc>
                <a:spcPct val="150000"/>
              </a:lnSpc>
            </a:pPr>
            <a:r>
              <a:rPr lang="en-US" altLang="zh-CN" sz="2000" dirty="0">
                <a:solidFill>
                  <a:schemeClr val="tx1">
                    <a:lumMod val="75000"/>
                    <a:lumOff val="25000"/>
                  </a:schemeClr>
                </a:solidFill>
              </a:rPr>
              <a:t>raise </a:t>
            </a:r>
            <a:r>
              <a:rPr lang="en-US" altLang="zh-CN" sz="2000" dirty="0" err="1">
                <a:solidFill>
                  <a:schemeClr val="tx1">
                    <a:lumMod val="75000"/>
                    <a:lumOff val="25000"/>
                  </a:schemeClr>
                </a:solidFill>
              </a:rPr>
              <a:t>MyException</a:t>
            </a:r>
            <a:r>
              <a:rPr lang="en-US" altLang="zh-CN" sz="2000" dirty="0">
                <a:solidFill>
                  <a:schemeClr val="tx1">
                    <a:lumMod val="75000"/>
                    <a:lumOff val="25000"/>
                  </a:schemeClr>
                </a:solidFill>
              </a:rPr>
              <a:t>(</a:t>
            </a:r>
            <a:r>
              <a:rPr lang="en-US" altLang="zh-CN" sz="2000" dirty="0" err="1">
                <a:solidFill>
                  <a:schemeClr val="tx1">
                    <a:lumMod val="75000"/>
                    <a:lumOff val="25000"/>
                  </a:schemeClr>
                </a:solidFill>
              </a:rPr>
              <a:t>defineexceptname</a:t>
            </a:r>
            <a:r>
              <a:rPr lang="en-US" altLang="zh-CN" sz="2000" dirty="0">
                <a:solidFill>
                  <a:schemeClr val="tx1">
                    <a:lumMod val="75000"/>
                    <a:lumOff val="25000"/>
                  </a:schemeClr>
                </a:solidFill>
              </a:rPr>
              <a:t>)</a:t>
            </a:r>
            <a:endParaRPr lang="en-US" altLang="zh-CN" sz="2000" dirty="0">
              <a:solidFill>
                <a:schemeClr val="tx1">
                  <a:lumMod val="75000"/>
                  <a:lumOff val="25000"/>
                </a:schemeClr>
              </a:solidFill>
            </a:endParaRPr>
          </a:p>
          <a:p>
            <a:pPr>
              <a:lnSpc>
                <a:spcPct val="150000"/>
              </a:lnSpc>
            </a:pPr>
            <a:r>
              <a:rPr lang="zh-CN" altLang="en-US" sz="2000" dirty="0">
                <a:solidFill>
                  <a:schemeClr val="tx1">
                    <a:lumMod val="75000"/>
                    <a:lumOff val="25000"/>
                  </a:schemeClr>
                </a:solidFill>
              </a:rPr>
              <a:t>在上述语法中，</a:t>
            </a:r>
            <a:r>
              <a:rPr lang="en-US" altLang="zh-CN" sz="2000" dirty="0" err="1">
                <a:solidFill>
                  <a:schemeClr val="tx1">
                    <a:lumMod val="75000"/>
                    <a:lumOff val="25000"/>
                  </a:schemeClr>
                </a:solidFill>
              </a:rPr>
              <a:t>MyException</a:t>
            </a:r>
            <a:r>
              <a:rPr lang="en-US" altLang="zh-CN" sz="2000" dirty="0">
                <a:solidFill>
                  <a:schemeClr val="tx1">
                    <a:lumMod val="75000"/>
                    <a:lumOff val="25000"/>
                  </a:schemeClr>
                </a:solidFill>
              </a:rPr>
              <a:t>——</a:t>
            </a:r>
            <a:r>
              <a:rPr lang="zh-CN" altLang="en-US" sz="2000" dirty="0">
                <a:solidFill>
                  <a:schemeClr val="tx1">
                    <a:lumMod val="75000"/>
                    <a:lumOff val="25000"/>
                  </a:schemeClr>
                </a:solidFill>
              </a:rPr>
              <a:t>自定义异常的类型，</a:t>
            </a:r>
            <a:r>
              <a:rPr lang="en-US" altLang="zh-CN" sz="2000" dirty="0" err="1">
                <a:solidFill>
                  <a:schemeClr val="tx1">
                    <a:lumMod val="75000"/>
                    <a:lumOff val="25000"/>
                  </a:schemeClr>
                </a:solidFill>
              </a:rPr>
              <a:t>defineexceptname</a:t>
            </a:r>
            <a:r>
              <a:rPr lang="en-US" altLang="zh-CN" sz="2000" dirty="0">
                <a:solidFill>
                  <a:schemeClr val="tx1">
                    <a:lumMod val="75000"/>
                    <a:lumOff val="25000"/>
                  </a:schemeClr>
                </a:solidFill>
              </a:rPr>
              <a:t>——</a:t>
            </a:r>
            <a:r>
              <a:rPr lang="zh-CN" altLang="en-US" sz="2000" dirty="0">
                <a:solidFill>
                  <a:schemeClr val="tx1">
                    <a:lumMod val="75000"/>
                    <a:lumOff val="25000"/>
                  </a:schemeClr>
                </a:solidFill>
              </a:rPr>
              <a:t>自定义异常的说明。</a:t>
            </a:r>
            <a:endParaRPr lang="zh-CN" altLang="en-US" sz="2000" dirty="0">
              <a:solidFill>
                <a:schemeClr val="tx1">
                  <a:lumMod val="75000"/>
                  <a:lumOff val="25000"/>
                </a:schemeClr>
              </a:solidFill>
            </a:endParaRPr>
          </a:p>
          <a:p>
            <a:pPr>
              <a:lnSpc>
                <a:spcPct val="150000"/>
              </a:lnSpc>
            </a:pPr>
            <a:endParaRPr lang="zh-CN" altLang="en-US" sz="2000" dirty="0">
              <a:solidFill>
                <a:schemeClr val="tx1">
                  <a:lumMod val="75000"/>
                  <a:lumOff val="25000"/>
                </a:schemeClr>
              </a:solidFill>
            </a:endParaRPr>
          </a:p>
          <a:p>
            <a:pPr>
              <a:lnSpc>
                <a:spcPct val="150000"/>
              </a:lnSpc>
            </a:pPr>
            <a:endParaRPr lang="zh-CN" altLang="en-US" sz="2000" dirty="0">
              <a:solidFill>
                <a:schemeClr val="tx1">
                  <a:lumMod val="75000"/>
                  <a:lumOff val="25000"/>
                </a:schemeClr>
              </a:solidFill>
            </a:endParaRPr>
          </a:p>
        </p:txBody>
      </p:sp>
      <p:sp>
        <p:nvSpPr>
          <p:cNvPr id="4" name="TextBox 3"/>
          <p:cNvSpPr txBox="1"/>
          <p:nvPr/>
        </p:nvSpPr>
        <p:spPr>
          <a:xfrm>
            <a:off x="246185" y="105507"/>
            <a:ext cx="3578469" cy="415498"/>
          </a:xfrm>
          <a:prstGeom prst="rect">
            <a:avLst/>
          </a:prstGeom>
          <a:noFill/>
        </p:spPr>
        <p:txBody>
          <a:bodyPr wrap="square" rtlCol="0">
            <a:spAutoFit/>
          </a:bodyPr>
          <a:lstStyle/>
          <a:p>
            <a:r>
              <a:rPr lang="en-US" altLang="zh-CN" sz="2100" b="1" spc="225" dirty="0" smtClean="0">
                <a:solidFill>
                  <a:prstClr val="white"/>
                </a:solidFill>
              </a:rPr>
              <a:t>9.3 </a:t>
            </a:r>
            <a:r>
              <a:rPr lang="zh-CN" altLang="en-US" sz="2100" b="1" spc="225" dirty="0" smtClean="0">
                <a:solidFill>
                  <a:prstClr val="white"/>
                </a:solidFill>
              </a:rPr>
              <a:t>自定义</a:t>
            </a:r>
            <a:r>
              <a:rPr lang="zh-CN" altLang="en-US" sz="2100" b="1" spc="225" dirty="0">
                <a:solidFill>
                  <a:prstClr val="white"/>
                </a:solidFill>
              </a:rPr>
              <a:t>异常</a:t>
            </a:r>
            <a:endParaRPr lang="zh-CN" altLang="en-US" sz="2100" b="1" spc="225" dirty="0" smtClean="0">
              <a:solidFill>
                <a:prstClr val="white"/>
              </a:solidFill>
            </a:endParaRPr>
          </a:p>
        </p:txBody>
      </p:sp>
      <p:sp>
        <p:nvSpPr>
          <p:cNvPr id="5" name="TextBox 4"/>
          <p:cNvSpPr txBox="1"/>
          <p:nvPr/>
        </p:nvSpPr>
        <p:spPr>
          <a:xfrm>
            <a:off x="6523891" y="255004"/>
            <a:ext cx="3006969" cy="300852"/>
          </a:xfrm>
          <a:prstGeom prst="rect">
            <a:avLst/>
          </a:prstGeom>
          <a:noFill/>
        </p:spPr>
        <p:txBody>
          <a:bodyPr wrap="square" rtlCol="0">
            <a:spAutoFit/>
          </a:bodyPr>
          <a:lstStyle/>
          <a:p>
            <a:r>
              <a:rPr lang="zh-CN" altLang="en-US" sz="1355" dirty="0">
                <a:solidFill>
                  <a:prstClr val="white"/>
                </a:solidFill>
              </a:rPr>
              <a:t>  第九</a:t>
            </a:r>
            <a:r>
              <a:rPr lang="zh-CN" altLang="en-US" sz="1355" dirty="0" smtClean="0">
                <a:solidFill>
                  <a:prstClr val="white"/>
                </a:solidFill>
              </a:rPr>
              <a:t>章 异常</a:t>
            </a:r>
            <a:endParaRPr lang="zh-CN" altLang="en-US" sz="1355" dirty="0">
              <a:solidFill>
                <a:prstClr val="white"/>
              </a:solidFill>
            </a:endParaRPr>
          </a:p>
        </p:txBody>
      </p:sp>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sz="quarter" idx="14"/>
          </p:nvPr>
        </p:nvSpPr>
        <p:spPr>
          <a:xfrm>
            <a:off x="364880" y="691053"/>
            <a:ext cx="8656289" cy="5409496"/>
          </a:xfrm>
        </p:spPr>
        <p:txBody>
          <a:bodyPr>
            <a:noAutofit/>
          </a:bodyPr>
          <a:lstStyle/>
          <a:p>
            <a:pPr>
              <a:lnSpc>
                <a:spcPct val="150000"/>
              </a:lnSpc>
            </a:pPr>
            <a:r>
              <a:rPr lang="zh-CN" altLang="en-US" sz="2000" dirty="0">
                <a:solidFill>
                  <a:schemeClr val="tx1">
                    <a:lumMod val="75000"/>
                    <a:lumOff val="25000"/>
                  </a:schemeClr>
                </a:solidFill>
              </a:rPr>
              <a:t>同时，我们也可以结合</a:t>
            </a:r>
            <a:r>
              <a:rPr lang="en-US" altLang="zh-CN" sz="2000" dirty="0">
                <a:solidFill>
                  <a:schemeClr val="tx1">
                    <a:lumMod val="75000"/>
                    <a:lumOff val="25000"/>
                  </a:schemeClr>
                </a:solidFill>
              </a:rPr>
              <a:t>try—except</a:t>
            </a:r>
            <a:r>
              <a:rPr lang="zh-CN" altLang="en-US" sz="2000" dirty="0">
                <a:solidFill>
                  <a:schemeClr val="tx1">
                    <a:lumMod val="75000"/>
                    <a:lumOff val="25000"/>
                  </a:schemeClr>
                </a:solidFill>
              </a:rPr>
              <a:t>主动抛出自定义的异常，如下例代码所示：</a:t>
            </a:r>
            <a:endParaRPr lang="zh-CN" altLang="en-US" sz="2000" dirty="0">
              <a:solidFill>
                <a:schemeClr val="tx1">
                  <a:lumMod val="75000"/>
                  <a:lumOff val="25000"/>
                </a:schemeClr>
              </a:solidFill>
            </a:endParaRPr>
          </a:p>
          <a:p>
            <a:pPr>
              <a:lnSpc>
                <a:spcPct val="150000"/>
              </a:lnSpc>
            </a:pPr>
            <a:r>
              <a:rPr lang="en-US" altLang="zh-CN" sz="2000" dirty="0">
                <a:solidFill>
                  <a:schemeClr val="tx1">
                    <a:lumMod val="75000"/>
                    <a:lumOff val="25000"/>
                  </a:schemeClr>
                </a:solidFill>
              </a:rPr>
              <a:t>class </a:t>
            </a:r>
            <a:r>
              <a:rPr lang="en-US" altLang="zh-CN" sz="2000" dirty="0" err="1">
                <a:solidFill>
                  <a:schemeClr val="tx1">
                    <a:lumMod val="75000"/>
                    <a:lumOff val="25000"/>
                  </a:schemeClr>
                </a:solidFill>
              </a:rPr>
              <a:t>Myerror</a:t>
            </a:r>
            <a:r>
              <a:rPr lang="en-US" altLang="zh-CN" sz="2000" dirty="0">
                <a:solidFill>
                  <a:schemeClr val="tx1">
                    <a:lumMod val="75000"/>
                    <a:lumOff val="25000"/>
                  </a:schemeClr>
                </a:solidFill>
              </a:rPr>
              <a:t>(Exception):</a:t>
            </a:r>
            <a:endParaRPr lang="en-US" altLang="zh-CN" sz="2000" dirty="0">
              <a:solidFill>
                <a:schemeClr val="tx1">
                  <a:lumMod val="75000"/>
                  <a:lumOff val="25000"/>
                </a:schemeClr>
              </a:solidFill>
            </a:endParaRPr>
          </a:p>
          <a:p>
            <a:pPr>
              <a:lnSpc>
                <a:spcPct val="150000"/>
              </a:lnSpc>
            </a:pPr>
            <a:r>
              <a:rPr lang="en-US" altLang="zh-CN" sz="2000" dirty="0">
                <a:solidFill>
                  <a:schemeClr val="tx1">
                    <a:lumMod val="75000"/>
                    <a:lumOff val="25000"/>
                  </a:schemeClr>
                </a:solidFill>
              </a:rPr>
              <a:t>	pass</a:t>
            </a:r>
            <a:endParaRPr lang="en-US" altLang="zh-CN" sz="2000" dirty="0">
              <a:solidFill>
                <a:schemeClr val="tx1">
                  <a:lumMod val="75000"/>
                  <a:lumOff val="25000"/>
                </a:schemeClr>
              </a:solidFill>
            </a:endParaRPr>
          </a:p>
          <a:p>
            <a:pPr>
              <a:lnSpc>
                <a:spcPct val="150000"/>
              </a:lnSpc>
            </a:pPr>
            <a:r>
              <a:rPr lang="en-US" altLang="zh-CN" sz="2000" dirty="0">
                <a:solidFill>
                  <a:schemeClr val="tx1">
                    <a:lumMod val="75000"/>
                    <a:lumOff val="25000"/>
                  </a:schemeClr>
                </a:solidFill>
              </a:rPr>
              <a:t>try:</a:t>
            </a:r>
            <a:endParaRPr lang="en-US" altLang="zh-CN" sz="2000" dirty="0">
              <a:solidFill>
                <a:schemeClr val="tx1">
                  <a:lumMod val="75000"/>
                  <a:lumOff val="25000"/>
                </a:schemeClr>
              </a:solidFill>
            </a:endParaRPr>
          </a:p>
          <a:p>
            <a:pPr>
              <a:lnSpc>
                <a:spcPct val="150000"/>
              </a:lnSpc>
            </a:pPr>
            <a:r>
              <a:rPr lang="en-US" altLang="zh-CN" sz="2000" dirty="0">
                <a:solidFill>
                  <a:schemeClr val="tx1">
                    <a:lumMod val="75000"/>
                    <a:lumOff val="25000"/>
                  </a:schemeClr>
                </a:solidFill>
              </a:rPr>
              <a:t>    raise </a:t>
            </a:r>
            <a:r>
              <a:rPr lang="en-US" altLang="zh-CN" sz="2000" dirty="0" err="1">
                <a:solidFill>
                  <a:schemeClr val="tx1">
                    <a:lumMod val="75000"/>
                    <a:lumOff val="25000"/>
                  </a:schemeClr>
                </a:solidFill>
              </a:rPr>
              <a:t>Myerror</a:t>
            </a:r>
            <a:r>
              <a:rPr lang="en-US" altLang="zh-CN" sz="2000" dirty="0">
                <a:solidFill>
                  <a:schemeClr val="tx1">
                    <a:lumMod val="75000"/>
                    <a:lumOff val="25000"/>
                  </a:schemeClr>
                </a:solidFill>
              </a:rPr>
              <a:t>('</a:t>
            </a:r>
            <a:r>
              <a:rPr lang="zh-CN" altLang="en-US" sz="2000" dirty="0">
                <a:solidFill>
                  <a:schemeClr val="tx1">
                    <a:lumMod val="75000"/>
                    <a:lumOff val="25000"/>
                  </a:schemeClr>
                </a:solidFill>
              </a:rPr>
              <a:t>测试自定义的异常</a:t>
            </a:r>
            <a:r>
              <a:rPr lang="en-US" altLang="zh-CN" sz="2000" dirty="0">
                <a:solidFill>
                  <a:schemeClr val="tx1">
                    <a:lumMod val="75000"/>
                    <a:lumOff val="25000"/>
                  </a:schemeClr>
                </a:solidFill>
              </a:rPr>
              <a:t>')</a:t>
            </a:r>
            <a:endParaRPr lang="en-US" altLang="zh-CN" sz="2000" dirty="0">
              <a:solidFill>
                <a:schemeClr val="tx1">
                  <a:lumMod val="75000"/>
                  <a:lumOff val="25000"/>
                </a:schemeClr>
              </a:solidFill>
            </a:endParaRPr>
          </a:p>
          <a:p>
            <a:pPr>
              <a:lnSpc>
                <a:spcPct val="150000"/>
              </a:lnSpc>
            </a:pPr>
            <a:r>
              <a:rPr lang="en-US" altLang="zh-CN" sz="2000" dirty="0">
                <a:solidFill>
                  <a:schemeClr val="tx1">
                    <a:lumMod val="75000"/>
                    <a:lumOff val="25000"/>
                  </a:schemeClr>
                </a:solidFill>
              </a:rPr>
              <a:t>except </a:t>
            </a:r>
            <a:r>
              <a:rPr lang="en-US" altLang="zh-CN" sz="2000" dirty="0" err="1">
                <a:solidFill>
                  <a:schemeClr val="tx1">
                    <a:lumMod val="75000"/>
                    <a:lumOff val="25000"/>
                  </a:schemeClr>
                </a:solidFill>
              </a:rPr>
              <a:t>Myerror</a:t>
            </a:r>
            <a:r>
              <a:rPr lang="en-US" altLang="zh-CN" sz="2000" dirty="0">
                <a:solidFill>
                  <a:schemeClr val="tx1">
                    <a:lumMod val="75000"/>
                    <a:lumOff val="25000"/>
                  </a:schemeClr>
                </a:solidFill>
              </a:rPr>
              <a:t> as e:</a:t>
            </a:r>
            <a:endParaRPr lang="en-US" altLang="zh-CN" sz="2000" dirty="0">
              <a:solidFill>
                <a:schemeClr val="tx1">
                  <a:lumMod val="75000"/>
                  <a:lumOff val="25000"/>
                </a:schemeClr>
              </a:solidFill>
            </a:endParaRPr>
          </a:p>
          <a:p>
            <a:pPr>
              <a:lnSpc>
                <a:spcPct val="150000"/>
              </a:lnSpc>
            </a:pPr>
            <a:r>
              <a:rPr lang="en-US" altLang="zh-CN" sz="2000" dirty="0">
                <a:solidFill>
                  <a:schemeClr val="tx1">
                    <a:lumMod val="75000"/>
                    <a:lumOff val="25000"/>
                  </a:schemeClr>
                </a:solidFill>
              </a:rPr>
              <a:t>    print(e)</a:t>
            </a:r>
            <a:endParaRPr lang="en-US" altLang="zh-CN" sz="2000" dirty="0">
              <a:solidFill>
                <a:schemeClr val="tx1">
                  <a:lumMod val="75000"/>
                  <a:lumOff val="25000"/>
                </a:schemeClr>
              </a:solidFill>
            </a:endParaRPr>
          </a:p>
          <a:p>
            <a:pPr>
              <a:lnSpc>
                <a:spcPct val="150000"/>
              </a:lnSpc>
            </a:pPr>
            <a:r>
              <a:rPr lang="zh-CN" altLang="en-US" sz="2000" dirty="0">
                <a:solidFill>
                  <a:schemeClr val="tx1">
                    <a:lumMod val="75000"/>
                    <a:lumOff val="25000"/>
                  </a:schemeClr>
                </a:solidFill>
              </a:rPr>
              <a:t>运行结果如下：</a:t>
            </a:r>
            <a:endParaRPr lang="zh-CN" altLang="en-US" sz="2000" dirty="0">
              <a:solidFill>
                <a:schemeClr val="tx1">
                  <a:lumMod val="75000"/>
                  <a:lumOff val="25000"/>
                </a:schemeClr>
              </a:solidFill>
            </a:endParaRPr>
          </a:p>
          <a:p>
            <a:pPr>
              <a:lnSpc>
                <a:spcPct val="150000"/>
              </a:lnSpc>
            </a:pPr>
            <a:r>
              <a:rPr lang="zh-CN" altLang="en-US" sz="2000" dirty="0">
                <a:solidFill>
                  <a:schemeClr val="tx1">
                    <a:lumMod val="75000"/>
                    <a:lumOff val="25000"/>
                  </a:schemeClr>
                </a:solidFill>
              </a:rPr>
              <a:t>测试自定义的异常</a:t>
            </a:r>
            <a:endParaRPr lang="zh-CN" altLang="en-US" sz="2000" dirty="0">
              <a:solidFill>
                <a:schemeClr val="tx1">
                  <a:lumMod val="75000"/>
                  <a:lumOff val="25000"/>
                </a:schemeClr>
              </a:solidFill>
            </a:endParaRPr>
          </a:p>
          <a:p>
            <a:pPr>
              <a:lnSpc>
                <a:spcPct val="150000"/>
              </a:lnSpc>
            </a:pPr>
            <a:endParaRPr lang="zh-CN" altLang="en-US" sz="2000" dirty="0"/>
          </a:p>
          <a:p>
            <a:pPr>
              <a:lnSpc>
                <a:spcPct val="150000"/>
              </a:lnSpc>
            </a:pPr>
            <a:endParaRPr lang="zh-CN" altLang="en-US" sz="2000" dirty="0"/>
          </a:p>
          <a:p>
            <a:pPr>
              <a:lnSpc>
                <a:spcPct val="150000"/>
              </a:lnSpc>
            </a:pPr>
            <a:endParaRPr lang="zh-CN" altLang="en-US" sz="2000" dirty="0"/>
          </a:p>
        </p:txBody>
      </p:sp>
      <p:sp>
        <p:nvSpPr>
          <p:cNvPr id="4" name="TextBox 3"/>
          <p:cNvSpPr txBox="1"/>
          <p:nvPr/>
        </p:nvSpPr>
        <p:spPr>
          <a:xfrm>
            <a:off x="246185" y="105507"/>
            <a:ext cx="3578469" cy="415498"/>
          </a:xfrm>
          <a:prstGeom prst="rect">
            <a:avLst/>
          </a:prstGeom>
          <a:noFill/>
        </p:spPr>
        <p:txBody>
          <a:bodyPr wrap="square" rtlCol="0">
            <a:spAutoFit/>
          </a:bodyPr>
          <a:lstStyle/>
          <a:p>
            <a:r>
              <a:rPr lang="en-US" altLang="zh-CN" sz="2100" b="1" spc="225" dirty="0" smtClean="0">
                <a:solidFill>
                  <a:prstClr val="white"/>
                </a:solidFill>
              </a:rPr>
              <a:t>9.3 </a:t>
            </a:r>
            <a:r>
              <a:rPr lang="zh-CN" altLang="en-US" sz="2100" b="1" spc="225" dirty="0" smtClean="0">
                <a:solidFill>
                  <a:prstClr val="white"/>
                </a:solidFill>
              </a:rPr>
              <a:t>自定义</a:t>
            </a:r>
            <a:r>
              <a:rPr lang="zh-CN" altLang="en-US" sz="2100" b="1" spc="225" dirty="0">
                <a:solidFill>
                  <a:prstClr val="white"/>
                </a:solidFill>
              </a:rPr>
              <a:t>异常</a:t>
            </a:r>
            <a:endParaRPr lang="zh-CN" altLang="en-US" sz="2100" b="1" spc="225" dirty="0" smtClean="0">
              <a:solidFill>
                <a:prstClr val="white"/>
              </a:solidFill>
            </a:endParaRPr>
          </a:p>
        </p:txBody>
      </p:sp>
      <p:sp>
        <p:nvSpPr>
          <p:cNvPr id="5" name="TextBox 4"/>
          <p:cNvSpPr txBox="1"/>
          <p:nvPr/>
        </p:nvSpPr>
        <p:spPr>
          <a:xfrm>
            <a:off x="6523891" y="255004"/>
            <a:ext cx="3006969" cy="300852"/>
          </a:xfrm>
          <a:prstGeom prst="rect">
            <a:avLst/>
          </a:prstGeom>
          <a:noFill/>
        </p:spPr>
        <p:txBody>
          <a:bodyPr wrap="square" rtlCol="0">
            <a:spAutoFit/>
          </a:bodyPr>
          <a:lstStyle/>
          <a:p>
            <a:r>
              <a:rPr lang="zh-CN" altLang="en-US" sz="1355" dirty="0">
                <a:solidFill>
                  <a:prstClr val="white"/>
                </a:solidFill>
              </a:rPr>
              <a:t>  第九</a:t>
            </a:r>
            <a:r>
              <a:rPr lang="zh-CN" altLang="en-US" sz="1355" dirty="0" smtClean="0">
                <a:solidFill>
                  <a:prstClr val="white"/>
                </a:solidFill>
              </a:rPr>
              <a:t>章 异常</a:t>
            </a:r>
            <a:endParaRPr lang="zh-CN" altLang="en-US" sz="1355" dirty="0">
              <a:solidFill>
                <a:prstClr val="white"/>
              </a:solidFill>
            </a:endParaRPr>
          </a:p>
        </p:txBody>
      </p:sp>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grpSp>
        <p:nvGrpSpPr>
          <p:cNvPr id="73" name="组合 72"/>
          <p:cNvGrpSpPr/>
          <p:nvPr/>
        </p:nvGrpSpPr>
        <p:grpSpPr>
          <a:xfrm>
            <a:off x="690257" y="854039"/>
            <a:ext cx="7832784" cy="781050"/>
            <a:chOff x="2788580" y="1152524"/>
            <a:chExt cx="3730770" cy="781050"/>
          </a:xfrm>
        </p:grpSpPr>
        <p:grpSp>
          <p:nvGrpSpPr>
            <p:cNvPr id="6" name="组合 5"/>
            <p:cNvGrpSpPr/>
            <p:nvPr/>
          </p:nvGrpSpPr>
          <p:grpSpPr>
            <a:xfrm>
              <a:off x="2788580" y="1152524"/>
              <a:ext cx="3730770" cy="781050"/>
              <a:chOff x="3725790" y="847725"/>
              <a:chExt cx="3730770" cy="781050"/>
            </a:xfrm>
          </p:grpSpPr>
          <p:grpSp>
            <p:nvGrpSpPr>
              <p:cNvPr id="7" name="组合 6"/>
              <p:cNvGrpSpPr/>
              <p:nvPr/>
            </p:nvGrpSpPr>
            <p:grpSpPr>
              <a:xfrm>
                <a:off x="3725790" y="1019175"/>
                <a:ext cx="627135" cy="609600"/>
                <a:chOff x="3725790" y="1019175"/>
                <a:chExt cx="627135" cy="609600"/>
              </a:xfrm>
            </p:grpSpPr>
            <p:sp>
              <p:nvSpPr>
                <p:cNvPr id="12" name="任意多边形 11"/>
                <p:cNvSpPr/>
                <p:nvPr/>
              </p:nvSpPr>
              <p:spPr>
                <a:xfrm>
                  <a:off x="3725790" y="1019175"/>
                  <a:ext cx="627135" cy="609600"/>
                </a:xfrm>
                <a:custGeom>
                  <a:avLst/>
                  <a:gdLst>
                    <a:gd name="connsiteX0" fmla="*/ 0 w 627135"/>
                    <a:gd name="connsiteY0" fmla="*/ 0 h 609600"/>
                    <a:gd name="connsiteX1" fmla="*/ 627135 w 627135"/>
                    <a:gd name="connsiteY1" fmla="*/ 0 h 609600"/>
                    <a:gd name="connsiteX2" fmla="*/ 627135 w 627135"/>
                    <a:gd name="connsiteY2" fmla="*/ 609600 h 609600"/>
                    <a:gd name="connsiteX3" fmla="*/ 1783 w 627135"/>
                    <a:gd name="connsiteY3" fmla="*/ 609600 h 609600"/>
                    <a:gd name="connsiteX4" fmla="*/ 305666 w 627135"/>
                    <a:gd name="connsiteY4" fmla="*/ 300804 h 609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7135" h="609600">
                      <a:moveTo>
                        <a:pt x="0" y="0"/>
                      </a:moveTo>
                      <a:lnTo>
                        <a:pt x="627135" y="0"/>
                      </a:lnTo>
                      <a:lnTo>
                        <a:pt x="627135" y="609600"/>
                      </a:lnTo>
                      <a:lnTo>
                        <a:pt x="1783" y="609600"/>
                      </a:lnTo>
                      <a:lnTo>
                        <a:pt x="305666" y="30080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3" name="直角三角形 12"/>
                <p:cNvSpPr/>
                <p:nvPr/>
              </p:nvSpPr>
              <p:spPr>
                <a:xfrm rot="5400000" flipV="1">
                  <a:off x="4181475" y="1457325"/>
                  <a:ext cx="171450" cy="171450"/>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nvGrpSpPr>
              <p:cNvPr id="8" name="组合 7"/>
              <p:cNvGrpSpPr/>
              <p:nvPr/>
            </p:nvGrpSpPr>
            <p:grpSpPr>
              <a:xfrm flipH="1">
                <a:off x="6829425" y="1019175"/>
                <a:ext cx="627135" cy="609600"/>
                <a:chOff x="3725790" y="1019175"/>
                <a:chExt cx="627135" cy="609600"/>
              </a:xfrm>
            </p:grpSpPr>
            <p:sp>
              <p:nvSpPr>
                <p:cNvPr id="10" name="任意多边形 9"/>
                <p:cNvSpPr/>
                <p:nvPr/>
              </p:nvSpPr>
              <p:spPr>
                <a:xfrm>
                  <a:off x="3725790" y="1019175"/>
                  <a:ext cx="627135" cy="609600"/>
                </a:xfrm>
                <a:custGeom>
                  <a:avLst/>
                  <a:gdLst>
                    <a:gd name="connsiteX0" fmla="*/ 0 w 627135"/>
                    <a:gd name="connsiteY0" fmla="*/ 0 h 609600"/>
                    <a:gd name="connsiteX1" fmla="*/ 627135 w 627135"/>
                    <a:gd name="connsiteY1" fmla="*/ 0 h 609600"/>
                    <a:gd name="connsiteX2" fmla="*/ 627135 w 627135"/>
                    <a:gd name="connsiteY2" fmla="*/ 609600 h 609600"/>
                    <a:gd name="connsiteX3" fmla="*/ 1783 w 627135"/>
                    <a:gd name="connsiteY3" fmla="*/ 609600 h 609600"/>
                    <a:gd name="connsiteX4" fmla="*/ 305666 w 627135"/>
                    <a:gd name="connsiteY4" fmla="*/ 300804 h 609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7135" h="609600">
                      <a:moveTo>
                        <a:pt x="0" y="0"/>
                      </a:moveTo>
                      <a:lnTo>
                        <a:pt x="627135" y="0"/>
                      </a:lnTo>
                      <a:lnTo>
                        <a:pt x="627135" y="609600"/>
                      </a:lnTo>
                      <a:lnTo>
                        <a:pt x="1783" y="609600"/>
                      </a:lnTo>
                      <a:lnTo>
                        <a:pt x="305666" y="30080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1" name="直角三角形 10"/>
                <p:cNvSpPr/>
                <p:nvPr/>
              </p:nvSpPr>
              <p:spPr>
                <a:xfrm rot="5400000" flipV="1">
                  <a:off x="4181475" y="1457325"/>
                  <a:ext cx="171450" cy="171450"/>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9" name="矩形 8"/>
              <p:cNvSpPr/>
              <p:nvPr/>
            </p:nvSpPr>
            <p:spPr>
              <a:xfrm>
                <a:off x="4181475" y="847725"/>
                <a:ext cx="2819400" cy="6096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14" name="文本框 14"/>
            <p:cNvSpPr txBox="1"/>
            <p:nvPr/>
          </p:nvSpPr>
          <p:spPr>
            <a:xfrm>
              <a:off x="4014932" y="1169836"/>
              <a:ext cx="1114119" cy="523220"/>
            </a:xfrm>
            <a:prstGeom prst="rect">
              <a:avLst/>
            </a:prstGeom>
            <a:noFill/>
          </p:spPr>
          <p:txBody>
            <a:bodyPr wrap="none" rtlCol="0">
              <a:spAutoFit/>
            </a:bodyPr>
            <a:lstStyle/>
            <a:p>
              <a:pPr algn="ctr"/>
              <a:r>
                <a:rPr lang="zh-CN" altLang="en-US" sz="2800" dirty="0" smtClean="0">
                  <a:solidFill>
                    <a:srgbClr val="FFC000"/>
                  </a:solidFill>
                </a:rPr>
                <a:t>第九章</a:t>
              </a:r>
              <a:r>
                <a:rPr lang="zh-CN" altLang="en-US" sz="2800" dirty="0">
                  <a:solidFill>
                    <a:srgbClr val="FFC000"/>
                  </a:solidFill>
                </a:rPr>
                <a:t>　异常</a:t>
              </a:r>
              <a:endParaRPr lang="zh-CN" altLang="en-US" sz="2800" dirty="0">
                <a:solidFill>
                  <a:srgbClr val="FFC000"/>
                </a:solidFill>
              </a:endParaRPr>
            </a:p>
          </p:txBody>
        </p:sp>
      </p:grpSp>
      <p:grpSp>
        <p:nvGrpSpPr>
          <p:cNvPr id="67" name="组合 66"/>
          <p:cNvGrpSpPr/>
          <p:nvPr/>
        </p:nvGrpSpPr>
        <p:grpSpPr>
          <a:xfrm>
            <a:off x="1740886" y="4032029"/>
            <a:ext cx="5693399" cy="414020"/>
            <a:chOff x="1807265" y="2462595"/>
            <a:chExt cx="5693399" cy="414020"/>
          </a:xfrm>
        </p:grpSpPr>
        <p:sp>
          <p:nvSpPr>
            <p:cNvPr id="47" name="圆角矩形 46"/>
            <p:cNvSpPr/>
            <p:nvPr/>
          </p:nvSpPr>
          <p:spPr>
            <a:xfrm>
              <a:off x="1807265" y="2478527"/>
              <a:ext cx="5693399" cy="394154"/>
            </a:xfrm>
            <a:prstGeom prst="roundRect">
              <a:avLst>
                <a:gd name="adj" fmla="val 20658"/>
              </a:avLst>
            </a:prstGeom>
            <a:solidFill>
              <a:srgbClr val="3D89B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48" name="矩形 47"/>
            <p:cNvSpPr/>
            <p:nvPr/>
          </p:nvSpPr>
          <p:spPr>
            <a:xfrm>
              <a:off x="1883286" y="2462595"/>
              <a:ext cx="1343025" cy="414020"/>
            </a:xfrm>
            <a:prstGeom prst="rect">
              <a:avLst/>
            </a:prstGeom>
          </p:spPr>
          <p:txBody>
            <a:bodyPr wrap="none">
              <a:spAutoFit/>
            </a:bodyPr>
            <a:lstStyle/>
            <a:p>
              <a:r>
                <a:rPr lang="en-US" altLang="zh-CN" sz="2100" spc="225" dirty="0">
                  <a:solidFill>
                    <a:schemeClr val="bg1"/>
                  </a:solidFill>
                </a:rPr>
                <a:t>9.4</a:t>
              </a:r>
              <a:r>
                <a:rPr lang="zh-CN" altLang="en-US" sz="2100" spc="225" dirty="0">
                  <a:solidFill>
                    <a:schemeClr val="bg1"/>
                  </a:solidFill>
                </a:rPr>
                <a:t> 实验</a:t>
              </a:r>
              <a:endParaRPr lang="zh-CN" altLang="en-US" sz="2100" spc="225" dirty="0">
                <a:solidFill>
                  <a:schemeClr val="bg1"/>
                </a:solidFill>
              </a:endParaRPr>
            </a:p>
          </p:txBody>
        </p:sp>
      </p:grpSp>
      <p:grpSp>
        <p:nvGrpSpPr>
          <p:cNvPr id="68" name="组合 67"/>
          <p:cNvGrpSpPr/>
          <p:nvPr/>
        </p:nvGrpSpPr>
        <p:grpSpPr>
          <a:xfrm>
            <a:off x="1754534" y="1872014"/>
            <a:ext cx="5693399" cy="424800"/>
            <a:chOff x="1807265" y="2935089"/>
            <a:chExt cx="5693399" cy="424800"/>
          </a:xfrm>
        </p:grpSpPr>
        <p:sp>
          <p:nvSpPr>
            <p:cNvPr id="49" name="圆角矩形 48"/>
            <p:cNvSpPr/>
            <p:nvPr/>
          </p:nvSpPr>
          <p:spPr>
            <a:xfrm>
              <a:off x="1807265" y="2935089"/>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50" name="矩形 49"/>
            <p:cNvSpPr/>
            <p:nvPr/>
          </p:nvSpPr>
          <p:spPr>
            <a:xfrm>
              <a:off x="1881814" y="2945869"/>
              <a:ext cx="1933575" cy="414020"/>
            </a:xfrm>
            <a:prstGeom prst="rect">
              <a:avLst/>
            </a:prstGeom>
          </p:spPr>
          <p:txBody>
            <a:bodyPr wrap="none">
              <a:spAutoFit/>
            </a:bodyPr>
            <a:lstStyle/>
            <a:p>
              <a:r>
                <a:rPr lang="en-US" altLang="zh-CN" sz="2100" spc="225" dirty="0" smtClean="0">
                  <a:solidFill>
                    <a:schemeClr val="tx1">
                      <a:lumMod val="75000"/>
                      <a:lumOff val="25000"/>
                    </a:schemeClr>
                  </a:solidFill>
                </a:rPr>
                <a:t>9.1</a:t>
              </a:r>
              <a:r>
                <a:rPr lang="zh-CN" altLang="en-US" sz="2100" spc="225" dirty="0">
                  <a:solidFill>
                    <a:schemeClr val="tx1">
                      <a:lumMod val="75000"/>
                      <a:lumOff val="25000"/>
                    </a:schemeClr>
                  </a:solidFill>
                </a:rPr>
                <a:t> 异常</a:t>
              </a:r>
              <a:r>
                <a:rPr lang="zh-CN" altLang="en-US" sz="2100" spc="225" dirty="0" smtClean="0">
                  <a:solidFill>
                    <a:schemeClr val="tx1">
                      <a:lumMod val="75000"/>
                      <a:lumOff val="25000"/>
                    </a:schemeClr>
                  </a:solidFill>
                </a:rPr>
                <a:t>概述</a:t>
              </a:r>
              <a:endParaRPr lang="zh-CN" altLang="en-US" sz="2100" spc="225" dirty="0" smtClean="0">
                <a:solidFill>
                  <a:schemeClr val="tx1">
                    <a:lumMod val="75000"/>
                    <a:lumOff val="25000"/>
                  </a:schemeClr>
                </a:solidFill>
              </a:endParaRPr>
            </a:p>
          </p:txBody>
        </p:sp>
      </p:grpSp>
      <p:grpSp>
        <p:nvGrpSpPr>
          <p:cNvPr id="69" name="组合 68"/>
          <p:cNvGrpSpPr/>
          <p:nvPr/>
        </p:nvGrpSpPr>
        <p:grpSpPr>
          <a:xfrm>
            <a:off x="1754534" y="2592019"/>
            <a:ext cx="5693399" cy="424800"/>
            <a:chOff x="1807265" y="3400693"/>
            <a:chExt cx="5693399" cy="424800"/>
          </a:xfrm>
        </p:grpSpPr>
        <p:sp>
          <p:nvSpPr>
            <p:cNvPr id="51" name="圆角矩形 50"/>
            <p:cNvSpPr/>
            <p:nvPr/>
          </p:nvSpPr>
          <p:spPr>
            <a:xfrm>
              <a:off x="1807265" y="3400693"/>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52" name="矩形 51"/>
            <p:cNvSpPr/>
            <p:nvPr/>
          </p:nvSpPr>
          <p:spPr>
            <a:xfrm>
              <a:off x="1881814" y="3411473"/>
              <a:ext cx="2524125" cy="414020"/>
            </a:xfrm>
            <a:prstGeom prst="rect">
              <a:avLst/>
            </a:prstGeom>
          </p:spPr>
          <p:txBody>
            <a:bodyPr wrap="none">
              <a:spAutoFit/>
            </a:bodyPr>
            <a:lstStyle/>
            <a:p>
              <a:r>
                <a:rPr lang="en-US" altLang="zh-CN" sz="2100" spc="225" dirty="0" smtClean="0">
                  <a:solidFill>
                    <a:schemeClr val="tx1">
                      <a:lumMod val="75000"/>
                      <a:lumOff val="25000"/>
                    </a:schemeClr>
                  </a:solidFill>
                </a:rPr>
                <a:t>9.2</a:t>
              </a:r>
              <a:r>
                <a:rPr lang="zh-CN" altLang="en-US" sz="2100" spc="225" dirty="0">
                  <a:solidFill>
                    <a:schemeClr val="tx1">
                      <a:lumMod val="75000"/>
                      <a:lumOff val="25000"/>
                    </a:schemeClr>
                  </a:solidFill>
                </a:rPr>
                <a:t> 异常处理</a:t>
              </a:r>
              <a:r>
                <a:rPr lang="zh-CN" altLang="en-US" sz="2100" spc="225" dirty="0" smtClean="0">
                  <a:solidFill>
                    <a:schemeClr val="tx1">
                      <a:lumMod val="75000"/>
                      <a:lumOff val="25000"/>
                    </a:schemeClr>
                  </a:solidFill>
                </a:rPr>
                <a:t>流程</a:t>
              </a:r>
              <a:endParaRPr lang="zh-CN" altLang="en-US" sz="2100" spc="225" dirty="0" smtClean="0">
                <a:solidFill>
                  <a:schemeClr val="tx1">
                    <a:lumMod val="75000"/>
                    <a:lumOff val="25000"/>
                  </a:schemeClr>
                </a:solidFill>
              </a:endParaRPr>
            </a:p>
          </p:txBody>
        </p:sp>
      </p:grpSp>
      <p:grpSp>
        <p:nvGrpSpPr>
          <p:cNvPr id="70" name="组合 69"/>
          <p:cNvGrpSpPr/>
          <p:nvPr/>
        </p:nvGrpSpPr>
        <p:grpSpPr>
          <a:xfrm>
            <a:off x="1754534" y="3312024"/>
            <a:ext cx="5693399" cy="424801"/>
            <a:chOff x="1807265" y="3866296"/>
            <a:chExt cx="5693399" cy="424801"/>
          </a:xfrm>
        </p:grpSpPr>
        <p:sp>
          <p:nvSpPr>
            <p:cNvPr id="53" name="圆角矩形 52"/>
            <p:cNvSpPr/>
            <p:nvPr/>
          </p:nvSpPr>
          <p:spPr>
            <a:xfrm>
              <a:off x="1807265" y="3866296"/>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54" name="矩形 53"/>
            <p:cNvSpPr/>
            <p:nvPr/>
          </p:nvSpPr>
          <p:spPr>
            <a:xfrm>
              <a:off x="1881814" y="3877077"/>
              <a:ext cx="2228850" cy="414020"/>
            </a:xfrm>
            <a:prstGeom prst="rect">
              <a:avLst/>
            </a:prstGeom>
          </p:spPr>
          <p:txBody>
            <a:bodyPr wrap="none">
              <a:spAutoFit/>
            </a:bodyPr>
            <a:lstStyle/>
            <a:p>
              <a:r>
                <a:rPr lang="en-US" altLang="zh-CN" sz="2100" spc="225" dirty="0" smtClean="0">
                  <a:solidFill>
                    <a:schemeClr val="tx1">
                      <a:lumMod val="75000"/>
                      <a:lumOff val="25000"/>
                    </a:schemeClr>
                  </a:solidFill>
                </a:rPr>
                <a:t>9.3</a:t>
              </a:r>
              <a:r>
                <a:rPr lang="zh-CN" altLang="en-US" sz="2100" spc="225" dirty="0">
                  <a:solidFill>
                    <a:schemeClr val="tx1">
                      <a:lumMod val="75000"/>
                      <a:lumOff val="25000"/>
                    </a:schemeClr>
                  </a:solidFill>
                </a:rPr>
                <a:t> 自定义</a:t>
              </a:r>
              <a:r>
                <a:rPr lang="zh-CN" altLang="en-US" sz="2100" spc="225" dirty="0" smtClean="0">
                  <a:solidFill>
                    <a:schemeClr val="tx1">
                      <a:lumMod val="75000"/>
                      <a:lumOff val="25000"/>
                    </a:schemeClr>
                  </a:solidFill>
                </a:rPr>
                <a:t>异常</a:t>
              </a:r>
              <a:endParaRPr lang="zh-CN" altLang="en-US" sz="2100" spc="225" dirty="0" smtClean="0">
                <a:solidFill>
                  <a:schemeClr val="tx1">
                    <a:lumMod val="75000"/>
                    <a:lumOff val="25000"/>
                  </a:schemeClr>
                </a:solidFill>
              </a:endParaRPr>
            </a:p>
          </p:txBody>
        </p:sp>
      </p:grpSp>
      <p:sp>
        <p:nvSpPr>
          <p:cNvPr id="32" name="矩形 31"/>
          <p:cNvSpPr/>
          <p:nvPr/>
        </p:nvSpPr>
        <p:spPr>
          <a:xfrm>
            <a:off x="-7143" y="-9147"/>
            <a:ext cx="9158090" cy="38219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35" name="矩形 34"/>
          <p:cNvSpPr/>
          <p:nvPr/>
        </p:nvSpPr>
        <p:spPr>
          <a:xfrm>
            <a:off x="-6985" y="6111240"/>
            <a:ext cx="9144000" cy="55816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6" name="矩形 35"/>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5" name="矩形 44"/>
          <p:cNvSpPr/>
          <p:nvPr/>
        </p:nvSpPr>
        <p:spPr>
          <a:xfrm>
            <a:off x="7929" y="38314"/>
            <a:ext cx="2435282" cy="300082"/>
          </a:xfrm>
          <a:prstGeom prst="rect">
            <a:avLst/>
          </a:prstGeom>
        </p:spPr>
        <p:txBody>
          <a:bodyPr wrap="none">
            <a:spAutoFit/>
          </a:bodyPr>
          <a:lstStyle/>
          <a:p>
            <a:r>
              <a:rPr lang="zh-CN" altLang="en-US" sz="1350" dirty="0" smtClean="0">
                <a:solidFill>
                  <a:prstClr val="white"/>
                </a:solidFill>
              </a:rPr>
              <a:t>大数据应用人才培养系列教材</a:t>
            </a:r>
            <a:endParaRPr lang="zh-CN" altLang="en-US" sz="1350" dirty="0">
              <a:solidFill>
                <a:prstClr val="white"/>
              </a:solidFill>
            </a:endParaRPr>
          </a:p>
        </p:txBody>
      </p:sp>
      <p:grpSp>
        <p:nvGrpSpPr>
          <p:cNvPr id="33" name="组合 32"/>
          <p:cNvGrpSpPr/>
          <p:nvPr/>
        </p:nvGrpSpPr>
        <p:grpSpPr>
          <a:xfrm>
            <a:off x="1770454" y="4752035"/>
            <a:ext cx="5693399" cy="424800"/>
            <a:chOff x="1807265" y="3400693"/>
            <a:chExt cx="5693399" cy="424800"/>
          </a:xfrm>
        </p:grpSpPr>
        <p:sp>
          <p:nvSpPr>
            <p:cNvPr id="34" name="圆角矩形 33"/>
            <p:cNvSpPr/>
            <p:nvPr/>
          </p:nvSpPr>
          <p:spPr>
            <a:xfrm>
              <a:off x="1807265" y="3400693"/>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38" name="矩形 37"/>
            <p:cNvSpPr/>
            <p:nvPr/>
          </p:nvSpPr>
          <p:spPr>
            <a:xfrm>
              <a:off x="1881814" y="3411473"/>
              <a:ext cx="1343025" cy="414020"/>
            </a:xfrm>
            <a:prstGeom prst="rect">
              <a:avLst/>
            </a:prstGeom>
          </p:spPr>
          <p:txBody>
            <a:bodyPr wrap="none">
              <a:spAutoFit/>
            </a:bodyPr>
            <a:lstStyle/>
            <a:p>
              <a:r>
                <a:rPr lang="en-US" altLang="zh-CN" sz="2100" spc="225" dirty="0" smtClean="0">
                  <a:solidFill>
                    <a:schemeClr val="tx1">
                      <a:lumMod val="75000"/>
                      <a:lumOff val="25000"/>
                    </a:schemeClr>
                  </a:solidFill>
                </a:rPr>
                <a:t>9.5</a:t>
              </a:r>
              <a:r>
                <a:rPr lang="zh-CN" altLang="en-US" sz="2100" spc="225" dirty="0">
                  <a:solidFill>
                    <a:schemeClr val="tx1">
                      <a:lumMod val="75000"/>
                      <a:lumOff val="25000"/>
                    </a:schemeClr>
                  </a:solidFill>
                </a:rPr>
                <a:t> 小结</a:t>
              </a:r>
              <a:endParaRPr lang="zh-CN" altLang="en-US" sz="2100" spc="225" dirty="0">
                <a:solidFill>
                  <a:schemeClr val="tx1">
                    <a:lumMod val="75000"/>
                    <a:lumOff val="25000"/>
                  </a:schemeClr>
                </a:solidFill>
              </a:endParaRPr>
            </a:p>
          </p:txBody>
        </p:sp>
      </p:grpSp>
      <p:grpSp>
        <p:nvGrpSpPr>
          <p:cNvPr id="39" name="组合 38"/>
          <p:cNvGrpSpPr/>
          <p:nvPr/>
        </p:nvGrpSpPr>
        <p:grpSpPr>
          <a:xfrm>
            <a:off x="1770454" y="5472040"/>
            <a:ext cx="5693399" cy="424801"/>
            <a:chOff x="1807265" y="3866296"/>
            <a:chExt cx="5693399" cy="424801"/>
          </a:xfrm>
        </p:grpSpPr>
        <p:sp>
          <p:nvSpPr>
            <p:cNvPr id="43" name="圆角矩形 42"/>
            <p:cNvSpPr/>
            <p:nvPr/>
          </p:nvSpPr>
          <p:spPr>
            <a:xfrm>
              <a:off x="1807265" y="3866296"/>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44" name="矩形 43"/>
            <p:cNvSpPr/>
            <p:nvPr/>
          </p:nvSpPr>
          <p:spPr>
            <a:xfrm>
              <a:off x="1881814" y="3877077"/>
              <a:ext cx="1343025" cy="414020"/>
            </a:xfrm>
            <a:prstGeom prst="rect">
              <a:avLst/>
            </a:prstGeom>
          </p:spPr>
          <p:txBody>
            <a:bodyPr wrap="none">
              <a:spAutoFit/>
            </a:bodyPr>
            <a:lstStyle/>
            <a:p>
              <a:r>
                <a:rPr lang="en-US" altLang="zh-CN" sz="2100" spc="225" dirty="0" smtClean="0">
                  <a:solidFill>
                    <a:schemeClr val="tx1">
                      <a:lumMod val="75000"/>
                      <a:lumOff val="25000"/>
                    </a:schemeClr>
                  </a:solidFill>
                </a:rPr>
                <a:t>9.6</a:t>
              </a:r>
              <a:r>
                <a:rPr lang="zh-CN" altLang="en-US" sz="2100" spc="225" dirty="0">
                  <a:solidFill>
                    <a:schemeClr val="tx1">
                      <a:lumMod val="75000"/>
                      <a:lumOff val="25000"/>
                    </a:schemeClr>
                  </a:solidFill>
                </a:rPr>
                <a:t> 习题</a:t>
              </a:r>
              <a:endParaRPr lang="zh-CN" altLang="en-US" sz="2100" spc="225" dirty="0">
                <a:solidFill>
                  <a:schemeClr val="tx1">
                    <a:lumMod val="75000"/>
                    <a:lumOff val="25000"/>
                  </a:schemeClr>
                </a:solidFill>
              </a:endParaRPr>
            </a:p>
          </p:txBody>
        </p:sp>
      </p:grpSp>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3"/>
          </p:nvPr>
        </p:nvSpPr>
        <p:spPr>
          <a:xfrm>
            <a:off x="392113" y="812263"/>
            <a:ext cx="7094537" cy="544391"/>
          </a:xfrm>
        </p:spPr>
        <p:txBody>
          <a:bodyPr>
            <a:normAutofit/>
          </a:bodyPr>
          <a:lstStyle/>
          <a:p>
            <a:r>
              <a:rPr lang="en-US" altLang="zh-CN" sz="2000" b="0" dirty="0" smtClean="0">
                <a:solidFill>
                  <a:schemeClr val="tx1">
                    <a:lumMod val="75000"/>
                    <a:lumOff val="25000"/>
                  </a:schemeClr>
                </a:solidFill>
              </a:rPr>
              <a:t>9.4.1 </a:t>
            </a:r>
            <a:r>
              <a:rPr lang="zh-CN" altLang="en-US" sz="2000" b="0" dirty="0" smtClean="0">
                <a:solidFill>
                  <a:schemeClr val="tx1">
                    <a:lumMod val="75000"/>
                    <a:lumOff val="25000"/>
                  </a:schemeClr>
                </a:solidFill>
              </a:rPr>
              <a:t>利用</a:t>
            </a:r>
            <a:r>
              <a:rPr lang="en-US" altLang="zh-CN" sz="2000" b="0" dirty="0">
                <a:solidFill>
                  <a:schemeClr val="tx1">
                    <a:lumMod val="75000"/>
                    <a:lumOff val="25000"/>
                  </a:schemeClr>
                </a:solidFill>
              </a:rPr>
              <a:t>try-except</a:t>
            </a:r>
            <a:r>
              <a:rPr lang="zh-CN" altLang="en-US" sz="2000" b="0" dirty="0">
                <a:solidFill>
                  <a:schemeClr val="tx1">
                    <a:lumMod val="75000"/>
                    <a:lumOff val="25000"/>
                  </a:schemeClr>
                </a:solidFill>
              </a:rPr>
              <a:t>处理除数为零的异常</a:t>
            </a:r>
            <a:endParaRPr lang="zh-CN" altLang="en-US" sz="2000" b="0" dirty="0">
              <a:solidFill>
                <a:schemeClr val="tx1">
                  <a:lumMod val="75000"/>
                  <a:lumOff val="25000"/>
                </a:schemeClr>
              </a:solidFill>
            </a:endParaRPr>
          </a:p>
        </p:txBody>
      </p:sp>
      <p:sp>
        <p:nvSpPr>
          <p:cNvPr id="4" name="TextBox 3"/>
          <p:cNvSpPr txBox="1"/>
          <p:nvPr/>
        </p:nvSpPr>
        <p:spPr>
          <a:xfrm>
            <a:off x="246185" y="105507"/>
            <a:ext cx="3578469" cy="415498"/>
          </a:xfrm>
          <a:prstGeom prst="rect">
            <a:avLst/>
          </a:prstGeom>
          <a:noFill/>
        </p:spPr>
        <p:txBody>
          <a:bodyPr wrap="square" rtlCol="0">
            <a:spAutoFit/>
          </a:bodyPr>
          <a:lstStyle/>
          <a:p>
            <a:r>
              <a:rPr lang="en-US" altLang="zh-CN" sz="2100" b="1" spc="225" dirty="0" smtClean="0">
                <a:solidFill>
                  <a:prstClr val="white"/>
                </a:solidFill>
              </a:rPr>
              <a:t>9.4 </a:t>
            </a:r>
            <a:r>
              <a:rPr lang="zh-CN" altLang="en-US" sz="2100" b="1" spc="225" dirty="0" smtClean="0">
                <a:solidFill>
                  <a:prstClr val="white"/>
                </a:solidFill>
              </a:rPr>
              <a:t>实验</a:t>
            </a:r>
            <a:endParaRPr lang="zh-CN" altLang="en-US" sz="2100" b="1" spc="225" dirty="0" smtClean="0">
              <a:solidFill>
                <a:prstClr val="white"/>
              </a:solidFill>
            </a:endParaRPr>
          </a:p>
        </p:txBody>
      </p:sp>
      <p:sp>
        <p:nvSpPr>
          <p:cNvPr id="5" name="TextBox 4"/>
          <p:cNvSpPr txBox="1"/>
          <p:nvPr/>
        </p:nvSpPr>
        <p:spPr>
          <a:xfrm>
            <a:off x="6523891" y="255004"/>
            <a:ext cx="3006969" cy="300852"/>
          </a:xfrm>
          <a:prstGeom prst="rect">
            <a:avLst/>
          </a:prstGeom>
          <a:noFill/>
        </p:spPr>
        <p:txBody>
          <a:bodyPr wrap="square" rtlCol="0">
            <a:spAutoFit/>
          </a:bodyPr>
          <a:lstStyle/>
          <a:p>
            <a:r>
              <a:rPr lang="zh-CN" altLang="en-US" sz="1355" dirty="0">
                <a:solidFill>
                  <a:prstClr val="white"/>
                </a:solidFill>
              </a:rPr>
              <a:t>  第九</a:t>
            </a:r>
            <a:r>
              <a:rPr lang="zh-CN" altLang="en-US" sz="1355" dirty="0" smtClean="0">
                <a:solidFill>
                  <a:prstClr val="white"/>
                </a:solidFill>
              </a:rPr>
              <a:t>章 异常</a:t>
            </a:r>
            <a:endParaRPr lang="zh-CN" altLang="en-US" sz="1355" dirty="0">
              <a:solidFill>
                <a:prstClr val="white"/>
              </a:solidFill>
            </a:endParaRPr>
          </a:p>
        </p:txBody>
      </p:sp>
      <p:sp>
        <p:nvSpPr>
          <p:cNvPr id="11" name="文本占位符 1"/>
          <p:cNvSpPr txBox="1"/>
          <p:nvPr/>
        </p:nvSpPr>
        <p:spPr>
          <a:xfrm>
            <a:off x="392158" y="2444576"/>
            <a:ext cx="7094537" cy="544391"/>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600" b="1" kern="1200">
                <a:solidFill>
                  <a:schemeClr val="accent5">
                    <a:lumMod val="7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zh-CN" sz="2000" b="0" dirty="0" smtClean="0">
                <a:solidFill>
                  <a:schemeClr val="tx1">
                    <a:lumMod val="75000"/>
                    <a:lumOff val="25000"/>
                  </a:schemeClr>
                </a:solidFill>
              </a:rPr>
              <a:t>9.4.4 </a:t>
            </a:r>
            <a:r>
              <a:rPr lang="zh-CN" altLang="en-US" sz="2000" b="0" dirty="0" smtClean="0">
                <a:solidFill>
                  <a:schemeClr val="tx1">
                    <a:lumMod val="75000"/>
                    <a:lumOff val="25000"/>
                  </a:schemeClr>
                </a:solidFill>
              </a:rPr>
              <a:t>内置</a:t>
            </a:r>
            <a:r>
              <a:rPr lang="zh-CN" altLang="en-US" sz="2000" b="0" dirty="0">
                <a:solidFill>
                  <a:schemeClr val="tx1">
                    <a:lumMod val="75000"/>
                    <a:lumOff val="25000"/>
                  </a:schemeClr>
                </a:solidFill>
              </a:rPr>
              <a:t>异常处理语句的使用</a:t>
            </a:r>
            <a:endParaRPr lang="zh-CN" altLang="en-US" sz="2000" b="0" dirty="0">
              <a:solidFill>
                <a:schemeClr val="tx1">
                  <a:lumMod val="75000"/>
                  <a:lumOff val="25000"/>
                </a:schemeClr>
              </a:solidFill>
            </a:endParaRPr>
          </a:p>
        </p:txBody>
      </p:sp>
      <p:sp>
        <p:nvSpPr>
          <p:cNvPr id="12" name="文本占位符 1"/>
          <p:cNvSpPr txBox="1"/>
          <p:nvPr/>
        </p:nvSpPr>
        <p:spPr>
          <a:xfrm>
            <a:off x="385245" y="1356323"/>
            <a:ext cx="7094537" cy="544391"/>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600" b="1" kern="1200">
                <a:solidFill>
                  <a:schemeClr val="accent5">
                    <a:lumMod val="7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zh-CN" sz="2000" b="0" dirty="0" smtClean="0">
                <a:solidFill>
                  <a:schemeClr val="tx1">
                    <a:lumMod val="75000"/>
                    <a:lumOff val="25000"/>
                  </a:schemeClr>
                </a:solidFill>
              </a:rPr>
              <a:t>9.4.2 </a:t>
            </a:r>
            <a:r>
              <a:rPr lang="zh-CN" altLang="en-US" sz="2000" b="0" dirty="0" smtClean="0">
                <a:solidFill>
                  <a:schemeClr val="tx1">
                    <a:lumMod val="75000"/>
                    <a:lumOff val="25000"/>
                  </a:schemeClr>
                </a:solidFill>
              </a:rPr>
              <a:t>自定义</a:t>
            </a:r>
            <a:r>
              <a:rPr lang="zh-CN" altLang="en-US" sz="2000" b="0" dirty="0">
                <a:solidFill>
                  <a:schemeClr val="tx1">
                    <a:lumMod val="75000"/>
                    <a:lumOff val="25000"/>
                  </a:schemeClr>
                </a:solidFill>
              </a:rPr>
              <a:t>异常的使用</a:t>
            </a:r>
            <a:endParaRPr lang="zh-CN" altLang="en-US" sz="2000" b="0" dirty="0">
              <a:solidFill>
                <a:schemeClr val="tx1">
                  <a:lumMod val="75000"/>
                  <a:lumOff val="25000"/>
                </a:schemeClr>
              </a:solidFill>
            </a:endParaRPr>
          </a:p>
        </p:txBody>
      </p:sp>
      <p:sp>
        <p:nvSpPr>
          <p:cNvPr id="13" name="文本占位符 1"/>
          <p:cNvSpPr txBox="1"/>
          <p:nvPr/>
        </p:nvSpPr>
        <p:spPr>
          <a:xfrm>
            <a:off x="392266" y="1900401"/>
            <a:ext cx="7094537" cy="544391"/>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600" b="1" kern="1200">
                <a:solidFill>
                  <a:schemeClr val="accent5">
                    <a:lumMod val="7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zh-CN" sz="2000" b="0" dirty="0" smtClean="0">
                <a:solidFill>
                  <a:schemeClr val="tx1">
                    <a:lumMod val="75000"/>
                    <a:lumOff val="25000"/>
                  </a:schemeClr>
                </a:solidFill>
              </a:rPr>
              <a:t>9.4.3 raise</a:t>
            </a:r>
            <a:r>
              <a:rPr lang="zh-CN" altLang="en-US" sz="2000" b="0" dirty="0">
                <a:solidFill>
                  <a:schemeClr val="tx1">
                    <a:lumMod val="75000"/>
                    <a:lumOff val="25000"/>
                  </a:schemeClr>
                </a:solidFill>
              </a:rPr>
              <a:t>关键字的使用</a:t>
            </a:r>
            <a:endParaRPr lang="zh-CN" altLang="en-US" sz="2000" b="0" dirty="0">
              <a:solidFill>
                <a:schemeClr val="tx1">
                  <a:lumMod val="75000"/>
                  <a:lumOff val="25000"/>
                </a:schemeClr>
              </a:solidFill>
            </a:endParaRPr>
          </a:p>
        </p:txBody>
      </p:sp>
    </p:spTree>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grpSp>
        <p:nvGrpSpPr>
          <p:cNvPr id="73" name="组合 72"/>
          <p:cNvGrpSpPr/>
          <p:nvPr/>
        </p:nvGrpSpPr>
        <p:grpSpPr>
          <a:xfrm>
            <a:off x="690257" y="854039"/>
            <a:ext cx="7832784" cy="781050"/>
            <a:chOff x="2788580" y="1152524"/>
            <a:chExt cx="3730770" cy="781050"/>
          </a:xfrm>
        </p:grpSpPr>
        <p:grpSp>
          <p:nvGrpSpPr>
            <p:cNvPr id="6" name="组合 5"/>
            <p:cNvGrpSpPr/>
            <p:nvPr/>
          </p:nvGrpSpPr>
          <p:grpSpPr>
            <a:xfrm>
              <a:off x="2788580" y="1152524"/>
              <a:ext cx="3730770" cy="781050"/>
              <a:chOff x="3725790" y="847725"/>
              <a:chExt cx="3730770" cy="781050"/>
            </a:xfrm>
          </p:grpSpPr>
          <p:grpSp>
            <p:nvGrpSpPr>
              <p:cNvPr id="7" name="组合 6"/>
              <p:cNvGrpSpPr/>
              <p:nvPr/>
            </p:nvGrpSpPr>
            <p:grpSpPr>
              <a:xfrm>
                <a:off x="3725790" y="1019175"/>
                <a:ext cx="627135" cy="609600"/>
                <a:chOff x="3725790" y="1019175"/>
                <a:chExt cx="627135" cy="609600"/>
              </a:xfrm>
            </p:grpSpPr>
            <p:sp>
              <p:nvSpPr>
                <p:cNvPr id="12" name="任意多边形 11"/>
                <p:cNvSpPr/>
                <p:nvPr/>
              </p:nvSpPr>
              <p:spPr>
                <a:xfrm>
                  <a:off x="3725790" y="1019175"/>
                  <a:ext cx="627135" cy="609600"/>
                </a:xfrm>
                <a:custGeom>
                  <a:avLst/>
                  <a:gdLst>
                    <a:gd name="connsiteX0" fmla="*/ 0 w 627135"/>
                    <a:gd name="connsiteY0" fmla="*/ 0 h 609600"/>
                    <a:gd name="connsiteX1" fmla="*/ 627135 w 627135"/>
                    <a:gd name="connsiteY1" fmla="*/ 0 h 609600"/>
                    <a:gd name="connsiteX2" fmla="*/ 627135 w 627135"/>
                    <a:gd name="connsiteY2" fmla="*/ 609600 h 609600"/>
                    <a:gd name="connsiteX3" fmla="*/ 1783 w 627135"/>
                    <a:gd name="connsiteY3" fmla="*/ 609600 h 609600"/>
                    <a:gd name="connsiteX4" fmla="*/ 305666 w 627135"/>
                    <a:gd name="connsiteY4" fmla="*/ 300804 h 609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7135" h="609600">
                      <a:moveTo>
                        <a:pt x="0" y="0"/>
                      </a:moveTo>
                      <a:lnTo>
                        <a:pt x="627135" y="0"/>
                      </a:lnTo>
                      <a:lnTo>
                        <a:pt x="627135" y="609600"/>
                      </a:lnTo>
                      <a:lnTo>
                        <a:pt x="1783" y="609600"/>
                      </a:lnTo>
                      <a:lnTo>
                        <a:pt x="305666" y="30080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3" name="直角三角形 12"/>
                <p:cNvSpPr/>
                <p:nvPr/>
              </p:nvSpPr>
              <p:spPr>
                <a:xfrm rot="5400000" flipV="1">
                  <a:off x="4181475" y="1457325"/>
                  <a:ext cx="171450" cy="171450"/>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nvGrpSpPr>
              <p:cNvPr id="8" name="组合 7"/>
              <p:cNvGrpSpPr/>
              <p:nvPr/>
            </p:nvGrpSpPr>
            <p:grpSpPr>
              <a:xfrm flipH="1">
                <a:off x="6829425" y="1019175"/>
                <a:ext cx="627135" cy="609600"/>
                <a:chOff x="3725790" y="1019175"/>
                <a:chExt cx="627135" cy="609600"/>
              </a:xfrm>
            </p:grpSpPr>
            <p:sp>
              <p:nvSpPr>
                <p:cNvPr id="10" name="任意多边形 9"/>
                <p:cNvSpPr/>
                <p:nvPr/>
              </p:nvSpPr>
              <p:spPr>
                <a:xfrm>
                  <a:off x="3725790" y="1019175"/>
                  <a:ext cx="627135" cy="609600"/>
                </a:xfrm>
                <a:custGeom>
                  <a:avLst/>
                  <a:gdLst>
                    <a:gd name="connsiteX0" fmla="*/ 0 w 627135"/>
                    <a:gd name="connsiteY0" fmla="*/ 0 h 609600"/>
                    <a:gd name="connsiteX1" fmla="*/ 627135 w 627135"/>
                    <a:gd name="connsiteY1" fmla="*/ 0 h 609600"/>
                    <a:gd name="connsiteX2" fmla="*/ 627135 w 627135"/>
                    <a:gd name="connsiteY2" fmla="*/ 609600 h 609600"/>
                    <a:gd name="connsiteX3" fmla="*/ 1783 w 627135"/>
                    <a:gd name="connsiteY3" fmla="*/ 609600 h 609600"/>
                    <a:gd name="connsiteX4" fmla="*/ 305666 w 627135"/>
                    <a:gd name="connsiteY4" fmla="*/ 300804 h 609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7135" h="609600">
                      <a:moveTo>
                        <a:pt x="0" y="0"/>
                      </a:moveTo>
                      <a:lnTo>
                        <a:pt x="627135" y="0"/>
                      </a:lnTo>
                      <a:lnTo>
                        <a:pt x="627135" y="609600"/>
                      </a:lnTo>
                      <a:lnTo>
                        <a:pt x="1783" y="609600"/>
                      </a:lnTo>
                      <a:lnTo>
                        <a:pt x="305666" y="30080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1" name="直角三角形 10"/>
                <p:cNvSpPr/>
                <p:nvPr/>
              </p:nvSpPr>
              <p:spPr>
                <a:xfrm rot="5400000" flipV="1">
                  <a:off x="4181475" y="1457325"/>
                  <a:ext cx="171450" cy="171450"/>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9" name="矩形 8"/>
              <p:cNvSpPr/>
              <p:nvPr/>
            </p:nvSpPr>
            <p:spPr>
              <a:xfrm>
                <a:off x="4181475" y="847725"/>
                <a:ext cx="2819400" cy="6096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14" name="文本框 14"/>
            <p:cNvSpPr txBox="1"/>
            <p:nvPr/>
          </p:nvSpPr>
          <p:spPr>
            <a:xfrm>
              <a:off x="4014932" y="1169836"/>
              <a:ext cx="1114119" cy="523220"/>
            </a:xfrm>
            <a:prstGeom prst="rect">
              <a:avLst/>
            </a:prstGeom>
            <a:noFill/>
          </p:spPr>
          <p:txBody>
            <a:bodyPr wrap="none" rtlCol="0">
              <a:spAutoFit/>
            </a:bodyPr>
            <a:lstStyle/>
            <a:p>
              <a:pPr algn="ctr"/>
              <a:r>
                <a:rPr lang="zh-CN" altLang="en-US" sz="2800" dirty="0" smtClean="0">
                  <a:solidFill>
                    <a:srgbClr val="FFC000"/>
                  </a:solidFill>
                </a:rPr>
                <a:t>第九章</a:t>
              </a:r>
              <a:r>
                <a:rPr lang="zh-CN" altLang="en-US" sz="2800" dirty="0">
                  <a:solidFill>
                    <a:srgbClr val="FFC000"/>
                  </a:solidFill>
                </a:rPr>
                <a:t>　异常</a:t>
              </a:r>
              <a:endParaRPr lang="zh-CN" altLang="en-US" sz="2800" dirty="0">
                <a:solidFill>
                  <a:srgbClr val="FFC000"/>
                </a:solidFill>
              </a:endParaRPr>
            </a:p>
          </p:txBody>
        </p:sp>
      </p:grpSp>
      <p:grpSp>
        <p:nvGrpSpPr>
          <p:cNvPr id="67" name="组合 66"/>
          <p:cNvGrpSpPr/>
          <p:nvPr/>
        </p:nvGrpSpPr>
        <p:grpSpPr>
          <a:xfrm>
            <a:off x="1754534" y="4752035"/>
            <a:ext cx="5693399" cy="414020"/>
            <a:chOff x="1807265" y="2462595"/>
            <a:chExt cx="5693399" cy="414020"/>
          </a:xfrm>
        </p:grpSpPr>
        <p:sp>
          <p:nvSpPr>
            <p:cNvPr id="47" name="圆角矩形 46"/>
            <p:cNvSpPr/>
            <p:nvPr/>
          </p:nvSpPr>
          <p:spPr>
            <a:xfrm>
              <a:off x="1807265" y="2478527"/>
              <a:ext cx="5693399" cy="394154"/>
            </a:xfrm>
            <a:prstGeom prst="roundRect">
              <a:avLst>
                <a:gd name="adj" fmla="val 20658"/>
              </a:avLst>
            </a:prstGeom>
            <a:solidFill>
              <a:srgbClr val="3D89B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48" name="矩形 47"/>
            <p:cNvSpPr/>
            <p:nvPr/>
          </p:nvSpPr>
          <p:spPr>
            <a:xfrm>
              <a:off x="1883286" y="2462595"/>
              <a:ext cx="1343025" cy="414020"/>
            </a:xfrm>
            <a:prstGeom prst="rect">
              <a:avLst/>
            </a:prstGeom>
          </p:spPr>
          <p:txBody>
            <a:bodyPr wrap="none">
              <a:spAutoFit/>
            </a:bodyPr>
            <a:lstStyle/>
            <a:p>
              <a:r>
                <a:rPr lang="en-US" altLang="zh-CN" sz="2100" spc="225" dirty="0" smtClean="0">
                  <a:solidFill>
                    <a:prstClr val="white"/>
                  </a:solidFill>
                </a:rPr>
                <a:t>9.5</a:t>
              </a:r>
              <a:r>
                <a:rPr lang="zh-CN" altLang="en-US" sz="2100" spc="225" dirty="0">
                  <a:solidFill>
                    <a:prstClr val="white"/>
                  </a:solidFill>
                </a:rPr>
                <a:t> 小结</a:t>
              </a:r>
              <a:endParaRPr lang="zh-CN" altLang="en-US" sz="2100" spc="225" dirty="0">
                <a:solidFill>
                  <a:prstClr val="white"/>
                </a:solidFill>
              </a:endParaRPr>
            </a:p>
          </p:txBody>
        </p:sp>
      </p:grpSp>
      <p:grpSp>
        <p:nvGrpSpPr>
          <p:cNvPr id="68" name="组合 67"/>
          <p:cNvGrpSpPr/>
          <p:nvPr/>
        </p:nvGrpSpPr>
        <p:grpSpPr>
          <a:xfrm>
            <a:off x="1754534" y="1872014"/>
            <a:ext cx="5693399" cy="424800"/>
            <a:chOff x="1807265" y="2935089"/>
            <a:chExt cx="5693399" cy="424800"/>
          </a:xfrm>
        </p:grpSpPr>
        <p:sp>
          <p:nvSpPr>
            <p:cNvPr id="49" name="圆角矩形 48"/>
            <p:cNvSpPr/>
            <p:nvPr/>
          </p:nvSpPr>
          <p:spPr>
            <a:xfrm>
              <a:off x="1807265" y="2935089"/>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50" name="矩形 49"/>
            <p:cNvSpPr/>
            <p:nvPr/>
          </p:nvSpPr>
          <p:spPr>
            <a:xfrm>
              <a:off x="1881814" y="2945869"/>
              <a:ext cx="1933575" cy="414020"/>
            </a:xfrm>
            <a:prstGeom prst="rect">
              <a:avLst/>
            </a:prstGeom>
          </p:spPr>
          <p:txBody>
            <a:bodyPr wrap="none">
              <a:spAutoFit/>
            </a:bodyPr>
            <a:lstStyle/>
            <a:p>
              <a:r>
                <a:rPr lang="en-US" altLang="zh-CN" sz="2100" spc="225" dirty="0" smtClean="0">
                  <a:solidFill>
                    <a:schemeClr val="tx1">
                      <a:lumMod val="75000"/>
                      <a:lumOff val="25000"/>
                    </a:schemeClr>
                  </a:solidFill>
                </a:rPr>
                <a:t>9.1</a:t>
              </a:r>
              <a:r>
                <a:rPr lang="zh-CN" altLang="en-US" sz="2100" spc="225" dirty="0">
                  <a:solidFill>
                    <a:schemeClr val="tx1">
                      <a:lumMod val="75000"/>
                      <a:lumOff val="25000"/>
                    </a:schemeClr>
                  </a:solidFill>
                </a:rPr>
                <a:t> 异常</a:t>
              </a:r>
              <a:r>
                <a:rPr lang="zh-CN" altLang="en-US" sz="2100" spc="225" dirty="0" smtClean="0">
                  <a:solidFill>
                    <a:schemeClr val="tx1">
                      <a:lumMod val="75000"/>
                      <a:lumOff val="25000"/>
                    </a:schemeClr>
                  </a:solidFill>
                </a:rPr>
                <a:t>概述</a:t>
              </a:r>
              <a:endParaRPr lang="zh-CN" altLang="en-US" sz="2100" spc="225" dirty="0" smtClean="0">
                <a:solidFill>
                  <a:schemeClr val="tx1">
                    <a:lumMod val="75000"/>
                    <a:lumOff val="25000"/>
                  </a:schemeClr>
                </a:solidFill>
              </a:endParaRPr>
            </a:p>
          </p:txBody>
        </p:sp>
      </p:grpSp>
      <p:grpSp>
        <p:nvGrpSpPr>
          <p:cNvPr id="69" name="组合 68"/>
          <p:cNvGrpSpPr/>
          <p:nvPr/>
        </p:nvGrpSpPr>
        <p:grpSpPr>
          <a:xfrm>
            <a:off x="1754534" y="2592019"/>
            <a:ext cx="5693399" cy="424800"/>
            <a:chOff x="1807265" y="3400693"/>
            <a:chExt cx="5693399" cy="424800"/>
          </a:xfrm>
        </p:grpSpPr>
        <p:sp>
          <p:nvSpPr>
            <p:cNvPr id="51" name="圆角矩形 50"/>
            <p:cNvSpPr/>
            <p:nvPr/>
          </p:nvSpPr>
          <p:spPr>
            <a:xfrm>
              <a:off x="1807265" y="3400693"/>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52" name="矩形 51"/>
            <p:cNvSpPr/>
            <p:nvPr/>
          </p:nvSpPr>
          <p:spPr>
            <a:xfrm>
              <a:off x="1881814" y="3411473"/>
              <a:ext cx="2524125" cy="414020"/>
            </a:xfrm>
            <a:prstGeom prst="rect">
              <a:avLst/>
            </a:prstGeom>
          </p:spPr>
          <p:txBody>
            <a:bodyPr wrap="none">
              <a:spAutoFit/>
            </a:bodyPr>
            <a:lstStyle/>
            <a:p>
              <a:r>
                <a:rPr lang="en-US" altLang="zh-CN" sz="2100" spc="225" dirty="0" smtClean="0">
                  <a:solidFill>
                    <a:schemeClr val="tx1">
                      <a:lumMod val="75000"/>
                      <a:lumOff val="25000"/>
                    </a:schemeClr>
                  </a:solidFill>
                </a:rPr>
                <a:t>9.2</a:t>
              </a:r>
              <a:r>
                <a:rPr lang="zh-CN" altLang="en-US" sz="2100" spc="225" dirty="0">
                  <a:solidFill>
                    <a:schemeClr val="tx1">
                      <a:lumMod val="75000"/>
                      <a:lumOff val="25000"/>
                    </a:schemeClr>
                  </a:solidFill>
                </a:rPr>
                <a:t> 异常处理</a:t>
              </a:r>
              <a:r>
                <a:rPr lang="zh-CN" altLang="en-US" sz="2100" spc="225" dirty="0" smtClean="0">
                  <a:solidFill>
                    <a:schemeClr val="tx1">
                      <a:lumMod val="75000"/>
                      <a:lumOff val="25000"/>
                    </a:schemeClr>
                  </a:solidFill>
                </a:rPr>
                <a:t>流程</a:t>
              </a:r>
              <a:endParaRPr lang="zh-CN" altLang="en-US" sz="2100" spc="225" dirty="0" smtClean="0">
                <a:solidFill>
                  <a:schemeClr val="tx1">
                    <a:lumMod val="75000"/>
                    <a:lumOff val="25000"/>
                  </a:schemeClr>
                </a:solidFill>
              </a:endParaRPr>
            </a:p>
          </p:txBody>
        </p:sp>
      </p:grpSp>
      <p:grpSp>
        <p:nvGrpSpPr>
          <p:cNvPr id="70" name="组合 69"/>
          <p:cNvGrpSpPr/>
          <p:nvPr/>
        </p:nvGrpSpPr>
        <p:grpSpPr>
          <a:xfrm>
            <a:off x="1754534" y="3312024"/>
            <a:ext cx="5693399" cy="424801"/>
            <a:chOff x="1807265" y="3866296"/>
            <a:chExt cx="5693399" cy="424801"/>
          </a:xfrm>
        </p:grpSpPr>
        <p:sp>
          <p:nvSpPr>
            <p:cNvPr id="53" name="圆角矩形 52"/>
            <p:cNvSpPr/>
            <p:nvPr/>
          </p:nvSpPr>
          <p:spPr>
            <a:xfrm>
              <a:off x="1807265" y="3866296"/>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54" name="矩形 53"/>
            <p:cNvSpPr/>
            <p:nvPr/>
          </p:nvSpPr>
          <p:spPr>
            <a:xfrm>
              <a:off x="1881814" y="3877077"/>
              <a:ext cx="2228850" cy="414020"/>
            </a:xfrm>
            <a:prstGeom prst="rect">
              <a:avLst/>
            </a:prstGeom>
          </p:spPr>
          <p:txBody>
            <a:bodyPr wrap="none">
              <a:spAutoFit/>
            </a:bodyPr>
            <a:lstStyle/>
            <a:p>
              <a:r>
                <a:rPr lang="en-US" altLang="zh-CN" sz="2100" spc="225" dirty="0" smtClean="0">
                  <a:solidFill>
                    <a:schemeClr val="tx1">
                      <a:lumMod val="75000"/>
                      <a:lumOff val="25000"/>
                    </a:schemeClr>
                  </a:solidFill>
                </a:rPr>
                <a:t>9.3</a:t>
              </a:r>
              <a:r>
                <a:rPr lang="zh-CN" altLang="en-US" sz="2100" spc="225" dirty="0">
                  <a:solidFill>
                    <a:schemeClr val="tx1">
                      <a:lumMod val="75000"/>
                      <a:lumOff val="25000"/>
                    </a:schemeClr>
                  </a:solidFill>
                </a:rPr>
                <a:t> 自定义</a:t>
              </a:r>
              <a:r>
                <a:rPr lang="zh-CN" altLang="en-US" sz="2100" spc="225" dirty="0" smtClean="0">
                  <a:solidFill>
                    <a:schemeClr val="tx1">
                      <a:lumMod val="75000"/>
                      <a:lumOff val="25000"/>
                    </a:schemeClr>
                  </a:solidFill>
                </a:rPr>
                <a:t>异常</a:t>
              </a:r>
              <a:endParaRPr lang="zh-CN" altLang="en-US" sz="2100" spc="225" dirty="0" smtClean="0">
                <a:solidFill>
                  <a:schemeClr val="tx1">
                    <a:lumMod val="75000"/>
                    <a:lumOff val="25000"/>
                  </a:schemeClr>
                </a:solidFill>
              </a:endParaRPr>
            </a:p>
          </p:txBody>
        </p:sp>
      </p:grpSp>
      <p:sp>
        <p:nvSpPr>
          <p:cNvPr id="32" name="矩形 31"/>
          <p:cNvSpPr/>
          <p:nvPr/>
        </p:nvSpPr>
        <p:spPr>
          <a:xfrm>
            <a:off x="-7143" y="-9147"/>
            <a:ext cx="9158090" cy="38219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35" name="矩形 34"/>
          <p:cNvSpPr/>
          <p:nvPr/>
        </p:nvSpPr>
        <p:spPr>
          <a:xfrm>
            <a:off x="-6985" y="6111240"/>
            <a:ext cx="9144000" cy="55816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6" name="矩形 35"/>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5" name="矩形 44"/>
          <p:cNvSpPr/>
          <p:nvPr/>
        </p:nvSpPr>
        <p:spPr>
          <a:xfrm>
            <a:off x="7929" y="38314"/>
            <a:ext cx="2435282" cy="300082"/>
          </a:xfrm>
          <a:prstGeom prst="rect">
            <a:avLst/>
          </a:prstGeom>
        </p:spPr>
        <p:txBody>
          <a:bodyPr wrap="none">
            <a:spAutoFit/>
          </a:bodyPr>
          <a:lstStyle/>
          <a:p>
            <a:r>
              <a:rPr lang="zh-CN" altLang="en-US" sz="1350" dirty="0" smtClean="0">
                <a:solidFill>
                  <a:prstClr val="white"/>
                </a:solidFill>
              </a:rPr>
              <a:t>大数据应用人才培养系列教材</a:t>
            </a:r>
            <a:endParaRPr lang="zh-CN" altLang="en-US" sz="1350" dirty="0">
              <a:solidFill>
                <a:prstClr val="white"/>
              </a:solidFill>
            </a:endParaRPr>
          </a:p>
        </p:txBody>
      </p:sp>
      <p:grpSp>
        <p:nvGrpSpPr>
          <p:cNvPr id="33" name="组合 32"/>
          <p:cNvGrpSpPr/>
          <p:nvPr/>
        </p:nvGrpSpPr>
        <p:grpSpPr>
          <a:xfrm>
            <a:off x="1770454" y="4032029"/>
            <a:ext cx="5693399" cy="424800"/>
            <a:chOff x="1807265" y="3400693"/>
            <a:chExt cx="5693399" cy="424800"/>
          </a:xfrm>
        </p:grpSpPr>
        <p:sp>
          <p:nvSpPr>
            <p:cNvPr id="34" name="圆角矩形 33"/>
            <p:cNvSpPr/>
            <p:nvPr/>
          </p:nvSpPr>
          <p:spPr>
            <a:xfrm>
              <a:off x="1807265" y="3400693"/>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38" name="矩形 37"/>
            <p:cNvSpPr/>
            <p:nvPr/>
          </p:nvSpPr>
          <p:spPr>
            <a:xfrm>
              <a:off x="1881814" y="3411473"/>
              <a:ext cx="1343025" cy="414020"/>
            </a:xfrm>
            <a:prstGeom prst="rect">
              <a:avLst/>
            </a:prstGeom>
          </p:spPr>
          <p:txBody>
            <a:bodyPr wrap="none">
              <a:spAutoFit/>
            </a:bodyPr>
            <a:lstStyle/>
            <a:p>
              <a:r>
                <a:rPr lang="en-US" altLang="zh-CN" sz="2100" spc="225" dirty="0" smtClean="0">
                  <a:solidFill>
                    <a:schemeClr val="tx1">
                      <a:lumMod val="75000"/>
                      <a:lumOff val="25000"/>
                    </a:schemeClr>
                  </a:solidFill>
                </a:rPr>
                <a:t>9.4</a:t>
              </a:r>
              <a:r>
                <a:rPr lang="zh-CN" altLang="en-US" sz="2100" spc="225" dirty="0">
                  <a:solidFill>
                    <a:schemeClr val="tx1">
                      <a:lumMod val="75000"/>
                      <a:lumOff val="25000"/>
                    </a:schemeClr>
                  </a:solidFill>
                </a:rPr>
                <a:t> </a:t>
              </a:r>
              <a:r>
                <a:rPr lang="zh-CN" altLang="en-US" sz="2100" spc="225" dirty="0" smtClean="0">
                  <a:solidFill>
                    <a:schemeClr val="tx1">
                      <a:lumMod val="75000"/>
                      <a:lumOff val="25000"/>
                    </a:schemeClr>
                  </a:solidFill>
                </a:rPr>
                <a:t>实验</a:t>
              </a:r>
              <a:endParaRPr lang="zh-CN" altLang="en-US" sz="2100" spc="225" dirty="0" smtClean="0">
                <a:solidFill>
                  <a:schemeClr val="tx1">
                    <a:lumMod val="75000"/>
                    <a:lumOff val="25000"/>
                  </a:schemeClr>
                </a:solidFill>
              </a:endParaRPr>
            </a:p>
          </p:txBody>
        </p:sp>
      </p:grpSp>
      <p:grpSp>
        <p:nvGrpSpPr>
          <p:cNvPr id="39" name="组合 38"/>
          <p:cNvGrpSpPr/>
          <p:nvPr/>
        </p:nvGrpSpPr>
        <p:grpSpPr>
          <a:xfrm>
            <a:off x="1770454" y="5472040"/>
            <a:ext cx="5693399" cy="424801"/>
            <a:chOff x="1807265" y="3866296"/>
            <a:chExt cx="5693399" cy="424801"/>
          </a:xfrm>
        </p:grpSpPr>
        <p:sp>
          <p:nvSpPr>
            <p:cNvPr id="43" name="圆角矩形 42"/>
            <p:cNvSpPr/>
            <p:nvPr/>
          </p:nvSpPr>
          <p:spPr>
            <a:xfrm>
              <a:off x="1807265" y="3866296"/>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44" name="矩形 43"/>
            <p:cNvSpPr/>
            <p:nvPr/>
          </p:nvSpPr>
          <p:spPr>
            <a:xfrm>
              <a:off x="1881814" y="3877077"/>
              <a:ext cx="1343025" cy="414020"/>
            </a:xfrm>
            <a:prstGeom prst="rect">
              <a:avLst/>
            </a:prstGeom>
          </p:spPr>
          <p:txBody>
            <a:bodyPr wrap="none">
              <a:spAutoFit/>
            </a:bodyPr>
            <a:lstStyle/>
            <a:p>
              <a:r>
                <a:rPr lang="en-US" altLang="zh-CN" sz="2100" spc="225" dirty="0" smtClean="0">
                  <a:solidFill>
                    <a:schemeClr val="tx1">
                      <a:lumMod val="75000"/>
                      <a:lumOff val="25000"/>
                    </a:schemeClr>
                  </a:solidFill>
                </a:rPr>
                <a:t>9.6</a:t>
              </a:r>
              <a:r>
                <a:rPr lang="zh-CN" altLang="en-US" sz="2100" spc="225" dirty="0">
                  <a:solidFill>
                    <a:schemeClr val="tx1">
                      <a:lumMod val="75000"/>
                      <a:lumOff val="25000"/>
                    </a:schemeClr>
                  </a:solidFill>
                </a:rPr>
                <a:t> 习题</a:t>
              </a:r>
              <a:endParaRPr lang="zh-CN" altLang="en-US" sz="2100" spc="225" dirty="0">
                <a:solidFill>
                  <a:schemeClr val="tx1">
                    <a:lumMod val="75000"/>
                    <a:lumOff val="25000"/>
                  </a:schemeClr>
                </a:solidFill>
              </a:endParaRPr>
            </a:p>
          </p:txBody>
        </p:sp>
      </p:grpSp>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grpSp>
        <p:nvGrpSpPr>
          <p:cNvPr id="73" name="组合 72"/>
          <p:cNvGrpSpPr/>
          <p:nvPr/>
        </p:nvGrpSpPr>
        <p:grpSpPr>
          <a:xfrm>
            <a:off x="690257" y="854039"/>
            <a:ext cx="7832784" cy="781050"/>
            <a:chOff x="2788580" y="1152524"/>
            <a:chExt cx="3730770" cy="781050"/>
          </a:xfrm>
        </p:grpSpPr>
        <p:grpSp>
          <p:nvGrpSpPr>
            <p:cNvPr id="6" name="组合 5"/>
            <p:cNvGrpSpPr/>
            <p:nvPr/>
          </p:nvGrpSpPr>
          <p:grpSpPr>
            <a:xfrm>
              <a:off x="2788580" y="1152524"/>
              <a:ext cx="3730770" cy="781050"/>
              <a:chOff x="3725790" y="847725"/>
              <a:chExt cx="3730770" cy="781050"/>
            </a:xfrm>
          </p:grpSpPr>
          <p:grpSp>
            <p:nvGrpSpPr>
              <p:cNvPr id="7" name="组合 6"/>
              <p:cNvGrpSpPr/>
              <p:nvPr/>
            </p:nvGrpSpPr>
            <p:grpSpPr>
              <a:xfrm>
                <a:off x="3725790" y="1019175"/>
                <a:ext cx="627135" cy="609600"/>
                <a:chOff x="3725790" y="1019175"/>
                <a:chExt cx="627135" cy="609600"/>
              </a:xfrm>
            </p:grpSpPr>
            <p:sp>
              <p:nvSpPr>
                <p:cNvPr id="12" name="任意多边形 11"/>
                <p:cNvSpPr/>
                <p:nvPr/>
              </p:nvSpPr>
              <p:spPr>
                <a:xfrm>
                  <a:off x="3725790" y="1019175"/>
                  <a:ext cx="627135" cy="609600"/>
                </a:xfrm>
                <a:custGeom>
                  <a:avLst/>
                  <a:gdLst>
                    <a:gd name="connsiteX0" fmla="*/ 0 w 627135"/>
                    <a:gd name="connsiteY0" fmla="*/ 0 h 609600"/>
                    <a:gd name="connsiteX1" fmla="*/ 627135 w 627135"/>
                    <a:gd name="connsiteY1" fmla="*/ 0 h 609600"/>
                    <a:gd name="connsiteX2" fmla="*/ 627135 w 627135"/>
                    <a:gd name="connsiteY2" fmla="*/ 609600 h 609600"/>
                    <a:gd name="connsiteX3" fmla="*/ 1783 w 627135"/>
                    <a:gd name="connsiteY3" fmla="*/ 609600 h 609600"/>
                    <a:gd name="connsiteX4" fmla="*/ 305666 w 627135"/>
                    <a:gd name="connsiteY4" fmla="*/ 300804 h 609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7135" h="609600">
                      <a:moveTo>
                        <a:pt x="0" y="0"/>
                      </a:moveTo>
                      <a:lnTo>
                        <a:pt x="627135" y="0"/>
                      </a:lnTo>
                      <a:lnTo>
                        <a:pt x="627135" y="609600"/>
                      </a:lnTo>
                      <a:lnTo>
                        <a:pt x="1783" y="609600"/>
                      </a:lnTo>
                      <a:lnTo>
                        <a:pt x="305666" y="30080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3" name="直角三角形 12"/>
                <p:cNvSpPr/>
                <p:nvPr/>
              </p:nvSpPr>
              <p:spPr>
                <a:xfrm rot="5400000" flipV="1">
                  <a:off x="4181475" y="1457325"/>
                  <a:ext cx="171450" cy="171450"/>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nvGrpSpPr>
              <p:cNvPr id="8" name="组合 7"/>
              <p:cNvGrpSpPr/>
              <p:nvPr/>
            </p:nvGrpSpPr>
            <p:grpSpPr>
              <a:xfrm flipH="1">
                <a:off x="6829425" y="1019175"/>
                <a:ext cx="627135" cy="609600"/>
                <a:chOff x="3725790" y="1019175"/>
                <a:chExt cx="627135" cy="609600"/>
              </a:xfrm>
            </p:grpSpPr>
            <p:sp>
              <p:nvSpPr>
                <p:cNvPr id="10" name="任意多边形 9"/>
                <p:cNvSpPr/>
                <p:nvPr/>
              </p:nvSpPr>
              <p:spPr>
                <a:xfrm>
                  <a:off x="3725790" y="1019175"/>
                  <a:ext cx="627135" cy="609600"/>
                </a:xfrm>
                <a:custGeom>
                  <a:avLst/>
                  <a:gdLst>
                    <a:gd name="connsiteX0" fmla="*/ 0 w 627135"/>
                    <a:gd name="connsiteY0" fmla="*/ 0 h 609600"/>
                    <a:gd name="connsiteX1" fmla="*/ 627135 w 627135"/>
                    <a:gd name="connsiteY1" fmla="*/ 0 h 609600"/>
                    <a:gd name="connsiteX2" fmla="*/ 627135 w 627135"/>
                    <a:gd name="connsiteY2" fmla="*/ 609600 h 609600"/>
                    <a:gd name="connsiteX3" fmla="*/ 1783 w 627135"/>
                    <a:gd name="connsiteY3" fmla="*/ 609600 h 609600"/>
                    <a:gd name="connsiteX4" fmla="*/ 305666 w 627135"/>
                    <a:gd name="connsiteY4" fmla="*/ 300804 h 609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7135" h="609600">
                      <a:moveTo>
                        <a:pt x="0" y="0"/>
                      </a:moveTo>
                      <a:lnTo>
                        <a:pt x="627135" y="0"/>
                      </a:lnTo>
                      <a:lnTo>
                        <a:pt x="627135" y="609600"/>
                      </a:lnTo>
                      <a:lnTo>
                        <a:pt x="1783" y="609600"/>
                      </a:lnTo>
                      <a:lnTo>
                        <a:pt x="305666" y="30080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1" name="直角三角形 10"/>
                <p:cNvSpPr/>
                <p:nvPr/>
              </p:nvSpPr>
              <p:spPr>
                <a:xfrm rot="5400000" flipV="1">
                  <a:off x="4181475" y="1457325"/>
                  <a:ext cx="171450" cy="171450"/>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9" name="矩形 8"/>
              <p:cNvSpPr/>
              <p:nvPr/>
            </p:nvSpPr>
            <p:spPr>
              <a:xfrm>
                <a:off x="4181475" y="847725"/>
                <a:ext cx="2819400" cy="6096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14" name="文本框 14"/>
            <p:cNvSpPr txBox="1"/>
            <p:nvPr/>
          </p:nvSpPr>
          <p:spPr>
            <a:xfrm>
              <a:off x="4014932" y="1169836"/>
              <a:ext cx="1114119" cy="523220"/>
            </a:xfrm>
            <a:prstGeom prst="rect">
              <a:avLst/>
            </a:prstGeom>
            <a:noFill/>
          </p:spPr>
          <p:txBody>
            <a:bodyPr wrap="none" rtlCol="0">
              <a:spAutoFit/>
            </a:bodyPr>
            <a:lstStyle/>
            <a:p>
              <a:pPr algn="ctr"/>
              <a:r>
                <a:rPr lang="zh-CN" altLang="en-US" sz="2800" dirty="0" smtClean="0">
                  <a:solidFill>
                    <a:srgbClr val="FFC000"/>
                  </a:solidFill>
                </a:rPr>
                <a:t>第九章</a:t>
              </a:r>
              <a:r>
                <a:rPr lang="zh-CN" altLang="en-US" sz="2800" dirty="0">
                  <a:solidFill>
                    <a:srgbClr val="FFC000"/>
                  </a:solidFill>
                </a:rPr>
                <a:t>　异常</a:t>
              </a:r>
              <a:endParaRPr lang="zh-CN" altLang="en-US" sz="2800" dirty="0">
                <a:solidFill>
                  <a:srgbClr val="FFC000"/>
                </a:solidFill>
              </a:endParaRPr>
            </a:p>
          </p:txBody>
        </p:sp>
      </p:grpSp>
      <p:grpSp>
        <p:nvGrpSpPr>
          <p:cNvPr id="67" name="组合 66"/>
          <p:cNvGrpSpPr/>
          <p:nvPr/>
        </p:nvGrpSpPr>
        <p:grpSpPr>
          <a:xfrm>
            <a:off x="1754534" y="1871123"/>
            <a:ext cx="5693399" cy="414020"/>
            <a:chOff x="1807265" y="2462595"/>
            <a:chExt cx="5693399" cy="414020"/>
          </a:xfrm>
        </p:grpSpPr>
        <p:sp>
          <p:nvSpPr>
            <p:cNvPr id="47" name="圆角矩形 46"/>
            <p:cNvSpPr/>
            <p:nvPr/>
          </p:nvSpPr>
          <p:spPr>
            <a:xfrm>
              <a:off x="1807265" y="2478527"/>
              <a:ext cx="5693399" cy="394154"/>
            </a:xfrm>
            <a:prstGeom prst="roundRect">
              <a:avLst>
                <a:gd name="adj" fmla="val 20658"/>
              </a:avLst>
            </a:prstGeom>
            <a:solidFill>
              <a:srgbClr val="3D89B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48" name="矩形 47"/>
            <p:cNvSpPr/>
            <p:nvPr/>
          </p:nvSpPr>
          <p:spPr>
            <a:xfrm>
              <a:off x="1883286" y="2462595"/>
              <a:ext cx="1933575" cy="414020"/>
            </a:xfrm>
            <a:prstGeom prst="rect">
              <a:avLst/>
            </a:prstGeom>
          </p:spPr>
          <p:txBody>
            <a:bodyPr wrap="none">
              <a:spAutoFit/>
            </a:bodyPr>
            <a:lstStyle/>
            <a:p>
              <a:r>
                <a:rPr lang="en-US" altLang="zh-CN" sz="2100" spc="225" dirty="0" smtClean="0">
                  <a:solidFill>
                    <a:prstClr val="white"/>
                  </a:solidFill>
                </a:rPr>
                <a:t>9.1</a:t>
              </a:r>
              <a:r>
                <a:rPr lang="zh-CN" altLang="en-US" sz="2100" spc="225" dirty="0">
                  <a:solidFill>
                    <a:prstClr val="white"/>
                  </a:solidFill>
                </a:rPr>
                <a:t> 异常概述</a:t>
              </a:r>
              <a:endParaRPr lang="zh-CN" altLang="en-US" sz="2100" spc="225" dirty="0">
                <a:solidFill>
                  <a:prstClr val="white"/>
                </a:solidFill>
              </a:endParaRPr>
            </a:p>
          </p:txBody>
        </p:sp>
      </p:grpSp>
      <p:grpSp>
        <p:nvGrpSpPr>
          <p:cNvPr id="68" name="组合 67"/>
          <p:cNvGrpSpPr/>
          <p:nvPr/>
        </p:nvGrpSpPr>
        <p:grpSpPr>
          <a:xfrm>
            <a:off x="1754534" y="2592019"/>
            <a:ext cx="5693399" cy="424800"/>
            <a:chOff x="1807265" y="2935089"/>
            <a:chExt cx="5693399" cy="424800"/>
          </a:xfrm>
        </p:grpSpPr>
        <p:sp>
          <p:nvSpPr>
            <p:cNvPr id="49" name="圆角矩形 48"/>
            <p:cNvSpPr/>
            <p:nvPr/>
          </p:nvSpPr>
          <p:spPr>
            <a:xfrm>
              <a:off x="1807265" y="2935089"/>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50" name="矩形 49"/>
            <p:cNvSpPr/>
            <p:nvPr/>
          </p:nvSpPr>
          <p:spPr>
            <a:xfrm>
              <a:off x="1881814" y="2945869"/>
              <a:ext cx="2524125" cy="414020"/>
            </a:xfrm>
            <a:prstGeom prst="rect">
              <a:avLst/>
            </a:prstGeom>
          </p:spPr>
          <p:txBody>
            <a:bodyPr wrap="none">
              <a:spAutoFit/>
            </a:bodyPr>
            <a:lstStyle/>
            <a:p>
              <a:r>
                <a:rPr lang="en-US" altLang="zh-CN" sz="2100" spc="225" dirty="0" smtClean="0">
                  <a:solidFill>
                    <a:schemeClr val="tx1">
                      <a:lumMod val="75000"/>
                      <a:lumOff val="25000"/>
                    </a:schemeClr>
                  </a:solidFill>
                </a:rPr>
                <a:t>9.2</a:t>
              </a:r>
              <a:r>
                <a:rPr lang="zh-CN" altLang="en-US" sz="2100" spc="225" dirty="0">
                  <a:solidFill>
                    <a:schemeClr val="tx1">
                      <a:lumMod val="75000"/>
                      <a:lumOff val="25000"/>
                    </a:schemeClr>
                  </a:solidFill>
                </a:rPr>
                <a:t> 异常处理流程</a:t>
              </a:r>
              <a:endParaRPr lang="zh-CN" altLang="en-US" sz="2100" spc="225" dirty="0">
                <a:solidFill>
                  <a:schemeClr val="tx1">
                    <a:lumMod val="75000"/>
                    <a:lumOff val="25000"/>
                  </a:schemeClr>
                </a:solidFill>
              </a:endParaRPr>
            </a:p>
          </p:txBody>
        </p:sp>
      </p:grpSp>
      <p:grpSp>
        <p:nvGrpSpPr>
          <p:cNvPr id="69" name="组合 68"/>
          <p:cNvGrpSpPr/>
          <p:nvPr/>
        </p:nvGrpSpPr>
        <p:grpSpPr>
          <a:xfrm>
            <a:off x="1754534" y="3312024"/>
            <a:ext cx="5693399" cy="424800"/>
            <a:chOff x="1807265" y="3400693"/>
            <a:chExt cx="5693399" cy="424800"/>
          </a:xfrm>
        </p:grpSpPr>
        <p:sp>
          <p:nvSpPr>
            <p:cNvPr id="51" name="圆角矩形 50"/>
            <p:cNvSpPr/>
            <p:nvPr/>
          </p:nvSpPr>
          <p:spPr>
            <a:xfrm>
              <a:off x="1807265" y="3400693"/>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52" name="矩形 51"/>
            <p:cNvSpPr/>
            <p:nvPr/>
          </p:nvSpPr>
          <p:spPr>
            <a:xfrm>
              <a:off x="1881814" y="3411473"/>
              <a:ext cx="2228850" cy="414020"/>
            </a:xfrm>
            <a:prstGeom prst="rect">
              <a:avLst/>
            </a:prstGeom>
          </p:spPr>
          <p:txBody>
            <a:bodyPr wrap="none">
              <a:spAutoFit/>
            </a:bodyPr>
            <a:lstStyle/>
            <a:p>
              <a:r>
                <a:rPr lang="en-US" altLang="zh-CN" sz="2100" spc="225" dirty="0" smtClean="0">
                  <a:solidFill>
                    <a:schemeClr val="tx1">
                      <a:lumMod val="75000"/>
                      <a:lumOff val="25000"/>
                    </a:schemeClr>
                  </a:solidFill>
                </a:rPr>
                <a:t>9.3</a:t>
              </a:r>
              <a:r>
                <a:rPr lang="zh-CN" altLang="en-US" sz="2100" spc="225" dirty="0">
                  <a:solidFill>
                    <a:schemeClr val="tx1">
                      <a:lumMod val="75000"/>
                      <a:lumOff val="25000"/>
                    </a:schemeClr>
                  </a:solidFill>
                </a:rPr>
                <a:t> 自定义异常</a:t>
              </a:r>
              <a:endParaRPr lang="zh-CN" altLang="en-US" sz="2100" spc="225" dirty="0">
                <a:solidFill>
                  <a:schemeClr val="tx1">
                    <a:lumMod val="75000"/>
                    <a:lumOff val="25000"/>
                  </a:schemeClr>
                </a:solidFill>
              </a:endParaRPr>
            </a:p>
          </p:txBody>
        </p:sp>
      </p:grpSp>
      <p:grpSp>
        <p:nvGrpSpPr>
          <p:cNvPr id="70" name="组合 69"/>
          <p:cNvGrpSpPr/>
          <p:nvPr/>
        </p:nvGrpSpPr>
        <p:grpSpPr>
          <a:xfrm>
            <a:off x="1754534" y="4032029"/>
            <a:ext cx="5693399" cy="424801"/>
            <a:chOff x="1807265" y="3866296"/>
            <a:chExt cx="5693399" cy="424801"/>
          </a:xfrm>
        </p:grpSpPr>
        <p:sp>
          <p:nvSpPr>
            <p:cNvPr id="53" name="圆角矩形 52"/>
            <p:cNvSpPr/>
            <p:nvPr/>
          </p:nvSpPr>
          <p:spPr>
            <a:xfrm>
              <a:off x="1807265" y="3866296"/>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54" name="矩形 53"/>
            <p:cNvSpPr/>
            <p:nvPr/>
          </p:nvSpPr>
          <p:spPr>
            <a:xfrm>
              <a:off x="1881814" y="3877077"/>
              <a:ext cx="1343025" cy="414020"/>
            </a:xfrm>
            <a:prstGeom prst="rect">
              <a:avLst/>
            </a:prstGeom>
          </p:spPr>
          <p:txBody>
            <a:bodyPr wrap="none">
              <a:spAutoFit/>
            </a:bodyPr>
            <a:lstStyle/>
            <a:p>
              <a:r>
                <a:rPr lang="en-US" altLang="zh-CN" sz="2100" spc="225" dirty="0" smtClean="0">
                  <a:solidFill>
                    <a:schemeClr val="tx1">
                      <a:lumMod val="75000"/>
                      <a:lumOff val="25000"/>
                    </a:schemeClr>
                  </a:solidFill>
                </a:rPr>
                <a:t>9.4</a:t>
              </a:r>
              <a:r>
                <a:rPr lang="zh-CN" altLang="en-US" sz="2100" spc="225" dirty="0">
                  <a:solidFill>
                    <a:schemeClr val="tx1">
                      <a:lumMod val="75000"/>
                      <a:lumOff val="25000"/>
                    </a:schemeClr>
                  </a:solidFill>
                </a:rPr>
                <a:t> 实验</a:t>
              </a:r>
              <a:endParaRPr lang="zh-CN" altLang="en-US" sz="2100" spc="225" dirty="0">
                <a:solidFill>
                  <a:schemeClr val="tx1">
                    <a:lumMod val="75000"/>
                    <a:lumOff val="25000"/>
                  </a:schemeClr>
                </a:solidFill>
              </a:endParaRPr>
            </a:p>
          </p:txBody>
        </p:sp>
      </p:grpSp>
      <p:sp>
        <p:nvSpPr>
          <p:cNvPr id="32" name="矩形 31"/>
          <p:cNvSpPr/>
          <p:nvPr/>
        </p:nvSpPr>
        <p:spPr>
          <a:xfrm>
            <a:off x="-7143" y="-9147"/>
            <a:ext cx="9158090" cy="38219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35" name="矩形 34"/>
          <p:cNvSpPr/>
          <p:nvPr/>
        </p:nvSpPr>
        <p:spPr>
          <a:xfrm>
            <a:off x="-6985" y="6111240"/>
            <a:ext cx="9144000" cy="55816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6" name="矩形 35"/>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5" name="矩形 44"/>
          <p:cNvSpPr/>
          <p:nvPr/>
        </p:nvSpPr>
        <p:spPr>
          <a:xfrm>
            <a:off x="7929" y="38314"/>
            <a:ext cx="2435282" cy="300082"/>
          </a:xfrm>
          <a:prstGeom prst="rect">
            <a:avLst/>
          </a:prstGeom>
        </p:spPr>
        <p:txBody>
          <a:bodyPr wrap="none">
            <a:spAutoFit/>
          </a:bodyPr>
          <a:lstStyle/>
          <a:p>
            <a:r>
              <a:rPr lang="zh-CN" altLang="en-US" sz="1350" dirty="0" smtClean="0">
                <a:solidFill>
                  <a:prstClr val="white"/>
                </a:solidFill>
              </a:rPr>
              <a:t>大数据应用人才培养系列教材</a:t>
            </a:r>
            <a:endParaRPr lang="zh-CN" altLang="en-US" sz="1350" dirty="0">
              <a:solidFill>
                <a:prstClr val="white"/>
              </a:solidFill>
            </a:endParaRPr>
          </a:p>
        </p:txBody>
      </p:sp>
      <p:grpSp>
        <p:nvGrpSpPr>
          <p:cNvPr id="33" name="组合 32"/>
          <p:cNvGrpSpPr/>
          <p:nvPr/>
        </p:nvGrpSpPr>
        <p:grpSpPr>
          <a:xfrm>
            <a:off x="1770454" y="4752035"/>
            <a:ext cx="5693399" cy="424800"/>
            <a:chOff x="1807265" y="3400693"/>
            <a:chExt cx="5693399" cy="424800"/>
          </a:xfrm>
        </p:grpSpPr>
        <p:sp>
          <p:nvSpPr>
            <p:cNvPr id="34" name="圆角矩形 33"/>
            <p:cNvSpPr/>
            <p:nvPr/>
          </p:nvSpPr>
          <p:spPr>
            <a:xfrm>
              <a:off x="1807265" y="3400693"/>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38" name="矩形 37"/>
            <p:cNvSpPr/>
            <p:nvPr/>
          </p:nvSpPr>
          <p:spPr>
            <a:xfrm>
              <a:off x="1881814" y="3411473"/>
              <a:ext cx="1343025" cy="414020"/>
            </a:xfrm>
            <a:prstGeom prst="rect">
              <a:avLst/>
            </a:prstGeom>
          </p:spPr>
          <p:txBody>
            <a:bodyPr wrap="none">
              <a:spAutoFit/>
            </a:bodyPr>
            <a:lstStyle/>
            <a:p>
              <a:r>
                <a:rPr lang="en-US" altLang="zh-CN" sz="2100" spc="225" dirty="0" smtClean="0">
                  <a:solidFill>
                    <a:schemeClr val="tx1">
                      <a:lumMod val="75000"/>
                      <a:lumOff val="25000"/>
                    </a:schemeClr>
                  </a:solidFill>
                </a:rPr>
                <a:t>9.5</a:t>
              </a:r>
              <a:r>
                <a:rPr lang="zh-CN" altLang="en-US" sz="2100" spc="225" dirty="0">
                  <a:solidFill>
                    <a:schemeClr val="tx1">
                      <a:lumMod val="75000"/>
                      <a:lumOff val="25000"/>
                    </a:schemeClr>
                  </a:solidFill>
                </a:rPr>
                <a:t> 小结</a:t>
              </a:r>
              <a:endParaRPr lang="zh-CN" altLang="en-US" sz="2100" spc="225" dirty="0">
                <a:solidFill>
                  <a:schemeClr val="tx1">
                    <a:lumMod val="75000"/>
                    <a:lumOff val="25000"/>
                  </a:schemeClr>
                </a:solidFill>
              </a:endParaRPr>
            </a:p>
          </p:txBody>
        </p:sp>
      </p:grpSp>
      <p:grpSp>
        <p:nvGrpSpPr>
          <p:cNvPr id="39" name="组合 38"/>
          <p:cNvGrpSpPr/>
          <p:nvPr/>
        </p:nvGrpSpPr>
        <p:grpSpPr>
          <a:xfrm>
            <a:off x="1770454" y="5472040"/>
            <a:ext cx="5693399" cy="424801"/>
            <a:chOff x="1807265" y="3866296"/>
            <a:chExt cx="5693399" cy="424801"/>
          </a:xfrm>
        </p:grpSpPr>
        <p:sp>
          <p:nvSpPr>
            <p:cNvPr id="43" name="圆角矩形 42"/>
            <p:cNvSpPr/>
            <p:nvPr/>
          </p:nvSpPr>
          <p:spPr>
            <a:xfrm>
              <a:off x="1807265" y="3866296"/>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44" name="矩形 43"/>
            <p:cNvSpPr/>
            <p:nvPr/>
          </p:nvSpPr>
          <p:spPr>
            <a:xfrm>
              <a:off x="1881814" y="3877077"/>
              <a:ext cx="1343025" cy="414020"/>
            </a:xfrm>
            <a:prstGeom prst="rect">
              <a:avLst/>
            </a:prstGeom>
          </p:spPr>
          <p:txBody>
            <a:bodyPr wrap="none">
              <a:spAutoFit/>
            </a:bodyPr>
            <a:lstStyle/>
            <a:p>
              <a:r>
                <a:rPr lang="en-US" altLang="zh-CN" sz="2100" spc="225" dirty="0" smtClean="0">
                  <a:solidFill>
                    <a:schemeClr val="tx1">
                      <a:lumMod val="75000"/>
                      <a:lumOff val="25000"/>
                    </a:schemeClr>
                  </a:solidFill>
                </a:rPr>
                <a:t>9.6</a:t>
              </a:r>
              <a:r>
                <a:rPr lang="zh-CN" altLang="en-US" sz="2100" spc="225" dirty="0">
                  <a:solidFill>
                    <a:schemeClr val="tx1">
                      <a:lumMod val="75000"/>
                      <a:lumOff val="25000"/>
                    </a:schemeClr>
                  </a:solidFill>
                </a:rPr>
                <a:t> 习题</a:t>
              </a:r>
              <a:endParaRPr lang="zh-CN" altLang="en-US" sz="2100" spc="225" dirty="0">
                <a:solidFill>
                  <a:schemeClr val="tx1">
                    <a:lumMod val="75000"/>
                    <a:lumOff val="25000"/>
                  </a:schemeClr>
                </a:solidFill>
              </a:endParaRPr>
            </a:p>
          </p:txBody>
        </p:sp>
      </p:grpSp>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sz="quarter" idx="14"/>
          </p:nvPr>
        </p:nvSpPr>
        <p:spPr>
          <a:xfrm>
            <a:off x="364880" y="691053"/>
            <a:ext cx="8656289" cy="5409496"/>
          </a:xfrm>
        </p:spPr>
        <p:txBody>
          <a:bodyPr>
            <a:noAutofit/>
          </a:bodyPr>
          <a:lstStyle/>
          <a:p>
            <a:pPr>
              <a:lnSpc>
                <a:spcPct val="150000"/>
              </a:lnSpc>
            </a:pPr>
            <a:r>
              <a:rPr lang="zh-CN" altLang="en-US" sz="2000" dirty="0">
                <a:solidFill>
                  <a:schemeClr val="tx1">
                    <a:lumMod val="75000"/>
                    <a:lumOff val="25000"/>
                  </a:schemeClr>
                </a:solidFill>
              </a:rPr>
              <a:t>在</a:t>
            </a:r>
            <a:r>
              <a:rPr lang="en-US" altLang="zh-CN" sz="2000" dirty="0">
                <a:solidFill>
                  <a:schemeClr val="tx1">
                    <a:lumMod val="75000"/>
                    <a:lumOff val="25000"/>
                  </a:schemeClr>
                </a:solidFill>
              </a:rPr>
              <a:t>Python</a:t>
            </a:r>
            <a:r>
              <a:rPr lang="zh-CN" altLang="en-US" sz="2000" dirty="0">
                <a:solidFill>
                  <a:schemeClr val="tx1">
                    <a:lumMod val="75000"/>
                    <a:lumOff val="25000"/>
                  </a:schemeClr>
                </a:solidFill>
              </a:rPr>
              <a:t>当中，若程序在运行时出错，系统会自动地在出错的地方生成一个异常对象，而后系统会在出错的地方向后寻找是否有对这个异常对象处理的代码，如果没有，系统会将这个异常对象抛给其调用函数，这样层层抛出，如果在程序主函数中仍然没有对这个异常对象处理的代码，系统会将整个程序终止，并将错误的信息输出。</a:t>
            </a:r>
            <a:endParaRPr lang="zh-CN" altLang="en-US" sz="2000" dirty="0"/>
          </a:p>
          <a:p>
            <a:pPr>
              <a:lnSpc>
                <a:spcPct val="150000"/>
              </a:lnSpc>
            </a:pPr>
            <a:endParaRPr lang="zh-CN" altLang="en-US" sz="2000" dirty="0"/>
          </a:p>
          <a:p>
            <a:pPr>
              <a:lnSpc>
                <a:spcPct val="150000"/>
              </a:lnSpc>
            </a:pPr>
            <a:endParaRPr lang="zh-CN" altLang="en-US" sz="2000" dirty="0"/>
          </a:p>
        </p:txBody>
      </p:sp>
      <p:sp>
        <p:nvSpPr>
          <p:cNvPr id="4" name="TextBox 3"/>
          <p:cNvSpPr txBox="1"/>
          <p:nvPr/>
        </p:nvSpPr>
        <p:spPr>
          <a:xfrm>
            <a:off x="246185" y="105507"/>
            <a:ext cx="3578469" cy="415498"/>
          </a:xfrm>
          <a:prstGeom prst="rect">
            <a:avLst/>
          </a:prstGeom>
          <a:noFill/>
        </p:spPr>
        <p:txBody>
          <a:bodyPr wrap="square" rtlCol="0">
            <a:spAutoFit/>
          </a:bodyPr>
          <a:lstStyle/>
          <a:p>
            <a:r>
              <a:rPr lang="en-US" altLang="zh-CN" sz="2100" b="1" spc="225" dirty="0" smtClean="0">
                <a:solidFill>
                  <a:prstClr val="white"/>
                </a:solidFill>
              </a:rPr>
              <a:t>9.5 </a:t>
            </a:r>
            <a:r>
              <a:rPr lang="zh-CN" altLang="en-US" sz="2100" b="1" spc="225" dirty="0" smtClean="0">
                <a:solidFill>
                  <a:prstClr val="white"/>
                </a:solidFill>
              </a:rPr>
              <a:t>小结</a:t>
            </a:r>
            <a:endParaRPr lang="zh-CN" altLang="en-US" sz="2100" b="1" spc="225" dirty="0" smtClean="0">
              <a:solidFill>
                <a:prstClr val="white"/>
              </a:solidFill>
            </a:endParaRPr>
          </a:p>
        </p:txBody>
      </p:sp>
      <p:sp>
        <p:nvSpPr>
          <p:cNvPr id="5" name="TextBox 4"/>
          <p:cNvSpPr txBox="1"/>
          <p:nvPr/>
        </p:nvSpPr>
        <p:spPr>
          <a:xfrm>
            <a:off x="6523891" y="255004"/>
            <a:ext cx="3006969" cy="300852"/>
          </a:xfrm>
          <a:prstGeom prst="rect">
            <a:avLst/>
          </a:prstGeom>
          <a:noFill/>
        </p:spPr>
        <p:txBody>
          <a:bodyPr wrap="square" rtlCol="0">
            <a:spAutoFit/>
          </a:bodyPr>
          <a:lstStyle/>
          <a:p>
            <a:r>
              <a:rPr lang="zh-CN" altLang="en-US" sz="1355" dirty="0">
                <a:solidFill>
                  <a:prstClr val="white"/>
                </a:solidFill>
              </a:rPr>
              <a:t>  第九</a:t>
            </a:r>
            <a:r>
              <a:rPr lang="zh-CN" altLang="en-US" sz="1355" dirty="0" smtClean="0">
                <a:solidFill>
                  <a:prstClr val="white"/>
                </a:solidFill>
              </a:rPr>
              <a:t>章 异常</a:t>
            </a:r>
            <a:endParaRPr lang="zh-CN" altLang="en-US" sz="1355" dirty="0">
              <a:solidFill>
                <a:prstClr val="white"/>
              </a:solidFill>
            </a:endParaRPr>
          </a:p>
        </p:txBody>
      </p:sp>
    </p:spTree>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grpSp>
        <p:nvGrpSpPr>
          <p:cNvPr id="73" name="组合 72"/>
          <p:cNvGrpSpPr/>
          <p:nvPr/>
        </p:nvGrpSpPr>
        <p:grpSpPr>
          <a:xfrm>
            <a:off x="690257" y="854039"/>
            <a:ext cx="7832784" cy="781050"/>
            <a:chOff x="2788580" y="1152524"/>
            <a:chExt cx="3730770" cy="781050"/>
          </a:xfrm>
        </p:grpSpPr>
        <p:grpSp>
          <p:nvGrpSpPr>
            <p:cNvPr id="6" name="组合 5"/>
            <p:cNvGrpSpPr/>
            <p:nvPr/>
          </p:nvGrpSpPr>
          <p:grpSpPr>
            <a:xfrm>
              <a:off x="2788580" y="1152524"/>
              <a:ext cx="3730770" cy="781050"/>
              <a:chOff x="3725790" y="847725"/>
              <a:chExt cx="3730770" cy="781050"/>
            </a:xfrm>
          </p:grpSpPr>
          <p:grpSp>
            <p:nvGrpSpPr>
              <p:cNvPr id="7" name="组合 6"/>
              <p:cNvGrpSpPr/>
              <p:nvPr/>
            </p:nvGrpSpPr>
            <p:grpSpPr>
              <a:xfrm>
                <a:off x="3725790" y="1019175"/>
                <a:ext cx="627135" cy="609600"/>
                <a:chOff x="3725790" y="1019175"/>
                <a:chExt cx="627135" cy="609600"/>
              </a:xfrm>
            </p:grpSpPr>
            <p:sp>
              <p:nvSpPr>
                <p:cNvPr id="12" name="任意多边形 11"/>
                <p:cNvSpPr/>
                <p:nvPr/>
              </p:nvSpPr>
              <p:spPr>
                <a:xfrm>
                  <a:off x="3725790" y="1019175"/>
                  <a:ext cx="627135" cy="609600"/>
                </a:xfrm>
                <a:custGeom>
                  <a:avLst/>
                  <a:gdLst>
                    <a:gd name="connsiteX0" fmla="*/ 0 w 627135"/>
                    <a:gd name="connsiteY0" fmla="*/ 0 h 609600"/>
                    <a:gd name="connsiteX1" fmla="*/ 627135 w 627135"/>
                    <a:gd name="connsiteY1" fmla="*/ 0 h 609600"/>
                    <a:gd name="connsiteX2" fmla="*/ 627135 w 627135"/>
                    <a:gd name="connsiteY2" fmla="*/ 609600 h 609600"/>
                    <a:gd name="connsiteX3" fmla="*/ 1783 w 627135"/>
                    <a:gd name="connsiteY3" fmla="*/ 609600 h 609600"/>
                    <a:gd name="connsiteX4" fmla="*/ 305666 w 627135"/>
                    <a:gd name="connsiteY4" fmla="*/ 300804 h 609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7135" h="609600">
                      <a:moveTo>
                        <a:pt x="0" y="0"/>
                      </a:moveTo>
                      <a:lnTo>
                        <a:pt x="627135" y="0"/>
                      </a:lnTo>
                      <a:lnTo>
                        <a:pt x="627135" y="609600"/>
                      </a:lnTo>
                      <a:lnTo>
                        <a:pt x="1783" y="609600"/>
                      </a:lnTo>
                      <a:lnTo>
                        <a:pt x="305666" y="30080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3" name="直角三角形 12"/>
                <p:cNvSpPr/>
                <p:nvPr/>
              </p:nvSpPr>
              <p:spPr>
                <a:xfrm rot="5400000" flipV="1">
                  <a:off x="4181475" y="1457325"/>
                  <a:ext cx="171450" cy="171450"/>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nvGrpSpPr>
              <p:cNvPr id="8" name="组合 7"/>
              <p:cNvGrpSpPr/>
              <p:nvPr/>
            </p:nvGrpSpPr>
            <p:grpSpPr>
              <a:xfrm flipH="1">
                <a:off x="6829425" y="1019175"/>
                <a:ext cx="627135" cy="609600"/>
                <a:chOff x="3725790" y="1019175"/>
                <a:chExt cx="627135" cy="609600"/>
              </a:xfrm>
            </p:grpSpPr>
            <p:sp>
              <p:nvSpPr>
                <p:cNvPr id="10" name="任意多边形 9"/>
                <p:cNvSpPr/>
                <p:nvPr/>
              </p:nvSpPr>
              <p:spPr>
                <a:xfrm>
                  <a:off x="3725790" y="1019175"/>
                  <a:ext cx="627135" cy="609600"/>
                </a:xfrm>
                <a:custGeom>
                  <a:avLst/>
                  <a:gdLst>
                    <a:gd name="connsiteX0" fmla="*/ 0 w 627135"/>
                    <a:gd name="connsiteY0" fmla="*/ 0 h 609600"/>
                    <a:gd name="connsiteX1" fmla="*/ 627135 w 627135"/>
                    <a:gd name="connsiteY1" fmla="*/ 0 h 609600"/>
                    <a:gd name="connsiteX2" fmla="*/ 627135 w 627135"/>
                    <a:gd name="connsiteY2" fmla="*/ 609600 h 609600"/>
                    <a:gd name="connsiteX3" fmla="*/ 1783 w 627135"/>
                    <a:gd name="connsiteY3" fmla="*/ 609600 h 609600"/>
                    <a:gd name="connsiteX4" fmla="*/ 305666 w 627135"/>
                    <a:gd name="connsiteY4" fmla="*/ 300804 h 609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7135" h="609600">
                      <a:moveTo>
                        <a:pt x="0" y="0"/>
                      </a:moveTo>
                      <a:lnTo>
                        <a:pt x="627135" y="0"/>
                      </a:lnTo>
                      <a:lnTo>
                        <a:pt x="627135" y="609600"/>
                      </a:lnTo>
                      <a:lnTo>
                        <a:pt x="1783" y="609600"/>
                      </a:lnTo>
                      <a:lnTo>
                        <a:pt x="305666" y="30080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1" name="直角三角形 10"/>
                <p:cNvSpPr/>
                <p:nvPr/>
              </p:nvSpPr>
              <p:spPr>
                <a:xfrm rot="5400000" flipV="1">
                  <a:off x="4181475" y="1457325"/>
                  <a:ext cx="171450" cy="171450"/>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9" name="矩形 8"/>
              <p:cNvSpPr/>
              <p:nvPr/>
            </p:nvSpPr>
            <p:spPr>
              <a:xfrm>
                <a:off x="4181475" y="847725"/>
                <a:ext cx="2819400" cy="6096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14" name="文本框 14"/>
            <p:cNvSpPr txBox="1"/>
            <p:nvPr/>
          </p:nvSpPr>
          <p:spPr>
            <a:xfrm>
              <a:off x="4014932" y="1169836"/>
              <a:ext cx="1114119" cy="523220"/>
            </a:xfrm>
            <a:prstGeom prst="rect">
              <a:avLst/>
            </a:prstGeom>
            <a:noFill/>
          </p:spPr>
          <p:txBody>
            <a:bodyPr wrap="none" rtlCol="0">
              <a:spAutoFit/>
            </a:bodyPr>
            <a:lstStyle/>
            <a:p>
              <a:pPr algn="ctr"/>
              <a:r>
                <a:rPr lang="zh-CN" altLang="en-US" sz="2800" dirty="0" smtClean="0">
                  <a:solidFill>
                    <a:srgbClr val="FFC000"/>
                  </a:solidFill>
                </a:rPr>
                <a:t>第九章</a:t>
              </a:r>
              <a:r>
                <a:rPr lang="zh-CN" altLang="en-US" sz="2800" dirty="0">
                  <a:solidFill>
                    <a:srgbClr val="FFC000"/>
                  </a:solidFill>
                </a:rPr>
                <a:t>　异常</a:t>
              </a:r>
              <a:endParaRPr lang="zh-CN" altLang="en-US" sz="2800" dirty="0">
                <a:solidFill>
                  <a:srgbClr val="FFC000"/>
                </a:solidFill>
              </a:endParaRPr>
            </a:p>
          </p:txBody>
        </p:sp>
      </p:grpSp>
      <p:grpSp>
        <p:nvGrpSpPr>
          <p:cNvPr id="67" name="组合 66"/>
          <p:cNvGrpSpPr/>
          <p:nvPr/>
        </p:nvGrpSpPr>
        <p:grpSpPr>
          <a:xfrm>
            <a:off x="1781830" y="5472040"/>
            <a:ext cx="5693399" cy="414020"/>
            <a:chOff x="1807265" y="2462595"/>
            <a:chExt cx="5693399" cy="414020"/>
          </a:xfrm>
        </p:grpSpPr>
        <p:sp>
          <p:nvSpPr>
            <p:cNvPr id="47" name="圆角矩形 46"/>
            <p:cNvSpPr/>
            <p:nvPr/>
          </p:nvSpPr>
          <p:spPr>
            <a:xfrm>
              <a:off x="1807265" y="2478527"/>
              <a:ext cx="5693399" cy="394154"/>
            </a:xfrm>
            <a:prstGeom prst="roundRect">
              <a:avLst>
                <a:gd name="adj" fmla="val 20658"/>
              </a:avLst>
            </a:prstGeom>
            <a:solidFill>
              <a:srgbClr val="3D89B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48" name="矩形 47"/>
            <p:cNvSpPr/>
            <p:nvPr/>
          </p:nvSpPr>
          <p:spPr>
            <a:xfrm>
              <a:off x="1883286" y="2462595"/>
              <a:ext cx="1343025" cy="414020"/>
            </a:xfrm>
            <a:prstGeom prst="rect">
              <a:avLst/>
            </a:prstGeom>
          </p:spPr>
          <p:txBody>
            <a:bodyPr wrap="none">
              <a:spAutoFit/>
            </a:bodyPr>
            <a:lstStyle/>
            <a:p>
              <a:r>
                <a:rPr lang="en-US" altLang="zh-CN" sz="2100" spc="225" dirty="0" smtClean="0">
                  <a:solidFill>
                    <a:prstClr val="white"/>
                  </a:solidFill>
                </a:rPr>
                <a:t>9.6</a:t>
              </a:r>
              <a:r>
                <a:rPr lang="zh-CN" altLang="en-US" sz="2100" spc="225" dirty="0">
                  <a:solidFill>
                    <a:prstClr val="white"/>
                  </a:solidFill>
                </a:rPr>
                <a:t> 习题</a:t>
              </a:r>
              <a:endParaRPr lang="zh-CN" altLang="en-US" sz="2100" spc="225" dirty="0">
                <a:solidFill>
                  <a:prstClr val="white"/>
                </a:solidFill>
              </a:endParaRPr>
            </a:p>
          </p:txBody>
        </p:sp>
      </p:grpSp>
      <p:grpSp>
        <p:nvGrpSpPr>
          <p:cNvPr id="68" name="组合 67"/>
          <p:cNvGrpSpPr/>
          <p:nvPr/>
        </p:nvGrpSpPr>
        <p:grpSpPr>
          <a:xfrm>
            <a:off x="1754534" y="1872014"/>
            <a:ext cx="5693399" cy="424800"/>
            <a:chOff x="1807265" y="2935089"/>
            <a:chExt cx="5693399" cy="424800"/>
          </a:xfrm>
        </p:grpSpPr>
        <p:sp>
          <p:nvSpPr>
            <p:cNvPr id="49" name="圆角矩形 48"/>
            <p:cNvSpPr/>
            <p:nvPr/>
          </p:nvSpPr>
          <p:spPr>
            <a:xfrm>
              <a:off x="1807265" y="2935089"/>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50" name="矩形 49"/>
            <p:cNvSpPr/>
            <p:nvPr/>
          </p:nvSpPr>
          <p:spPr>
            <a:xfrm>
              <a:off x="1881814" y="2945869"/>
              <a:ext cx="1933575" cy="414020"/>
            </a:xfrm>
            <a:prstGeom prst="rect">
              <a:avLst/>
            </a:prstGeom>
          </p:spPr>
          <p:txBody>
            <a:bodyPr wrap="none">
              <a:spAutoFit/>
            </a:bodyPr>
            <a:lstStyle/>
            <a:p>
              <a:r>
                <a:rPr lang="en-US" altLang="zh-CN" sz="2100" spc="225" dirty="0" smtClean="0">
                  <a:solidFill>
                    <a:schemeClr val="tx1">
                      <a:lumMod val="75000"/>
                      <a:lumOff val="25000"/>
                    </a:schemeClr>
                  </a:solidFill>
                </a:rPr>
                <a:t>9.1</a:t>
              </a:r>
              <a:r>
                <a:rPr lang="zh-CN" altLang="en-US" sz="2100" spc="225" dirty="0">
                  <a:solidFill>
                    <a:schemeClr val="tx1">
                      <a:lumMod val="75000"/>
                      <a:lumOff val="25000"/>
                    </a:schemeClr>
                  </a:solidFill>
                </a:rPr>
                <a:t> 异常</a:t>
              </a:r>
              <a:r>
                <a:rPr lang="zh-CN" altLang="en-US" sz="2100" spc="225" dirty="0" smtClean="0">
                  <a:solidFill>
                    <a:schemeClr val="tx1">
                      <a:lumMod val="75000"/>
                      <a:lumOff val="25000"/>
                    </a:schemeClr>
                  </a:solidFill>
                </a:rPr>
                <a:t>概述</a:t>
              </a:r>
              <a:endParaRPr lang="zh-CN" altLang="en-US" sz="2100" spc="225" dirty="0" smtClean="0">
                <a:solidFill>
                  <a:schemeClr val="tx1">
                    <a:lumMod val="75000"/>
                    <a:lumOff val="25000"/>
                  </a:schemeClr>
                </a:solidFill>
              </a:endParaRPr>
            </a:p>
          </p:txBody>
        </p:sp>
      </p:grpSp>
      <p:grpSp>
        <p:nvGrpSpPr>
          <p:cNvPr id="69" name="组合 68"/>
          <p:cNvGrpSpPr/>
          <p:nvPr/>
        </p:nvGrpSpPr>
        <p:grpSpPr>
          <a:xfrm>
            <a:off x="1754534" y="2592019"/>
            <a:ext cx="5693399" cy="424800"/>
            <a:chOff x="1807265" y="3400693"/>
            <a:chExt cx="5693399" cy="424800"/>
          </a:xfrm>
        </p:grpSpPr>
        <p:sp>
          <p:nvSpPr>
            <p:cNvPr id="51" name="圆角矩形 50"/>
            <p:cNvSpPr/>
            <p:nvPr/>
          </p:nvSpPr>
          <p:spPr>
            <a:xfrm>
              <a:off x="1807265" y="3400693"/>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52" name="矩形 51"/>
            <p:cNvSpPr/>
            <p:nvPr/>
          </p:nvSpPr>
          <p:spPr>
            <a:xfrm>
              <a:off x="1881814" y="3411473"/>
              <a:ext cx="2524125" cy="414020"/>
            </a:xfrm>
            <a:prstGeom prst="rect">
              <a:avLst/>
            </a:prstGeom>
          </p:spPr>
          <p:txBody>
            <a:bodyPr wrap="none">
              <a:spAutoFit/>
            </a:bodyPr>
            <a:lstStyle/>
            <a:p>
              <a:r>
                <a:rPr lang="en-US" altLang="zh-CN" sz="2100" spc="225" dirty="0" smtClean="0">
                  <a:solidFill>
                    <a:schemeClr val="tx1">
                      <a:lumMod val="75000"/>
                      <a:lumOff val="25000"/>
                    </a:schemeClr>
                  </a:solidFill>
                </a:rPr>
                <a:t>9.2</a:t>
              </a:r>
              <a:r>
                <a:rPr lang="zh-CN" altLang="en-US" sz="2100" spc="225" dirty="0">
                  <a:solidFill>
                    <a:schemeClr val="tx1">
                      <a:lumMod val="75000"/>
                      <a:lumOff val="25000"/>
                    </a:schemeClr>
                  </a:solidFill>
                </a:rPr>
                <a:t> 异常处理</a:t>
              </a:r>
              <a:r>
                <a:rPr lang="zh-CN" altLang="en-US" sz="2100" spc="225" dirty="0" smtClean="0">
                  <a:solidFill>
                    <a:schemeClr val="tx1">
                      <a:lumMod val="75000"/>
                      <a:lumOff val="25000"/>
                    </a:schemeClr>
                  </a:solidFill>
                </a:rPr>
                <a:t>流程</a:t>
              </a:r>
              <a:endParaRPr lang="zh-CN" altLang="en-US" sz="2100" spc="225" dirty="0" smtClean="0">
                <a:solidFill>
                  <a:schemeClr val="tx1">
                    <a:lumMod val="75000"/>
                    <a:lumOff val="25000"/>
                  </a:schemeClr>
                </a:solidFill>
              </a:endParaRPr>
            </a:p>
          </p:txBody>
        </p:sp>
      </p:grpSp>
      <p:grpSp>
        <p:nvGrpSpPr>
          <p:cNvPr id="70" name="组合 69"/>
          <p:cNvGrpSpPr/>
          <p:nvPr/>
        </p:nvGrpSpPr>
        <p:grpSpPr>
          <a:xfrm>
            <a:off x="1754534" y="3312024"/>
            <a:ext cx="5693399" cy="424801"/>
            <a:chOff x="1807265" y="3866296"/>
            <a:chExt cx="5693399" cy="424801"/>
          </a:xfrm>
        </p:grpSpPr>
        <p:sp>
          <p:nvSpPr>
            <p:cNvPr id="53" name="圆角矩形 52"/>
            <p:cNvSpPr/>
            <p:nvPr/>
          </p:nvSpPr>
          <p:spPr>
            <a:xfrm>
              <a:off x="1807265" y="3866296"/>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54" name="矩形 53"/>
            <p:cNvSpPr/>
            <p:nvPr/>
          </p:nvSpPr>
          <p:spPr>
            <a:xfrm>
              <a:off x="1881814" y="3877077"/>
              <a:ext cx="2228850" cy="414020"/>
            </a:xfrm>
            <a:prstGeom prst="rect">
              <a:avLst/>
            </a:prstGeom>
          </p:spPr>
          <p:txBody>
            <a:bodyPr wrap="none">
              <a:spAutoFit/>
            </a:bodyPr>
            <a:lstStyle/>
            <a:p>
              <a:r>
                <a:rPr lang="en-US" altLang="zh-CN" sz="2100" spc="225" dirty="0" smtClean="0">
                  <a:solidFill>
                    <a:schemeClr val="tx1">
                      <a:lumMod val="75000"/>
                      <a:lumOff val="25000"/>
                    </a:schemeClr>
                  </a:solidFill>
                </a:rPr>
                <a:t>9.3</a:t>
              </a:r>
              <a:r>
                <a:rPr lang="zh-CN" altLang="en-US" sz="2100" spc="225" dirty="0">
                  <a:solidFill>
                    <a:schemeClr val="tx1">
                      <a:lumMod val="75000"/>
                      <a:lumOff val="25000"/>
                    </a:schemeClr>
                  </a:solidFill>
                </a:rPr>
                <a:t> 自定义</a:t>
              </a:r>
              <a:r>
                <a:rPr lang="zh-CN" altLang="en-US" sz="2100" spc="225" dirty="0" smtClean="0">
                  <a:solidFill>
                    <a:schemeClr val="tx1">
                      <a:lumMod val="75000"/>
                      <a:lumOff val="25000"/>
                    </a:schemeClr>
                  </a:solidFill>
                </a:rPr>
                <a:t>异常</a:t>
              </a:r>
              <a:endParaRPr lang="zh-CN" altLang="en-US" sz="2100" spc="225" dirty="0" smtClean="0">
                <a:solidFill>
                  <a:schemeClr val="tx1">
                    <a:lumMod val="75000"/>
                    <a:lumOff val="25000"/>
                  </a:schemeClr>
                </a:solidFill>
              </a:endParaRPr>
            </a:p>
          </p:txBody>
        </p:sp>
      </p:grpSp>
      <p:sp>
        <p:nvSpPr>
          <p:cNvPr id="32" name="矩形 31"/>
          <p:cNvSpPr/>
          <p:nvPr/>
        </p:nvSpPr>
        <p:spPr>
          <a:xfrm>
            <a:off x="-7143" y="-9147"/>
            <a:ext cx="9158090" cy="38219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35" name="矩形 34"/>
          <p:cNvSpPr/>
          <p:nvPr/>
        </p:nvSpPr>
        <p:spPr>
          <a:xfrm>
            <a:off x="-6985" y="6111240"/>
            <a:ext cx="9144000" cy="55816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6" name="矩形 35"/>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5" name="矩形 44"/>
          <p:cNvSpPr/>
          <p:nvPr/>
        </p:nvSpPr>
        <p:spPr>
          <a:xfrm>
            <a:off x="7929" y="38314"/>
            <a:ext cx="2435282" cy="300082"/>
          </a:xfrm>
          <a:prstGeom prst="rect">
            <a:avLst/>
          </a:prstGeom>
        </p:spPr>
        <p:txBody>
          <a:bodyPr wrap="none">
            <a:spAutoFit/>
          </a:bodyPr>
          <a:lstStyle/>
          <a:p>
            <a:r>
              <a:rPr lang="zh-CN" altLang="en-US" sz="1350" dirty="0" smtClean="0">
                <a:solidFill>
                  <a:prstClr val="white"/>
                </a:solidFill>
              </a:rPr>
              <a:t>大数据应用人才培养系列教材</a:t>
            </a:r>
            <a:endParaRPr lang="zh-CN" altLang="en-US" sz="1350" dirty="0">
              <a:solidFill>
                <a:prstClr val="white"/>
              </a:solidFill>
            </a:endParaRPr>
          </a:p>
        </p:txBody>
      </p:sp>
      <p:grpSp>
        <p:nvGrpSpPr>
          <p:cNvPr id="33" name="组合 32"/>
          <p:cNvGrpSpPr/>
          <p:nvPr/>
        </p:nvGrpSpPr>
        <p:grpSpPr>
          <a:xfrm>
            <a:off x="1770454" y="4032029"/>
            <a:ext cx="5693399" cy="424800"/>
            <a:chOff x="1807265" y="3400693"/>
            <a:chExt cx="5693399" cy="424800"/>
          </a:xfrm>
        </p:grpSpPr>
        <p:sp>
          <p:nvSpPr>
            <p:cNvPr id="34" name="圆角矩形 33"/>
            <p:cNvSpPr/>
            <p:nvPr/>
          </p:nvSpPr>
          <p:spPr>
            <a:xfrm>
              <a:off x="1807265" y="3400693"/>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38" name="矩形 37"/>
            <p:cNvSpPr/>
            <p:nvPr/>
          </p:nvSpPr>
          <p:spPr>
            <a:xfrm>
              <a:off x="1881814" y="3411473"/>
              <a:ext cx="1343025" cy="414020"/>
            </a:xfrm>
            <a:prstGeom prst="rect">
              <a:avLst/>
            </a:prstGeom>
          </p:spPr>
          <p:txBody>
            <a:bodyPr wrap="none">
              <a:spAutoFit/>
            </a:bodyPr>
            <a:lstStyle/>
            <a:p>
              <a:r>
                <a:rPr lang="en-US" altLang="zh-CN" sz="2100" spc="225" dirty="0" smtClean="0">
                  <a:solidFill>
                    <a:schemeClr val="tx1">
                      <a:lumMod val="75000"/>
                      <a:lumOff val="25000"/>
                    </a:schemeClr>
                  </a:solidFill>
                </a:rPr>
                <a:t>9.4</a:t>
              </a:r>
              <a:r>
                <a:rPr lang="zh-CN" altLang="en-US" sz="2100" spc="225" dirty="0">
                  <a:solidFill>
                    <a:schemeClr val="tx1">
                      <a:lumMod val="75000"/>
                      <a:lumOff val="25000"/>
                    </a:schemeClr>
                  </a:solidFill>
                </a:rPr>
                <a:t> </a:t>
              </a:r>
              <a:r>
                <a:rPr lang="zh-CN" altLang="en-US" sz="2100" spc="225" dirty="0" smtClean="0">
                  <a:solidFill>
                    <a:schemeClr val="tx1">
                      <a:lumMod val="75000"/>
                      <a:lumOff val="25000"/>
                    </a:schemeClr>
                  </a:solidFill>
                </a:rPr>
                <a:t>实验</a:t>
              </a:r>
              <a:endParaRPr lang="zh-CN" altLang="en-US" sz="2100" spc="225" dirty="0" smtClean="0">
                <a:solidFill>
                  <a:schemeClr val="tx1">
                    <a:lumMod val="75000"/>
                    <a:lumOff val="25000"/>
                  </a:schemeClr>
                </a:solidFill>
              </a:endParaRPr>
            </a:p>
          </p:txBody>
        </p:sp>
      </p:grpSp>
      <p:grpSp>
        <p:nvGrpSpPr>
          <p:cNvPr id="39" name="组合 38"/>
          <p:cNvGrpSpPr/>
          <p:nvPr/>
        </p:nvGrpSpPr>
        <p:grpSpPr>
          <a:xfrm>
            <a:off x="1770454" y="4752035"/>
            <a:ext cx="5693399" cy="424801"/>
            <a:chOff x="1807265" y="3866296"/>
            <a:chExt cx="5693399" cy="424801"/>
          </a:xfrm>
        </p:grpSpPr>
        <p:sp>
          <p:nvSpPr>
            <p:cNvPr id="43" name="圆角矩形 42"/>
            <p:cNvSpPr/>
            <p:nvPr/>
          </p:nvSpPr>
          <p:spPr>
            <a:xfrm>
              <a:off x="1807265" y="3866296"/>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44" name="矩形 43"/>
            <p:cNvSpPr/>
            <p:nvPr/>
          </p:nvSpPr>
          <p:spPr>
            <a:xfrm>
              <a:off x="1881814" y="3877077"/>
              <a:ext cx="1343025" cy="414020"/>
            </a:xfrm>
            <a:prstGeom prst="rect">
              <a:avLst/>
            </a:prstGeom>
          </p:spPr>
          <p:txBody>
            <a:bodyPr wrap="none">
              <a:spAutoFit/>
            </a:bodyPr>
            <a:lstStyle/>
            <a:p>
              <a:r>
                <a:rPr lang="en-US" altLang="zh-CN" sz="2100" spc="225" dirty="0" smtClean="0">
                  <a:solidFill>
                    <a:schemeClr val="tx1">
                      <a:lumMod val="75000"/>
                      <a:lumOff val="25000"/>
                    </a:schemeClr>
                  </a:solidFill>
                </a:rPr>
                <a:t>9.5</a:t>
              </a:r>
              <a:r>
                <a:rPr lang="zh-CN" altLang="en-US" sz="2100" spc="225" dirty="0">
                  <a:solidFill>
                    <a:schemeClr val="tx1">
                      <a:lumMod val="75000"/>
                      <a:lumOff val="25000"/>
                    </a:schemeClr>
                  </a:solidFill>
                </a:rPr>
                <a:t> </a:t>
              </a:r>
              <a:r>
                <a:rPr lang="zh-CN" altLang="en-US" sz="2100" spc="225" dirty="0" smtClean="0">
                  <a:solidFill>
                    <a:schemeClr val="tx1">
                      <a:lumMod val="75000"/>
                      <a:lumOff val="25000"/>
                    </a:schemeClr>
                  </a:solidFill>
                </a:rPr>
                <a:t>小结</a:t>
              </a:r>
              <a:endParaRPr lang="zh-CN" altLang="en-US" sz="2100" spc="225" dirty="0" smtClean="0">
                <a:solidFill>
                  <a:schemeClr val="tx1">
                    <a:lumMod val="75000"/>
                    <a:lumOff val="25000"/>
                  </a:schemeClr>
                </a:solidFill>
              </a:endParaRPr>
            </a:p>
          </p:txBody>
        </p:sp>
      </p:grpSp>
    </p:spTree>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6" name="矩形 645"/>
          <p:cNvSpPr/>
          <p:nvPr/>
        </p:nvSpPr>
        <p:spPr>
          <a:xfrm>
            <a:off x="-14288" y="-22224"/>
            <a:ext cx="9169004" cy="6880224"/>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pic>
        <p:nvPicPr>
          <p:cNvPr id="678" name="图片 677"/>
          <p:cNvPicPr>
            <a:picLocks noChangeAspect="1"/>
          </p:cNvPicPr>
          <p:nvPr/>
        </p:nvPicPr>
        <p:blipFill rotWithShape="1">
          <a:blip r:embed="rId1"/>
          <a:srcRect l="19090" t="21720" r="16280" b="22029"/>
          <a:stretch>
            <a:fillRect/>
          </a:stretch>
        </p:blipFill>
        <p:spPr>
          <a:xfrm>
            <a:off x="-14605" y="-22225"/>
            <a:ext cx="9169400" cy="6879590"/>
          </a:xfrm>
          <a:prstGeom prst="rect">
            <a:avLst/>
          </a:prstGeom>
        </p:spPr>
      </p:pic>
      <p:sp>
        <p:nvSpPr>
          <p:cNvPr id="5" name="矩形 4"/>
          <p:cNvSpPr/>
          <p:nvPr/>
        </p:nvSpPr>
        <p:spPr>
          <a:xfrm>
            <a:off x="564073" y="2464268"/>
            <a:ext cx="7961879" cy="1060450"/>
          </a:xfrm>
          <a:prstGeom prst="rect">
            <a:avLst/>
          </a:prstGeom>
        </p:spPr>
        <p:txBody>
          <a:bodyPr wrap="square">
            <a:spAutoFit/>
          </a:bodyPr>
          <a:lstStyle/>
          <a:p>
            <a:pPr>
              <a:lnSpc>
                <a:spcPct val="150000"/>
              </a:lnSpc>
            </a:pPr>
            <a:r>
              <a:rPr altLang="zh-CN" sz="2100" spc="225" dirty="0">
                <a:solidFill>
                  <a:prstClr val="white"/>
                </a:solidFill>
              </a:rPr>
              <a:t>1. Python异常处理结构有哪几种形式?</a:t>
            </a:r>
            <a:endParaRPr altLang="zh-CN" sz="2100" spc="225" dirty="0">
              <a:solidFill>
                <a:prstClr val="white"/>
              </a:solidFill>
            </a:endParaRPr>
          </a:p>
          <a:p>
            <a:pPr>
              <a:lnSpc>
                <a:spcPct val="150000"/>
              </a:lnSpc>
            </a:pPr>
            <a:r>
              <a:rPr altLang="zh-CN" sz="2100" spc="225" dirty="0">
                <a:solidFill>
                  <a:prstClr val="white"/>
                </a:solidFill>
              </a:rPr>
              <a:t>2. 异常和错误是同一概念吗？为什么？</a:t>
            </a:r>
            <a:endParaRPr altLang="zh-CN" sz="2100" spc="225" dirty="0">
              <a:solidFill>
                <a:prstClr val="white"/>
              </a:solidFill>
            </a:endParaRPr>
          </a:p>
        </p:txBody>
      </p:sp>
      <p:sp>
        <p:nvSpPr>
          <p:cNvPr id="3" name="矩形 2"/>
          <p:cNvSpPr/>
          <p:nvPr/>
        </p:nvSpPr>
        <p:spPr>
          <a:xfrm>
            <a:off x="564072" y="1012685"/>
            <a:ext cx="1554480" cy="645160"/>
          </a:xfrm>
          <a:prstGeom prst="rect">
            <a:avLst/>
          </a:prstGeom>
        </p:spPr>
        <p:txBody>
          <a:bodyPr wrap="none">
            <a:spAutoFit/>
          </a:bodyPr>
          <a:lstStyle/>
          <a:p>
            <a:r>
              <a:rPr lang="zh-CN" altLang="en-US" sz="3600" b="1" dirty="0">
                <a:solidFill>
                  <a:srgbClr val="96C527"/>
                </a:solidFill>
              </a:rPr>
              <a:t>习题：</a:t>
            </a:r>
            <a:endParaRPr lang="zh-CN" altLang="en-US" sz="3600" b="1" dirty="0">
              <a:solidFill>
                <a:srgbClr val="96C527"/>
              </a:solidFill>
            </a:endParaRPr>
          </a:p>
        </p:txBody>
      </p:sp>
      <p:cxnSp>
        <p:nvCxnSpPr>
          <p:cNvPr id="6" name="直接连接符 5"/>
          <p:cNvCxnSpPr/>
          <p:nvPr/>
        </p:nvCxnSpPr>
        <p:spPr>
          <a:xfrm>
            <a:off x="564073" y="1615012"/>
            <a:ext cx="1523495" cy="0"/>
          </a:xfrm>
          <a:prstGeom prst="line">
            <a:avLst/>
          </a:prstGeom>
          <a:ln>
            <a:solidFill>
              <a:srgbClr val="96C527"/>
            </a:soli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a:off x="564073" y="1697007"/>
            <a:ext cx="951479"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L:\DeepRack\deepracklogin.jpg">
            <a:hlinkClick r:id="rId1"/>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95762" y="1447800"/>
            <a:ext cx="3911598" cy="2200274"/>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D:\360data\重要数据\我的文档\Tencent Files\532017450\FileRecv\首页-终止.jpg">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2819" y="1447800"/>
            <a:ext cx="3911598" cy="2200274"/>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791222" y="681335"/>
            <a:ext cx="3383280" cy="645160"/>
          </a:xfrm>
          <a:prstGeom prst="rect">
            <a:avLst/>
          </a:prstGeom>
          <a:noFill/>
        </p:spPr>
        <p:txBody>
          <a:bodyPr wrap="none" rtlCol="0">
            <a:spAutoFit/>
          </a:bodyPr>
          <a:lstStyle/>
          <a:p>
            <a:r>
              <a:rPr lang="en-US" altLang="zh-CN" b="1" dirty="0" err="1">
                <a:solidFill>
                  <a:schemeClr val="tx1">
                    <a:lumMod val="75000"/>
                    <a:lumOff val="25000"/>
                  </a:schemeClr>
                </a:solidFill>
              </a:rPr>
              <a:t>AIRack</a:t>
            </a:r>
            <a:r>
              <a:rPr lang="zh-CN" altLang="zh-CN" b="1" dirty="0">
                <a:solidFill>
                  <a:schemeClr val="tx1">
                    <a:lumMod val="75000"/>
                    <a:lumOff val="25000"/>
                  </a:schemeClr>
                </a:solidFill>
              </a:rPr>
              <a:t>人工智能实验平台</a:t>
            </a:r>
            <a:endParaRPr lang="en-US" altLang="zh-CN" b="1" dirty="0">
              <a:solidFill>
                <a:schemeClr val="tx1">
                  <a:lumMod val="75000"/>
                  <a:lumOff val="25000"/>
                </a:schemeClr>
              </a:solidFill>
            </a:endParaRPr>
          </a:p>
          <a:p>
            <a:r>
              <a:rPr lang="en-US" altLang="zh-CN" dirty="0">
                <a:solidFill>
                  <a:schemeClr val="tx1">
                    <a:lumMod val="50000"/>
                    <a:lumOff val="50000"/>
                  </a:schemeClr>
                </a:solidFill>
              </a:rPr>
              <a:t>——</a:t>
            </a:r>
            <a:r>
              <a:rPr lang="zh-CN" altLang="en-US" dirty="0">
                <a:solidFill>
                  <a:schemeClr val="tx1">
                    <a:lumMod val="50000"/>
                    <a:lumOff val="50000"/>
                  </a:schemeClr>
                </a:solidFill>
              </a:rPr>
              <a:t>一</a:t>
            </a:r>
            <a:r>
              <a:rPr lang="zh-CN" altLang="zh-CN" dirty="0">
                <a:solidFill>
                  <a:schemeClr val="tx1">
                    <a:lumMod val="50000"/>
                    <a:lumOff val="50000"/>
                  </a:schemeClr>
                </a:solidFill>
              </a:rPr>
              <a:t>站式的人工智能实验平台</a:t>
            </a:r>
            <a:endParaRPr lang="zh-CN" altLang="zh-CN" dirty="0">
              <a:solidFill>
                <a:schemeClr val="tx1">
                  <a:lumMod val="50000"/>
                  <a:lumOff val="50000"/>
                </a:schemeClr>
              </a:solidFill>
            </a:endParaRPr>
          </a:p>
        </p:txBody>
      </p:sp>
      <p:sp>
        <p:nvSpPr>
          <p:cNvPr id="10" name="TextBox 9"/>
          <p:cNvSpPr txBox="1"/>
          <p:nvPr/>
        </p:nvSpPr>
        <p:spPr>
          <a:xfrm>
            <a:off x="5245379" y="681335"/>
            <a:ext cx="3012363" cy="646331"/>
          </a:xfrm>
          <a:prstGeom prst="rect">
            <a:avLst/>
          </a:prstGeom>
          <a:noFill/>
        </p:spPr>
        <p:txBody>
          <a:bodyPr wrap="none" rtlCol="0">
            <a:spAutoFit/>
          </a:bodyPr>
          <a:lstStyle/>
          <a:p>
            <a:r>
              <a:rPr lang="en-US" altLang="zh-CN" b="1" dirty="0" err="1">
                <a:solidFill>
                  <a:schemeClr val="tx1">
                    <a:lumMod val="75000"/>
                    <a:lumOff val="25000"/>
                  </a:schemeClr>
                </a:solidFill>
              </a:rPr>
              <a:t>DeepRack</a:t>
            </a:r>
            <a:r>
              <a:rPr lang="zh-CN" altLang="zh-CN" b="1" dirty="0">
                <a:solidFill>
                  <a:schemeClr val="tx1">
                    <a:lumMod val="75000"/>
                    <a:lumOff val="25000"/>
                  </a:schemeClr>
                </a:solidFill>
              </a:rPr>
              <a:t>深度学习一体</a:t>
            </a:r>
            <a:r>
              <a:rPr lang="zh-CN" altLang="zh-CN" b="1" dirty="0" smtClean="0">
                <a:solidFill>
                  <a:schemeClr val="tx1">
                    <a:lumMod val="75000"/>
                    <a:lumOff val="25000"/>
                  </a:schemeClr>
                </a:solidFill>
              </a:rPr>
              <a:t>机</a:t>
            </a:r>
            <a:endParaRPr lang="en-US" altLang="zh-CN" b="1" dirty="0" smtClean="0">
              <a:solidFill>
                <a:schemeClr val="tx1">
                  <a:lumMod val="75000"/>
                  <a:lumOff val="25000"/>
                </a:schemeClr>
              </a:solidFill>
            </a:endParaRPr>
          </a:p>
          <a:p>
            <a:r>
              <a:rPr lang="en-US" altLang="zh-CN" dirty="0" smtClean="0">
                <a:solidFill>
                  <a:schemeClr val="tx1">
                    <a:lumMod val="50000"/>
                    <a:lumOff val="50000"/>
                  </a:schemeClr>
                </a:solidFill>
              </a:rPr>
              <a:t>——</a:t>
            </a:r>
            <a:r>
              <a:rPr lang="zh-CN" altLang="zh-CN" dirty="0">
                <a:solidFill>
                  <a:schemeClr val="tx1">
                    <a:lumMod val="50000"/>
                    <a:lumOff val="50000"/>
                  </a:schemeClr>
                </a:solidFill>
              </a:rPr>
              <a:t>开箱即用的</a:t>
            </a:r>
            <a:r>
              <a:rPr lang="en-US" altLang="zh-CN" dirty="0">
                <a:solidFill>
                  <a:schemeClr val="tx1">
                    <a:lumMod val="50000"/>
                    <a:lumOff val="50000"/>
                  </a:schemeClr>
                </a:solidFill>
              </a:rPr>
              <a:t>AI</a:t>
            </a:r>
            <a:r>
              <a:rPr lang="zh-CN" altLang="zh-CN" dirty="0">
                <a:solidFill>
                  <a:schemeClr val="tx1">
                    <a:lumMod val="50000"/>
                    <a:lumOff val="50000"/>
                  </a:schemeClr>
                </a:solidFill>
              </a:rPr>
              <a:t>科研平台</a:t>
            </a:r>
            <a:endParaRPr lang="zh-CN" altLang="en-US" dirty="0">
              <a:solidFill>
                <a:schemeClr val="tx1">
                  <a:lumMod val="50000"/>
                  <a:lumOff val="50000"/>
                </a:schemeClr>
              </a:solidFill>
            </a:endParaRPr>
          </a:p>
        </p:txBody>
      </p:sp>
      <p:sp>
        <p:nvSpPr>
          <p:cNvPr id="11" name="TextBox 10"/>
          <p:cNvSpPr txBox="1"/>
          <p:nvPr/>
        </p:nvSpPr>
        <p:spPr>
          <a:xfrm>
            <a:off x="1734057" y="5878342"/>
            <a:ext cx="5674995" cy="368300"/>
          </a:xfrm>
          <a:prstGeom prst="rect">
            <a:avLst/>
          </a:prstGeom>
          <a:noFill/>
        </p:spPr>
        <p:txBody>
          <a:bodyPr wrap="none" rtlCol="0">
            <a:spAutoFit/>
          </a:bodyPr>
          <a:lstStyle/>
          <a:p>
            <a:pPr algn="l"/>
            <a:r>
              <a:rPr lang="zh-CN" altLang="zh-CN" b="1" dirty="0">
                <a:solidFill>
                  <a:schemeClr val="tx1">
                    <a:lumMod val="75000"/>
                    <a:lumOff val="25000"/>
                  </a:schemeClr>
                </a:solidFill>
              </a:rPr>
              <a:t>BDRack大数据实验平台</a:t>
            </a:r>
            <a:r>
              <a:rPr lang="en-US" altLang="zh-CN" dirty="0">
                <a:solidFill>
                  <a:schemeClr val="tx1">
                    <a:lumMod val="50000"/>
                    <a:lumOff val="50000"/>
                  </a:schemeClr>
                </a:solidFill>
              </a:rPr>
              <a:t>——</a:t>
            </a:r>
            <a:r>
              <a:rPr lang="zh-CN" altLang="zh-CN" dirty="0">
                <a:solidFill>
                  <a:schemeClr val="tx1">
                    <a:lumMod val="50000"/>
                    <a:lumOff val="50000"/>
                  </a:schemeClr>
                </a:solidFill>
              </a:rPr>
              <a:t>一站式的大数据实训平台</a:t>
            </a:r>
            <a:endParaRPr lang="zh-CN" altLang="en-US" dirty="0">
              <a:solidFill>
                <a:schemeClr val="tx1">
                  <a:lumMod val="50000"/>
                  <a:lumOff val="50000"/>
                </a:schemeClr>
              </a:solidFill>
            </a:endParaRPr>
          </a:p>
        </p:txBody>
      </p:sp>
      <p:pic>
        <p:nvPicPr>
          <p:cNvPr id="2" name="图片 1" descr="大数据实验一体机">
            <a:hlinkClick r:id="rId5"/>
          </p:cNvPr>
          <p:cNvPicPr>
            <a:picLocks noChangeAspect="1"/>
          </p:cNvPicPr>
          <p:nvPr/>
        </p:nvPicPr>
        <p:blipFill>
          <a:blip r:embed="rId6"/>
          <a:stretch>
            <a:fillRect/>
          </a:stretch>
        </p:blipFill>
        <p:spPr>
          <a:xfrm>
            <a:off x="2029350" y="2998470"/>
            <a:ext cx="4844381" cy="2880021"/>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1"/>
            <a:ext cx="9144000" cy="7429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nvGrpSpPr>
          <p:cNvPr id="28" name="组合 27"/>
          <p:cNvGrpSpPr/>
          <p:nvPr/>
        </p:nvGrpSpPr>
        <p:grpSpPr>
          <a:xfrm>
            <a:off x="2434278" y="1390754"/>
            <a:ext cx="2050561" cy="2056110"/>
            <a:chOff x="4041594" y="1614897"/>
            <a:chExt cx="2050561" cy="2056110"/>
          </a:xfrm>
        </p:grpSpPr>
        <p:pic>
          <p:nvPicPr>
            <p:cNvPr id="5" name="图片 4"/>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4391080" y="1614897"/>
              <a:ext cx="1260022" cy="1260022"/>
            </a:xfrm>
            <a:prstGeom prst="rect">
              <a:avLst/>
            </a:prstGeom>
            <a:effectLst>
              <a:outerShdw blurRad="76200" dist="38100" dir="5400000" sx="102000" sy="102000" algn="t" rotWithShape="0">
                <a:prstClr val="black">
                  <a:alpha val="18000"/>
                </a:prstClr>
              </a:outerShdw>
            </a:effectLst>
          </p:spPr>
        </p:pic>
        <p:sp>
          <p:nvSpPr>
            <p:cNvPr id="27" name="矩形 26"/>
            <p:cNvSpPr/>
            <p:nvPr/>
          </p:nvSpPr>
          <p:spPr>
            <a:xfrm>
              <a:off x="4084319" y="3267893"/>
              <a:ext cx="2007836" cy="40311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3" name="文本框 12"/>
            <p:cNvSpPr txBox="1"/>
            <p:nvPr/>
          </p:nvSpPr>
          <p:spPr>
            <a:xfrm>
              <a:off x="4391079" y="2893557"/>
              <a:ext cx="1338828" cy="369332"/>
            </a:xfrm>
            <a:prstGeom prst="rect">
              <a:avLst/>
            </a:prstGeom>
            <a:noFill/>
          </p:spPr>
          <p:txBody>
            <a:bodyPr wrap="none" rtlCol="0">
              <a:spAutoFit/>
            </a:bodyPr>
            <a:lstStyle/>
            <a:p>
              <a:r>
                <a:rPr lang="zh-CN" altLang="en-US" dirty="0" smtClean="0">
                  <a:solidFill>
                    <a:prstClr val="black">
                      <a:lumMod val="75000"/>
                      <a:lumOff val="25000"/>
                    </a:prstClr>
                  </a:solidFill>
                </a:rPr>
                <a:t>云计算头条</a:t>
              </a:r>
              <a:endParaRPr lang="zh-CN" altLang="en-US" dirty="0">
                <a:solidFill>
                  <a:prstClr val="black">
                    <a:lumMod val="75000"/>
                    <a:lumOff val="25000"/>
                  </a:prstClr>
                </a:solidFill>
              </a:endParaRPr>
            </a:p>
          </p:txBody>
        </p:sp>
        <p:sp>
          <p:nvSpPr>
            <p:cNvPr id="16" name="文本框 15"/>
            <p:cNvSpPr txBox="1"/>
            <p:nvPr/>
          </p:nvSpPr>
          <p:spPr>
            <a:xfrm>
              <a:off x="4041594" y="3313913"/>
              <a:ext cx="2050561" cy="307777"/>
            </a:xfrm>
            <a:prstGeom prst="rect">
              <a:avLst/>
            </a:prstGeom>
            <a:noFill/>
          </p:spPr>
          <p:txBody>
            <a:bodyPr wrap="none" rtlCol="0">
              <a:spAutoFit/>
            </a:bodyPr>
            <a:lstStyle/>
            <a:p>
              <a:r>
                <a:rPr lang="zh-CN" altLang="en-US" sz="1400" dirty="0">
                  <a:solidFill>
                    <a:prstClr val="white"/>
                  </a:solidFill>
                </a:rPr>
                <a:t>微信号</a:t>
              </a:r>
              <a:r>
                <a:rPr lang="zh-CN" altLang="en-US" sz="1400" dirty="0" smtClean="0">
                  <a:solidFill>
                    <a:prstClr val="white"/>
                  </a:solidFill>
                </a:rPr>
                <a:t>：</a:t>
              </a:r>
              <a:r>
                <a:rPr lang="en-US" altLang="zh-CN" sz="1400" dirty="0" err="1" smtClean="0">
                  <a:solidFill>
                    <a:prstClr val="white"/>
                  </a:solidFill>
                </a:rPr>
                <a:t>chinacloudnj</a:t>
              </a:r>
              <a:endParaRPr lang="zh-CN" altLang="en-US" sz="1400" dirty="0">
                <a:solidFill>
                  <a:prstClr val="white"/>
                </a:solidFill>
              </a:endParaRPr>
            </a:p>
          </p:txBody>
        </p:sp>
      </p:grpSp>
      <p:grpSp>
        <p:nvGrpSpPr>
          <p:cNvPr id="29" name="组合 28"/>
          <p:cNvGrpSpPr/>
          <p:nvPr/>
        </p:nvGrpSpPr>
        <p:grpSpPr>
          <a:xfrm>
            <a:off x="4774081" y="1397761"/>
            <a:ext cx="2037866" cy="2049103"/>
            <a:chOff x="582149" y="3930501"/>
            <a:chExt cx="2037866" cy="2049103"/>
          </a:xfrm>
        </p:grpSpPr>
        <p:pic>
          <p:nvPicPr>
            <p:cNvPr id="6" name="图片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7527" y="3930501"/>
              <a:ext cx="1260022" cy="1260022"/>
            </a:xfrm>
            <a:prstGeom prst="rect">
              <a:avLst/>
            </a:prstGeom>
            <a:effectLst>
              <a:outerShdw blurRad="76200" dist="38100" dir="5400000" sx="102000" sy="102000" algn="t" rotWithShape="0">
                <a:prstClr val="black">
                  <a:alpha val="18000"/>
                </a:prstClr>
              </a:outerShdw>
            </a:effectLst>
          </p:spPr>
        </p:pic>
        <p:sp>
          <p:nvSpPr>
            <p:cNvPr id="25" name="矩形 24"/>
            <p:cNvSpPr/>
            <p:nvPr/>
          </p:nvSpPr>
          <p:spPr>
            <a:xfrm>
              <a:off x="606863" y="5576490"/>
              <a:ext cx="1952625" cy="40311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5" name="文本框 14"/>
            <p:cNvSpPr txBox="1"/>
            <p:nvPr/>
          </p:nvSpPr>
          <p:spPr>
            <a:xfrm>
              <a:off x="872338" y="5202565"/>
              <a:ext cx="1338828" cy="369332"/>
            </a:xfrm>
            <a:prstGeom prst="rect">
              <a:avLst/>
            </a:prstGeom>
            <a:noFill/>
          </p:spPr>
          <p:txBody>
            <a:bodyPr wrap="none" rtlCol="0">
              <a:spAutoFit/>
            </a:bodyPr>
            <a:lstStyle/>
            <a:p>
              <a:r>
                <a:rPr lang="zh-CN" altLang="en-US" dirty="0" smtClean="0">
                  <a:solidFill>
                    <a:prstClr val="black">
                      <a:lumMod val="75000"/>
                      <a:lumOff val="25000"/>
                    </a:prstClr>
                  </a:solidFill>
                </a:rPr>
                <a:t>中国大数据</a:t>
              </a:r>
              <a:endParaRPr lang="zh-CN" altLang="en-US" dirty="0">
                <a:solidFill>
                  <a:prstClr val="black">
                    <a:lumMod val="75000"/>
                    <a:lumOff val="25000"/>
                  </a:prstClr>
                </a:solidFill>
              </a:endParaRPr>
            </a:p>
          </p:txBody>
        </p:sp>
        <p:sp>
          <p:nvSpPr>
            <p:cNvPr id="17" name="文本框 16"/>
            <p:cNvSpPr txBox="1"/>
            <p:nvPr/>
          </p:nvSpPr>
          <p:spPr>
            <a:xfrm>
              <a:off x="582149" y="5622510"/>
              <a:ext cx="2037866" cy="307777"/>
            </a:xfrm>
            <a:prstGeom prst="rect">
              <a:avLst/>
            </a:prstGeom>
            <a:noFill/>
          </p:spPr>
          <p:txBody>
            <a:bodyPr wrap="none" rtlCol="0">
              <a:spAutoFit/>
            </a:bodyPr>
            <a:lstStyle/>
            <a:p>
              <a:r>
                <a:rPr lang="zh-CN" altLang="en-US" sz="1400" dirty="0">
                  <a:solidFill>
                    <a:prstClr val="white"/>
                  </a:solidFill>
                </a:rPr>
                <a:t>微</a:t>
              </a:r>
              <a:r>
                <a:rPr lang="zh-CN" altLang="en-US" sz="1400" dirty="0" smtClean="0">
                  <a:solidFill>
                    <a:prstClr val="white"/>
                  </a:solidFill>
                </a:rPr>
                <a:t>信号：</a:t>
              </a:r>
              <a:r>
                <a:rPr lang="en-US" altLang="zh-CN" sz="1400" dirty="0" err="1" smtClean="0">
                  <a:solidFill>
                    <a:prstClr val="white"/>
                  </a:solidFill>
                </a:rPr>
                <a:t>cstorbigdata</a:t>
              </a:r>
              <a:endParaRPr lang="zh-CN" altLang="en-US" sz="1400" dirty="0">
                <a:solidFill>
                  <a:prstClr val="white"/>
                </a:solidFill>
              </a:endParaRPr>
            </a:p>
          </p:txBody>
        </p:sp>
      </p:grpSp>
      <p:grpSp>
        <p:nvGrpSpPr>
          <p:cNvPr id="9" name="组合 8"/>
          <p:cNvGrpSpPr/>
          <p:nvPr/>
        </p:nvGrpSpPr>
        <p:grpSpPr>
          <a:xfrm>
            <a:off x="438986" y="1385044"/>
            <a:ext cx="1731564" cy="2061820"/>
            <a:chOff x="678693" y="1566220"/>
            <a:chExt cx="1731564" cy="2061820"/>
          </a:xfrm>
        </p:grpSpPr>
        <p:pic>
          <p:nvPicPr>
            <p:cNvPr id="7" name="图片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3103" y="1566220"/>
              <a:ext cx="1260022" cy="1260022"/>
            </a:xfrm>
            <a:prstGeom prst="rect">
              <a:avLst/>
            </a:prstGeom>
            <a:effectLst>
              <a:outerShdw blurRad="76200" dist="38100" dir="5400000" sx="102000" sy="102000" algn="t" rotWithShape="0">
                <a:prstClr val="black">
                  <a:alpha val="18000"/>
                </a:prstClr>
              </a:outerShdw>
            </a:effectLst>
          </p:spPr>
        </p:pic>
        <p:sp>
          <p:nvSpPr>
            <p:cNvPr id="24" name="矩形 23"/>
            <p:cNvSpPr/>
            <p:nvPr/>
          </p:nvSpPr>
          <p:spPr>
            <a:xfrm>
              <a:off x="699619" y="3224926"/>
              <a:ext cx="1649882" cy="40311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2" name="文本框 11"/>
            <p:cNvSpPr txBox="1"/>
            <p:nvPr/>
          </p:nvSpPr>
          <p:spPr>
            <a:xfrm>
              <a:off x="883104" y="2826242"/>
              <a:ext cx="1338828" cy="369332"/>
            </a:xfrm>
            <a:prstGeom prst="rect">
              <a:avLst/>
            </a:prstGeom>
            <a:noFill/>
          </p:spPr>
          <p:txBody>
            <a:bodyPr wrap="none" rtlCol="0">
              <a:spAutoFit/>
            </a:bodyPr>
            <a:lstStyle/>
            <a:p>
              <a:r>
                <a:rPr lang="zh-CN" altLang="en-US" dirty="0">
                  <a:solidFill>
                    <a:prstClr val="black">
                      <a:lumMod val="75000"/>
                      <a:lumOff val="25000"/>
                    </a:prstClr>
                  </a:solidFill>
                </a:rPr>
                <a:t>刘鹏</a:t>
              </a:r>
              <a:r>
                <a:rPr lang="zh-CN" altLang="en-US" dirty="0" smtClean="0">
                  <a:solidFill>
                    <a:prstClr val="black">
                      <a:lumMod val="75000"/>
                      <a:lumOff val="25000"/>
                    </a:prstClr>
                  </a:solidFill>
                </a:rPr>
                <a:t>看</a:t>
              </a:r>
              <a:r>
                <a:rPr lang="zh-CN" altLang="en-US" dirty="0">
                  <a:solidFill>
                    <a:prstClr val="black">
                      <a:lumMod val="75000"/>
                      <a:lumOff val="25000"/>
                    </a:prstClr>
                  </a:solidFill>
                </a:rPr>
                <a:t>未来</a:t>
              </a:r>
              <a:endParaRPr lang="zh-CN" altLang="en-US" dirty="0">
                <a:solidFill>
                  <a:prstClr val="black">
                    <a:lumMod val="75000"/>
                    <a:lumOff val="25000"/>
                  </a:prstClr>
                </a:solidFill>
              </a:endParaRPr>
            </a:p>
          </p:txBody>
        </p:sp>
        <p:sp>
          <p:nvSpPr>
            <p:cNvPr id="19" name="文本框 18"/>
            <p:cNvSpPr txBox="1"/>
            <p:nvPr/>
          </p:nvSpPr>
          <p:spPr>
            <a:xfrm>
              <a:off x="678693" y="3274617"/>
              <a:ext cx="1731564" cy="307777"/>
            </a:xfrm>
            <a:prstGeom prst="rect">
              <a:avLst/>
            </a:prstGeom>
            <a:noFill/>
          </p:spPr>
          <p:txBody>
            <a:bodyPr wrap="none" rtlCol="0">
              <a:spAutoFit/>
            </a:bodyPr>
            <a:lstStyle/>
            <a:p>
              <a:r>
                <a:rPr lang="zh-CN" altLang="en-US" sz="1400" dirty="0" smtClean="0">
                  <a:solidFill>
                    <a:prstClr val="white"/>
                  </a:solidFill>
                </a:rPr>
                <a:t>微信号：</a:t>
              </a:r>
              <a:r>
                <a:rPr lang="en-US" altLang="zh-CN" sz="1400" dirty="0" smtClean="0">
                  <a:solidFill>
                    <a:prstClr val="white"/>
                  </a:solidFill>
                </a:rPr>
                <a:t>lpoutlook</a:t>
              </a:r>
              <a:endParaRPr lang="zh-CN" altLang="en-US" sz="1400" dirty="0">
                <a:solidFill>
                  <a:prstClr val="white"/>
                </a:solidFill>
              </a:endParaRPr>
            </a:p>
          </p:txBody>
        </p:sp>
      </p:grpSp>
      <p:grpSp>
        <p:nvGrpSpPr>
          <p:cNvPr id="30" name="组合 29"/>
          <p:cNvGrpSpPr/>
          <p:nvPr/>
        </p:nvGrpSpPr>
        <p:grpSpPr>
          <a:xfrm>
            <a:off x="918871" y="3989955"/>
            <a:ext cx="2031325" cy="2041535"/>
            <a:chOff x="4047675" y="4206434"/>
            <a:chExt cx="2031325" cy="2041535"/>
          </a:xfrm>
        </p:grpSpPr>
        <p:pic>
          <p:nvPicPr>
            <p:cNvPr id="8" name="图片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91079" y="4206434"/>
              <a:ext cx="1250812" cy="1250812"/>
            </a:xfrm>
            <a:prstGeom prst="rect">
              <a:avLst/>
            </a:prstGeom>
            <a:effectLst>
              <a:outerShdw blurRad="76200" dist="38100" dir="5400000" sx="102000" sy="102000" algn="t" rotWithShape="0">
                <a:prstClr val="black">
                  <a:alpha val="18000"/>
                </a:prstClr>
              </a:outerShdw>
            </a:effectLst>
          </p:spPr>
        </p:pic>
        <p:sp>
          <p:nvSpPr>
            <p:cNvPr id="26" name="矩形 25"/>
            <p:cNvSpPr/>
            <p:nvPr/>
          </p:nvSpPr>
          <p:spPr>
            <a:xfrm>
              <a:off x="4216437" y="5844855"/>
              <a:ext cx="1755613" cy="40311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4" name="文本框 13"/>
            <p:cNvSpPr txBox="1"/>
            <p:nvPr/>
          </p:nvSpPr>
          <p:spPr>
            <a:xfrm>
              <a:off x="4047675" y="5458884"/>
              <a:ext cx="2031325" cy="369332"/>
            </a:xfrm>
            <a:prstGeom prst="rect">
              <a:avLst/>
            </a:prstGeom>
            <a:noFill/>
          </p:spPr>
          <p:txBody>
            <a:bodyPr wrap="none" rtlCol="0">
              <a:spAutoFit/>
            </a:bodyPr>
            <a:lstStyle/>
            <a:p>
              <a:r>
                <a:rPr lang="zh-CN" altLang="en-US" dirty="0" smtClean="0">
                  <a:solidFill>
                    <a:prstClr val="black">
                      <a:lumMod val="75000"/>
                      <a:lumOff val="25000"/>
                    </a:prstClr>
                  </a:solidFill>
                </a:rPr>
                <a:t>云创</a:t>
              </a:r>
              <a:r>
                <a:rPr lang="zh-CN" altLang="en-US" dirty="0">
                  <a:solidFill>
                    <a:prstClr val="black">
                      <a:lumMod val="75000"/>
                      <a:lumOff val="25000"/>
                    </a:prstClr>
                  </a:solidFill>
                </a:rPr>
                <a:t>大</a:t>
              </a:r>
              <a:r>
                <a:rPr lang="zh-CN" altLang="en-US" dirty="0" smtClean="0">
                  <a:solidFill>
                    <a:prstClr val="black">
                      <a:lumMod val="75000"/>
                      <a:lumOff val="25000"/>
                    </a:prstClr>
                  </a:solidFill>
                </a:rPr>
                <a:t>数据订阅号</a:t>
              </a:r>
              <a:endParaRPr lang="zh-CN" altLang="en-US" dirty="0">
                <a:solidFill>
                  <a:prstClr val="black">
                    <a:lumMod val="75000"/>
                    <a:lumOff val="25000"/>
                  </a:prstClr>
                </a:solidFill>
              </a:endParaRPr>
            </a:p>
          </p:txBody>
        </p:sp>
        <p:sp>
          <p:nvSpPr>
            <p:cNvPr id="20" name="文本框 19"/>
            <p:cNvSpPr txBox="1"/>
            <p:nvPr/>
          </p:nvSpPr>
          <p:spPr>
            <a:xfrm>
              <a:off x="4227051" y="5893463"/>
              <a:ext cx="1672574" cy="307777"/>
            </a:xfrm>
            <a:prstGeom prst="rect">
              <a:avLst/>
            </a:prstGeom>
            <a:noFill/>
          </p:spPr>
          <p:txBody>
            <a:bodyPr wrap="none" rtlCol="0">
              <a:spAutoFit/>
            </a:bodyPr>
            <a:lstStyle/>
            <a:p>
              <a:r>
                <a:rPr lang="zh-CN" altLang="en-US" sz="1400" dirty="0">
                  <a:solidFill>
                    <a:prstClr val="white"/>
                  </a:solidFill>
                </a:rPr>
                <a:t>微信号</a:t>
              </a:r>
              <a:r>
                <a:rPr lang="zh-CN" altLang="en-US" sz="1400" dirty="0" smtClean="0">
                  <a:solidFill>
                    <a:prstClr val="white"/>
                  </a:solidFill>
                </a:rPr>
                <a:t>：</a:t>
              </a:r>
              <a:r>
                <a:rPr lang="en-US" altLang="zh-CN" sz="1400" dirty="0" err="1" smtClean="0">
                  <a:solidFill>
                    <a:prstClr val="white"/>
                  </a:solidFill>
                </a:rPr>
                <a:t>cStor_cn</a:t>
              </a:r>
              <a:endParaRPr lang="zh-CN" altLang="en-US" sz="1400" dirty="0">
                <a:solidFill>
                  <a:prstClr val="white"/>
                </a:solidFill>
              </a:endParaRPr>
            </a:p>
          </p:txBody>
        </p:sp>
      </p:grpSp>
      <p:sp>
        <p:nvSpPr>
          <p:cNvPr id="4" name="TextBox 3"/>
          <p:cNvSpPr txBox="1"/>
          <p:nvPr/>
        </p:nvSpPr>
        <p:spPr>
          <a:xfrm>
            <a:off x="574106" y="191183"/>
            <a:ext cx="2316480" cy="737235"/>
          </a:xfrm>
          <a:prstGeom prst="rect">
            <a:avLst/>
          </a:prstGeom>
          <a:noFill/>
        </p:spPr>
        <p:txBody>
          <a:bodyPr wrap="none" rtlCol="0">
            <a:spAutoFit/>
          </a:bodyPr>
          <a:lstStyle/>
          <a:p>
            <a:r>
              <a:rPr lang="zh-CN" altLang="en-US" sz="2400" b="1" dirty="0">
                <a:solidFill>
                  <a:schemeClr val="bg2">
                    <a:lumMod val="50000"/>
                  </a:schemeClr>
                </a:solidFill>
              </a:rPr>
              <a:t>云</a:t>
            </a:r>
            <a:r>
              <a:rPr lang="zh-CN" altLang="en-US" sz="2400" b="1" dirty="0" smtClean="0">
                <a:solidFill>
                  <a:schemeClr val="bg2">
                    <a:lumMod val="50000"/>
                  </a:schemeClr>
                </a:solidFill>
              </a:rPr>
              <a:t>创公众</a:t>
            </a:r>
            <a:r>
              <a:rPr lang="zh-CN" altLang="en-US" sz="2400" b="1" dirty="0">
                <a:solidFill>
                  <a:schemeClr val="bg2">
                    <a:lumMod val="50000"/>
                  </a:schemeClr>
                </a:solidFill>
              </a:rPr>
              <a:t>号推荐</a:t>
            </a:r>
            <a:endParaRPr lang="zh-CN" altLang="en-US" dirty="0">
              <a:solidFill>
                <a:schemeClr val="bg2">
                  <a:lumMod val="50000"/>
                </a:schemeClr>
              </a:solidFill>
            </a:endParaRPr>
          </a:p>
          <a:p>
            <a:endParaRPr lang="zh-CN" altLang="en-US" dirty="0">
              <a:solidFill>
                <a:schemeClr val="bg2">
                  <a:lumMod val="50000"/>
                </a:schemeClr>
              </a:solidFill>
            </a:endParaRPr>
          </a:p>
        </p:txBody>
      </p:sp>
      <p:grpSp>
        <p:nvGrpSpPr>
          <p:cNvPr id="22" name="组合 21"/>
          <p:cNvGrpSpPr/>
          <p:nvPr/>
        </p:nvGrpSpPr>
        <p:grpSpPr>
          <a:xfrm>
            <a:off x="7087659" y="1397167"/>
            <a:ext cx="1755613" cy="2048632"/>
            <a:chOff x="7087659" y="1397167"/>
            <a:chExt cx="1755613" cy="2048632"/>
          </a:xfrm>
        </p:grpSpPr>
        <p:pic>
          <p:nvPicPr>
            <p:cNvPr id="2" name="Picture 2" descr="F:\微信\APP二维码\qrcode_for_gh_cc7b2f1bbc38_430.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280291" y="1397167"/>
              <a:ext cx="1272247" cy="1272247"/>
            </a:xfrm>
            <a:prstGeom prst="rect">
              <a:avLst/>
            </a:prstGeom>
            <a:noFill/>
            <a:extLst>
              <a:ext uri="{909E8E84-426E-40DD-AFC4-6F175D3DCCD1}">
                <a14:hiddenFill xmlns:a14="http://schemas.microsoft.com/office/drawing/2010/main">
                  <a:solidFill>
                    <a:srgbClr val="FFFFFF"/>
                  </a:solidFill>
                </a14:hiddenFill>
              </a:ext>
            </a:extLst>
          </p:spPr>
        </p:pic>
        <p:sp>
          <p:nvSpPr>
            <p:cNvPr id="46" name="矩形 45"/>
            <p:cNvSpPr/>
            <p:nvPr/>
          </p:nvSpPr>
          <p:spPr>
            <a:xfrm>
              <a:off x="7087659" y="3042685"/>
              <a:ext cx="1755613" cy="40311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7" name="文本框 13"/>
            <p:cNvSpPr txBox="1"/>
            <p:nvPr/>
          </p:nvSpPr>
          <p:spPr>
            <a:xfrm>
              <a:off x="7205593" y="2656714"/>
              <a:ext cx="1569660" cy="369332"/>
            </a:xfrm>
            <a:prstGeom prst="rect">
              <a:avLst/>
            </a:prstGeom>
            <a:noFill/>
          </p:spPr>
          <p:txBody>
            <a:bodyPr wrap="none" rtlCol="0">
              <a:spAutoFit/>
            </a:bodyPr>
            <a:lstStyle/>
            <a:p>
              <a:r>
                <a:rPr lang="zh-CN" altLang="en-US" dirty="0" smtClean="0">
                  <a:solidFill>
                    <a:prstClr val="black">
                      <a:lumMod val="75000"/>
                      <a:lumOff val="25000"/>
                    </a:prstClr>
                  </a:solidFill>
                </a:rPr>
                <a:t>深度学习世界</a:t>
              </a:r>
              <a:endParaRPr lang="zh-CN" altLang="en-US" dirty="0">
                <a:solidFill>
                  <a:prstClr val="black">
                    <a:lumMod val="75000"/>
                    <a:lumOff val="25000"/>
                  </a:prstClr>
                </a:solidFill>
              </a:endParaRPr>
            </a:p>
          </p:txBody>
        </p:sp>
        <p:sp>
          <p:nvSpPr>
            <p:cNvPr id="48" name="文本框 19"/>
            <p:cNvSpPr txBox="1"/>
            <p:nvPr/>
          </p:nvSpPr>
          <p:spPr>
            <a:xfrm>
              <a:off x="7098273" y="3091293"/>
              <a:ext cx="1682961" cy="307777"/>
            </a:xfrm>
            <a:prstGeom prst="rect">
              <a:avLst/>
            </a:prstGeom>
            <a:noFill/>
          </p:spPr>
          <p:txBody>
            <a:bodyPr wrap="none" rtlCol="0">
              <a:spAutoFit/>
            </a:bodyPr>
            <a:lstStyle/>
            <a:p>
              <a:r>
                <a:rPr lang="zh-CN" altLang="en-US" sz="1400" dirty="0">
                  <a:solidFill>
                    <a:prstClr val="white"/>
                  </a:solidFill>
                </a:rPr>
                <a:t>微信号</a:t>
              </a:r>
              <a:r>
                <a:rPr lang="zh-CN" altLang="en-US" sz="1400" dirty="0" smtClean="0">
                  <a:solidFill>
                    <a:prstClr val="white"/>
                  </a:solidFill>
                </a:rPr>
                <a:t>：</a:t>
              </a:r>
              <a:r>
                <a:rPr lang="en-US" altLang="zh-CN" sz="1400" dirty="0" smtClean="0">
                  <a:solidFill>
                    <a:prstClr val="white"/>
                  </a:solidFill>
                </a:rPr>
                <a:t>dl-world</a:t>
              </a:r>
              <a:endParaRPr lang="zh-CN" altLang="en-US" sz="1400" dirty="0">
                <a:solidFill>
                  <a:prstClr val="white"/>
                </a:solidFill>
              </a:endParaRPr>
            </a:p>
          </p:txBody>
        </p:sp>
      </p:grpSp>
      <p:grpSp>
        <p:nvGrpSpPr>
          <p:cNvPr id="18" name="组合 17"/>
          <p:cNvGrpSpPr/>
          <p:nvPr/>
        </p:nvGrpSpPr>
        <p:grpSpPr>
          <a:xfrm>
            <a:off x="3666912" y="3989955"/>
            <a:ext cx="2031325" cy="2048632"/>
            <a:chOff x="3666912" y="3989955"/>
            <a:chExt cx="2031325" cy="2048632"/>
          </a:xfrm>
        </p:grpSpPr>
        <p:pic>
          <p:nvPicPr>
            <p:cNvPr id="10" name="Picture 3" descr="F:\微信\APP二维码\服务号.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066604" y="3989955"/>
              <a:ext cx="1272247" cy="1272247"/>
            </a:xfrm>
            <a:prstGeom prst="rect">
              <a:avLst/>
            </a:prstGeom>
            <a:noFill/>
            <a:extLst>
              <a:ext uri="{909E8E84-426E-40DD-AFC4-6F175D3DCCD1}">
                <a14:hiddenFill xmlns:a14="http://schemas.microsoft.com/office/drawing/2010/main">
                  <a:solidFill>
                    <a:srgbClr val="FFFFFF"/>
                  </a:solidFill>
                </a14:hiddenFill>
              </a:ext>
            </a:extLst>
          </p:spPr>
        </p:pic>
        <p:sp>
          <p:nvSpPr>
            <p:cNvPr id="49" name="矩形 48"/>
            <p:cNvSpPr/>
            <p:nvPr/>
          </p:nvSpPr>
          <p:spPr>
            <a:xfrm>
              <a:off x="3824920" y="5635473"/>
              <a:ext cx="1755613" cy="40311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50" name="文本框 13"/>
            <p:cNvSpPr txBox="1"/>
            <p:nvPr/>
          </p:nvSpPr>
          <p:spPr>
            <a:xfrm>
              <a:off x="3666912" y="5249502"/>
              <a:ext cx="2031325" cy="369332"/>
            </a:xfrm>
            <a:prstGeom prst="rect">
              <a:avLst/>
            </a:prstGeom>
            <a:noFill/>
          </p:spPr>
          <p:txBody>
            <a:bodyPr wrap="none" rtlCol="0">
              <a:spAutoFit/>
            </a:bodyPr>
            <a:lstStyle/>
            <a:p>
              <a:r>
                <a:rPr lang="zh-CN" altLang="en-US" dirty="0">
                  <a:solidFill>
                    <a:prstClr val="black">
                      <a:lumMod val="75000"/>
                      <a:lumOff val="25000"/>
                    </a:prstClr>
                  </a:solidFill>
                </a:rPr>
                <a:t>云创大</a:t>
              </a:r>
              <a:r>
                <a:rPr lang="zh-CN" altLang="en-US" dirty="0" smtClean="0">
                  <a:solidFill>
                    <a:prstClr val="black">
                      <a:lumMod val="75000"/>
                      <a:lumOff val="25000"/>
                    </a:prstClr>
                  </a:solidFill>
                </a:rPr>
                <a:t>数据服务号</a:t>
              </a:r>
              <a:endParaRPr lang="zh-CN" altLang="en-US" dirty="0">
                <a:solidFill>
                  <a:prstClr val="black">
                    <a:lumMod val="75000"/>
                    <a:lumOff val="25000"/>
                  </a:prstClr>
                </a:solidFill>
              </a:endParaRPr>
            </a:p>
          </p:txBody>
        </p:sp>
        <p:sp>
          <p:nvSpPr>
            <p:cNvPr id="51" name="文本框 19"/>
            <p:cNvSpPr txBox="1"/>
            <p:nvPr/>
          </p:nvSpPr>
          <p:spPr>
            <a:xfrm>
              <a:off x="3835534" y="5684081"/>
              <a:ext cx="1588320" cy="307777"/>
            </a:xfrm>
            <a:prstGeom prst="rect">
              <a:avLst/>
            </a:prstGeom>
            <a:noFill/>
          </p:spPr>
          <p:txBody>
            <a:bodyPr wrap="none" rtlCol="0">
              <a:spAutoFit/>
            </a:bodyPr>
            <a:lstStyle/>
            <a:p>
              <a:r>
                <a:rPr lang="zh-CN" altLang="en-US" sz="1400" dirty="0">
                  <a:solidFill>
                    <a:prstClr val="white"/>
                  </a:solidFill>
                </a:rPr>
                <a:t>微信号</a:t>
              </a:r>
              <a:r>
                <a:rPr lang="zh-CN" altLang="en-US" sz="1400" dirty="0" smtClean="0">
                  <a:solidFill>
                    <a:prstClr val="white"/>
                  </a:solidFill>
                </a:rPr>
                <a:t>：</a:t>
              </a:r>
              <a:r>
                <a:rPr lang="en-US" altLang="zh-CN" sz="1400" dirty="0" err="1" smtClean="0">
                  <a:solidFill>
                    <a:prstClr val="white"/>
                  </a:solidFill>
                </a:rPr>
                <a:t>cstorfw</a:t>
              </a:r>
              <a:endParaRPr lang="zh-CN" altLang="en-US" sz="1400" dirty="0">
                <a:solidFill>
                  <a:prstClr val="white"/>
                </a:solidFill>
              </a:endParaRPr>
            </a:p>
          </p:txBody>
        </p:sp>
      </p:grpSp>
      <p:grpSp>
        <p:nvGrpSpPr>
          <p:cNvPr id="23" name="组合 22"/>
          <p:cNvGrpSpPr/>
          <p:nvPr/>
        </p:nvGrpSpPr>
        <p:grpSpPr>
          <a:xfrm>
            <a:off x="6210994" y="3989955"/>
            <a:ext cx="2492990" cy="2048632"/>
            <a:chOff x="6210994" y="3989955"/>
            <a:chExt cx="2492990" cy="2048632"/>
          </a:xfrm>
        </p:grpSpPr>
        <p:sp>
          <p:nvSpPr>
            <p:cNvPr id="53" name="文本框 13"/>
            <p:cNvSpPr txBox="1"/>
            <p:nvPr/>
          </p:nvSpPr>
          <p:spPr>
            <a:xfrm>
              <a:off x="6210994" y="5249502"/>
              <a:ext cx="2492990" cy="369332"/>
            </a:xfrm>
            <a:prstGeom prst="rect">
              <a:avLst/>
            </a:prstGeom>
            <a:noFill/>
          </p:spPr>
          <p:txBody>
            <a:bodyPr wrap="none" rtlCol="0">
              <a:spAutoFit/>
            </a:bodyPr>
            <a:lstStyle/>
            <a:p>
              <a:r>
                <a:rPr lang="zh-CN" altLang="en-US" dirty="0" smtClean="0">
                  <a:solidFill>
                    <a:prstClr val="black">
                      <a:lumMod val="75000"/>
                      <a:lumOff val="25000"/>
                    </a:prstClr>
                  </a:solidFill>
                </a:rPr>
                <a:t>高校大</a:t>
              </a:r>
              <a:r>
                <a:rPr lang="zh-CN" altLang="en-US" dirty="0">
                  <a:solidFill>
                    <a:prstClr val="black">
                      <a:lumMod val="75000"/>
                      <a:lumOff val="25000"/>
                    </a:prstClr>
                  </a:solidFill>
                </a:rPr>
                <a:t>数据</a:t>
              </a:r>
              <a:r>
                <a:rPr lang="zh-CN" altLang="en-US" dirty="0" smtClean="0">
                  <a:solidFill>
                    <a:prstClr val="black">
                      <a:lumMod val="75000"/>
                      <a:lumOff val="25000"/>
                    </a:prstClr>
                  </a:solidFill>
                </a:rPr>
                <a:t>与</a:t>
              </a:r>
              <a:r>
                <a:rPr lang="zh-CN" altLang="en-US" dirty="0">
                  <a:solidFill>
                    <a:prstClr val="black">
                      <a:lumMod val="75000"/>
                      <a:lumOff val="25000"/>
                    </a:prstClr>
                  </a:solidFill>
                </a:rPr>
                <a:t>人工智能</a:t>
              </a:r>
              <a:endParaRPr lang="zh-CN" altLang="en-US" dirty="0">
                <a:solidFill>
                  <a:prstClr val="black">
                    <a:lumMod val="75000"/>
                    <a:lumOff val="25000"/>
                  </a:prstClr>
                </a:solidFill>
              </a:endParaRPr>
            </a:p>
          </p:txBody>
        </p:sp>
        <p:grpSp>
          <p:nvGrpSpPr>
            <p:cNvPr id="21" name="组合 20"/>
            <p:cNvGrpSpPr/>
            <p:nvPr/>
          </p:nvGrpSpPr>
          <p:grpSpPr>
            <a:xfrm>
              <a:off x="6553804" y="3989955"/>
              <a:ext cx="1755613" cy="2048632"/>
              <a:chOff x="6553804" y="3989955"/>
              <a:chExt cx="1755613" cy="2048632"/>
            </a:xfrm>
          </p:grpSpPr>
          <p:pic>
            <p:nvPicPr>
              <p:cNvPr id="11" name="Picture 4" descr="F:\微信\APP二维码\qrcode_for_gh_36578c7d93ba_860.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811947" y="3989955"/>
                <a:ext cx="1239328" cy="1239328"/>
              </a:xfrm>
              <a:prstGeom prst="rect">
                <a:avLst/>
              </a:prstGeom>
              <a:noFill/>
              <a:extLst>
                <a:ext uri="{909E8E84-426E-40DD-AFC4-6F175D3DCCD1}">
                  <a14:hiddenFill xmlns:a14="http://schemas.microsoft.com/office/drawing/2010/main">
                    <a:solidFill>
                      <a:srgbClr val="FFFFFF"/>
                    </a:solidFill>
                  </a14:hiddenFill>
                </a:ext>
              </a:extLst>
            </p:spPr>
          </p:pic>
          <p:sp>
            <p:nvSpPr>
              <p:cNvPr id="52" name="矩形 51"/>
              <p:cNvSpPr/>
              <p:nvPr/>
            </p:nvSpPr>
            <p:spPr>
              <a:xfrm>
                <a:off x="6553804" y="5635473"/>
                <a:ext cx="1755613" cy="40311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54" name="文本框 19"/>
              <p:cNvSpPr txBox="1"/>
              <p:nvPr/>
            </p:nvSpPr>
            <p:spPr>
              <a:xfrm>
                <a:off x="6564418" y="5684081"/>
                <a:ext cx="1596912" cy="307777"/>
              </a:xfrm>
              <a:prstGeom prst="rect">
                <a:avLst/>
              </a:prstGeom>
              <a:noFill/>
            </p:spPr>
            <p:txBody>
              <a:bodyPr wrap="none" rtlCol="0">
                <a:spAutoFit/>
              </a:bodyPr>
              <a:lstStyle/>
              <a:p>
                <a:r>
                  <a:rPr lang="zh-CN" altLang="en-US" sz="1400" dirty="0">
                    <a:solidFill>
                      <a:prstClr val="white"/>
                    </a:solidFill>
                  </a:rPr>
                  <a:t>微信号</a:t>
                </a:r>
                <a:r>
                  <a:rPr lang="zh-CN" altLang="en-US" sz="1400" dirty="0" smtClean="0">
                    <a:solidFill>
                      <a:prstClr val="white"/>
                    </a:solidFill>
                  </a:rPr>
                  <a:t>：</a:t>
                </a:r>
                <a:r>
                  <a:rPr lang="en-US" altLang="zh-CN" sz="1400" dirty="0" err="1" smtClean="0">
                    <a:solidFill>
                      <a:prstClr val="white"/>
                    </a:solidFill>
                  </a:rPr>
                  <a:t>data_AI</a:t>
                </a:r>
                <a:endParaRPr lang="zh-CN" altLang="en-US" sz="1400" dirty="0">
                  <a:solidFill>
                    <a:prstClr val="white"/>
                  </a:solidFill>
                </a:endParaRPr>
              </a:p>
            </p:txBody>
          </p:sp>
        </p:grpSp>
      </p:gr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1"/>
            <a:ext cx="9144000" cy="7429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9" name="TextBox 38"/>
          <p:cNvSpPr txBox="1"/>
          <p:nvPr/>
        </p:nvSpPr>
        <p:spPr>
          <a:xfrm>
            <a:off x="475549" y="184284"/>
            <a:ext cx="2031365" cy="737235"/>
          </a:xfrm>
          <a:prstGeom prst="rect">
            <a:avLst/>
          </a:prstGeom>
          <a:noFill/>
        </p:spPr>
        <p:txBody>
          <a:bodyPr wrap="none" rtlCol="0">
            <a:spAutoFit/>
          </a:bodyPr>
          <a:lstStyle/>
          <a:p>
            <a:r>
              <a:rPr lang="zh-CN" altLang="en-US" sz="2400" b="1" dirty="0" smtClean="0">
                <a:solidFill>
                  <a:schemeClr val="bg2">
                    <a:lumMod val="50000"/>
                  </a:schemeClr>
                </a:solidFill>
                <a:latin typeface="微软雅黑" panose="020B0503020204020204" pitchFamily="34" charset="-122"/>
                <a:ea typeface="微软雅黑" panose="020B0503020204020204" pitchFamily="34" charset="-122"/>
                <a:cs typeface="微软雅黑" panose="020B0503020204020204" pitchFamily="34" charset="-122"/>
              </a:rPr>
              <a:t>手机</a:t>
            </a:r>
            <a:r>
              <a:rPr lang="en-US" altLang="zh-CN" sz="2400" b="1" dirty="0" smtClean="0">
                <a:solidFill>
                  <a:schemeClr val="bg2">
                    <a:lumMod val="50000"/>
                  </a:schemeClr>
                </a:solidFill>
                <a:latin typeface="微软雅黑" panose="020B0503020204020204" pitchFamily="34" charset="-122"/>
                <a:ea typeface="微软雅黑" panose="020B0503020204020204" pitchFamily="34" charset="-122"/>
                <a:cs typeface="微软雅黑" panose="020B0503020204020204" pitchFamily="34" charset="-122"/>
              </a:rPr>
              <a:t>APP</a:t>
            </a:r>
            <a:r>
              <a:rPr lang="zh-CN" altLang="en-US" sz="2400" b="1" dirty="0">
                <a:solidFill>
                  <a:schemeClr val="bg2">
                    <a:lumMod val="50000"/>
                  </a:schemeClr>
                </a:solidFill>
                <a:latin typeface="微软雅黑" panose="020B0503020204020204" pitchFamily="34" charset="-122"/>
                <a:ea typeface="微软雅黑" panose="020B0503020204020204" pitchFamily="34" charset="-122"/>
                <a:cs typeface="微软雅黑" panose="020B0503020204020204" pitchFamily="34" charset="-122"/>
              </a:rPr>
              <a:t>推荐</a:t>
            </a:r>
            <a:endParaRPr lang="zh-CN" altLang="en-US" dirty="0">
              <a:solidFill>
                <a:schemeClr val="bg2">
                  <a:lumMod val="50000"/>
                </a:schemeClr>
              </a:solidFill>
            </a:endParaRPr>
          </a:p>
          <a:p>
            <a:endParaRPr lang="zh-CN" altLang="en-US" dirty="0">
              <a:solidFill>
                <a:schemeClr val="bg2">
                  <a:lumMod val="50000"/>
                </a:schemeClr>
              </a:solidFill>
            </a:endParaRPr>
          </a:p>
        </p:txBody>
      </p:sp>
      <p:grpSp>
        <p:nvGrpSpPr>
          <p:cNvPr id="21" name="组合 20"/>
          <p:cNvGrpSpPr/>
          <p:nvPr/>
        </p:nvGrpSpPr>
        <p:grpSpPr>
          <a:xfrm>
            <a:off x="106762" y="1145478"/>
            <a:ext cx="2303744" cy="4112860"/>
            <a:chOff x="97237" y="1145478"/>
            <a:chExt cx="2303744" cy="4112860"/>
          </a:xfrm>
        </p:grpSpPr>
        <p:pic>
          <p:nvPicPr>
            <p:cNvPr id="4098" name="Picture 2"/>
            <p:cNvPicPr>
              <a:picLocks noChangeAspect="1" noChangeArrowheads="1"/>
            </p:cNvPicPr>
            <p:nvPr/>
          </p:nvPicPr>
          <p:blipFill>
            <a:blip r:embed="rId1">
              <a:extLst>
                <a:ext uri="{28A0092B-C50C-407E-A947-70E740481C1C}">
                  <a14:useLocalDpi xmlns:a14="http://schemas.microsoft.com/office/drawing/2010/main" val="0"/>
                </a:ext>
              </a:extLst>
            </a:blip>
            <a:stretch>
              <a:fillRect/>
            </a:stretch>
          </p:blipFill>
          <p:spPr bwMode="auto">
            <a:xfrm>
              <a:off x="97237" y="1145478"/>
              <a:ext cx="2303744" cy="4112860"/>
            </a:xfrm>
            <a:prstGeom prst="rect">
              <a:avLst/>
            </a:prstGeom>
            <a:noFill/>
            <a:effectLst>
              <a:reflection blurRad="6350" stA="30000" endPos="17000" dist="12700" dir="5400000" sy="-100000" algn="bl" rotWithShape="0"/>
            </a:effectLst>
            <a:extLst>
              <a:ext uri="{909E8E84-426E-40DD-AFC4-6F175D3DCCD1}">
                <a14:hiddenFill xmlns:a14="http://schemas.microsoft.com/office/drawing/2010/main">
                  <a:solidFill>
                    <a:srgbClr val="FFFFFF"/>
                  </a:solidFill>
                </a14:hiddenFill>
              </a:ext>
            </a:extLst>
          </p:spPr>
        </p:pic>
        <p:pic>
          <p:nvPicPr>
            <p:cNvPr id="3076" name="Picture 4" descr="F:\微信\APP二维码\我的PM2.5--已测试.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0188" y="1943233"/>
              <a:ext cx="1257537" cy="1257537"/>
            </a:xfrm>
            <a:prstGeom prst="rect">
              <a:avLst/>
            </a:prstGeom>
            <a:noFill/>
            <a:extLst>
              <a:ext uri="{909E8E84-426E-40DD-AFC4-6F175D3DCCD1}">
                <a14:hiddenFill xmlns:a14="http://schemas.microsoft.com/office/drawing/2010/main">
                  <a:solidFill>
                    <a:srgbClr val="FFFFFF"/>
                  </a:solidFill>
                </a14:hiddenFill>
              </a:ext>
            </a:extLst>
          </p:spPr>
        </p:pic>
        <p:sp>
          <p:nvSpPr>
            <p:cNvPr id="37" name="文本框 18"/>
            <p:cNvSpPr txBox="1"/>
            <p:nvPr/>
          </p:nvSpPr>
          <p:spPr>
            <a:xfrm>
              <a:off x="611805" y="3338868"/>
              <a:ext cx="1253869" cy="338554"/>
            </a:xfrm>
            <a:prstGeom prst="rect">
              <a:avLst/>
            </a:prstGeom>
            <a:noFill/>
          </p:spPr>
          <p:txBody>
            <a:bodyPr wrap="none" rtlCol="0">
              <a:spAutoFit/>
            </a:bodyPr>
            <a:lstStyle/>
            <a:p>
              <a:r>
                <a:rPr lang="zh-CN" altLang="en-US" sz="1600" b="1" dirty="0">
                  <a:solidFill>
                    <a:schemeClr val="tx1">
                      <a:lumMod val="85000"/>
                      <a:lumOff val="15000"/>
                    </a:schemeClr>
                  </a:solidFill>
                </a:rPr>
                <a:t>我的</a:t>
              </a:r>
              <a:r>
                <a:rPr lang="en-US" altLang="zh-CN" sz="1600" b="1" dirty="0" smtClean="0">
                  <a:solidFill>
                    <a:schemeClr val="tx1">
                      <a:lumMod val="85000"/>
                      <a:lumOff val="15000"/>
                    </a:schemeClr>
                  </a:solidFill>
                </a:rPr>
                <a:t>PM2.5</a:t>
              </a:r>
              <a:endParaRPr lang="en-US" altLang="zh-CN" sz="1600" b="1" dirty="0" smtClean="0">
                <a:solidFill>
                  <a:schemeClr val="tx1">
                    <a:lumMod val="85000"/>
                    <a:lumOff val="15000"/>
                  </a:schemeClr>
                </a:solidFill>
              </a:endParaRPr>
            </a:p>
          </p:txBody>
        </p:sp>
        <p:sp>
          <p:nvSpPr>
            <p:cNvPr id="18" name="TextBox 17"/>
            <p:cNvSpPr txBox="1"/>
            <p:nvPr/>
          </p:nvSpPr>
          <p:spPr>
            <a:xfrm>
              <a:off x="630663" y="3732155"/>
              <a:ext cx="1415772" cy="1077218"/>
            </a:xfrm>
            <a:prstGeom prst="rect">
              <a:avLst/>
            </a:prstGeom>
            <a:noFill/>
          </p:spPr>
          <p:txBody>
            <a:bodyPr wrap="none" rtlCol="0">
              <a:spAutoFit/>
            </a:bodyPr>
            <a:lstStyle/>
            <a:p>
              <a:r>
                <a:rPr lang="zh-CN" altLang="en-US" sz="1600" dirty="0">
                  <a:solidFill>
                    <a:schemeClr val="tx1">
                      <a:lumMod val="65000"/>
                      <a:lumOff val="35000"/>
                    </a:schemeClr>
                  </a:solidFill>
                </a:rPr>
                <a:t>随时随地准确</a:t>
              </a:r>
              <a:endParaRPr lang="en-US" altLang="zh-CN" sz="1600" dirty="0">
                <a:solidFill>
                  <a:schemeClr val="tx1">
                    <a:lumMod val="65000"/>
                    <a:lumOff val="35000"/>
                  </a:schemeClr>
                </a:solidFill>
              </a:endParaRPr>
            </a:p>
            <a:p>
              <a:r>
                <a:rPr lang="zh-CN" altLang="en-US" sz="1600" dirty="0">
                  <a:solidFill>
                    <a:schemeClr val="tx1">
                      <a:lumMod val="65000"/>
                      <a:lumOff val="35000"/>
                    </a:schemeClr>
                  </a:solidFill>
                </a:rPr>
                <a:t>查看身边的</a:t>
              </a:r>
              <a:endParaRPr lang="en-US" altLang="zh-CN" sz="1600" dirty="0">
                <a:solidFill>
                  <a:schemeClr val="tx1">
                    <a:lumMod val="65000"/>
                    <a:lumOff val="35000"/>
                  </a:schemeClr>
                </a:solidFill>
              </a:endParaRPr>
            </a:p>
            <a:p>
              <a:r>
                <a:rPr lang="en-US" altLang="zh-CN" sz="1600" dirty="0">
                  <a:solidFill>
                    <a:schemeClr val="tx1">
                      <a:lumMod val="65000"/>
                      <a:lumOff val="35000"/>
                    </a:schemeClr>
                  </a:solidFill>
                </a:rPr>
                <a:t>PM2.5</a:t>
              </a:r>
              <a:r>
                <a:rPr lang="zh-CN" altLang="en-US" sz="1600" dirty="0" smtClean="0">
                  <a:solidFill>
                    <a:schemeClr val="tx1">
                      <a:lumMod val="65000"/>
                      <a:lumOff val="35000"/>
                    </a:schemeClr>
                  </a:solidFill>
                </a:rPr>
                <a:t>值</a:t>
              </a:r>
              <a:endParaRPr lang="zh-CN" altLang="en-US" sz="1600" dirty="0">
                <a:solidFill>
                  <a:schemeClr val="tx1">
                    <a:lumMod val="65000"/>
                    <a:lumOff val="35000"/>
                  </a:schemeClr>
                </a:solidFill>
              </a:endParaRPr>
            </a:p>
            <a:p>
              <a:endParaRPr lang="zh-CN" altLang="en-US" sz="1600" dirty="0">
                <a:solidFill>
                  <a:schemeClr val="tx1">
                    <a:lumMod val="65000"/>
                    <a:lumOff val="35000"/>
                  </a:schemeClr>
                </a:solidFill>
              </a:endParaRPr>
            </a:p>
          </p:txBody>
        </p:sp>
      </p:grpSp>
      <p:grpSp>
        <p:nvGrpSpPr>
          <p:cNvPr id="22" name="组合 21"/>
          <p:cNvGrpSpPr/>
          <p:nvPr/>
        </p:nvGrpSpPr>
        <p:grpSpPr>
          <a:xfrm>
            <a:off x="2293986" y="1145478"/>
            <a:ext cx="2303744" cy="4112860"/>
            <a:chOff x="2293986" y="1145478"/>
            <a:chExt cx="2303744" cy="4112860"/>
          </a:xfrm>
        </p:grpSpPr>
        <p:pic>
          <p:nvPicPr>
            <p:cNvPr id="55" name="Picture 2"/>
            <p:cNvPicPr>
              <a:picLocks noChangeAspect="1" noChangeArrowheads="1"/>
            </p:cNvPicPr>
            <p:nvPr/>
          </p:nvPicPr>
          <p:blipFill>
            <a:blip r:embed="rId1">
              <a:extLst>
                <a:ext uri="{28A0092B-C50C-407E-A947-70E740481C1C}">
                  <a14:useLocalDpi xmlns:a14="http://schemas.microsoft.com/office/drawing/2010/main" val="0"/>
                </a:ext>
              </a:extLst>
            </a:blip>
            <a:stretch>
              <a:fillRect/>
            </a:stretch>
          </p:blipFill>
          <p:spPr bwMode="auto">
            <a:xfrm>
              <a:off x="2293986" y="1145478"/>
              <a:ext cx="2303744" cy="4112860"/>
            </a:xfrm>
            <a:prstGeom prst="rect">
              <a:avLst/>
            </a:prstGeom>
            <a:noFill/>
            <a:effectLst>
              <a:reflection blurRad="6350" stA="30000" endPos="17000" dist="12700" dir="5400000" sy="-100000" algn="bl" rotWithShape="0"/>
            </a:effectLst>
            <a:extLst>
              <a:ext uri="{909E8E84-426E-40DD-AFC4-6F175D3DCCD1}">
                <a14:hiddenFill xmlns:a14="http://schemas.microsoft.com/office/drawing/2010/main">
                  <a:solidFill>
                    <a:srgbClr val="FFFFFF"/>
                  </a:solidFill>
                </a14:hiddenFill>
              </a:ext>
            </a:extLst>
          </p:spPr>
        </p:pic>
        <p:pic>
          <p:nvPicPr>
            <p:cNvPr id="3075" name="Picture 3" descr="F:\微信\APP二维码\同声译-已测试.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45312" y="1940747"/>
              <a:ext cx="1260023" cy="1260023"/>
            </a:xfrm>
            <a:prstGeom prst="rect">
              <a:avLst/>
            </a:prstGeom>
            <a:noFill/>
            <a:extLst>
              <a:ext uri="{909E8E84-426E-40DD-AFC4-6F175D3DCCD1}">
                <a14:hiddenFill xmlns:a14="http://schemas.microsoft.com/office/drawing/2010/main">
                  <a:solidFill>
                    <a:srgbClr val="FFFFFF"/>
                  </a:solidFill>
                </a14:hiddenFill>
              </a:ext>
            </a:extLst>
          </p:spPr>
        </p:pic>
        <p:sp>
          <p:nvSpPr>
            <p:cNvPr id="41" name="文本框 18"/>
            <p:cNvSpPr txBox="1"/>
            <p:nvPr/>
          </p:nvSpPr>
          <p:spPr>
            <a:xfrm>
              <a:off x="3048916" y="3347494"/>
              <a:ext cx="800219" cy="338554"/>
            </a:xfrm>
            <a:prstGeom prst="rect">
              <a:avLst/>
            </a:prstGeom>
            <a:noFill/>
          </p:spPr>
          <p:txBody>
            <a:bodyPr wrap="none" rtlCol="0">
              <a:spAutoFit/>
            </a:bodyPr>
            <a:lstStyle/>
            <a:p>
              <a:r>
                <a:rPr lang="zh-CN" altLang="en-US" sz="1600" b="1" dirty="0">
                  <a:solidFill>
                    <a:schemeClr val="tx1">
                      <a:lumMod val="85000"/>
                      <a:lumOff val="15000"/>
                    </a:schemeClr>
                  </a:solidFill>
                </a:rPr>
                <a:t>同声译</a:t>
              </a:r>
              <a:endParaRPr lang="zh-CN" altLang="en-US" sz="1600" b="1" dirty="0">
                <a:solidFill>
                  <a:schemeClr val="tx1">
                    <a:lumMod val="85000"/>
                    <a:lumOff val="15000"/>
                  </a:schemeClr>
                </a:solidFill>
              </a:endParaRPr>
            </a:p>
          </p:txBody>
        </p:sp>
        <p:sp>
          <p:nvSpPr>
            <p:cNvPr id="62" name="TextBox 61"/>
            <p:cNvSpPr txBox="1"/>
            <p:nvPr/>
          </p:nvSpPr>
          <p:spPr>
            <a:xfrm>
              <a:off x="2767437" y="3732155"/>
              <a:ext cx="1451038" cy="830997"/>
            </a:xfrm>
            <a:prstGeom prst="rect">
              <a:avLst/>
            </a:prstGeom>
            <a:noFill/>
          </p:spPr>
          <p:txBody>
            <a:bodyPr wrap="none" rtlCol="0">
              <a:spAutoFit/>
            </a:bodyPr>
            <a:lstStyle/>
            <a:p>
              <a:r>
                <a:rPr lang="zh-CN" altLang="en-US" sz="1600" dirty="0">
                  <a:solidFill>
                    <a:schemeClr val="tx1">
                      <a:lumMod val="65000"/>
                      <a:lumOff val="35000"/>
                    </a:schemeClr>
                  </a:solidFill>
                </a:rPr>
                <a:t>支持</a:t>
              </a:r>
              <a:r>
                <a:rPr lang="en-US" altLang="zh-CN" sz="1600" dirty="0">
                  <a:solidFill>
                    <a:schemeClr val="tx1">
                      <a:lumMod val="65000"/>
                      <a:lumOff val="35000"/>
                    </a:schemeClr>
                  </a:solidFill>
                </a:rPr>
                <a:t>26</a:t>
              </a:r>
              <a:r>
                <a:rPr lang="zh-CN" altLang="en-US" sz="1600" dirty="0">
                  <a:solidFill>
                    <a:schemeClr val="tx1">
                      <a:lumMod val="65000"/>
                      <a:lumOff val="35000"/>
                    </a:schemeClr>
                  </a:solidFill>
                </a:rPr>
                <a:t>种</a:t>
              </a:r>
              <a:r>
                <a:rPr lang="zh-CN" altLang="en-US" sz="1600" dirty="0" smtClean="0">
                  <a:solidFill>
                    <a:schemeClr val="tx1">
                      <a:lumMod val="65000"/>
                      <a:lumOff val="35000"/>
                    </a:schemeClr>
                  </a:solidFill>
                </a:rPr>
                <a:t>语言</a:t>
              </a:r>
              <a:endParaRPr lang="en-US" altLang="zh-CN" sz="1600" dirty="0" smtClean="0">
                <a:solidFill>
                  <a:schemeClr val="tx1">
                    <a:lumMod val="65000"/>
                    <a:lumOff val="35000"/>
                  </a:schemeClr>
                </a:solidFill>
              </a:endParaRPr>
            </a:p>
            <a:p>
              <a:r>
                <a:rPr lang="zh-CN" altLang="en-US" sz="1600" dirty="0" smtClean="0">
                  <a:solidFill>
                    <a:schemeClr val="tx1">
                      <a:lumMod val="65000"/>
                      <a:lumOff val="35000"/>
                    </a:schemeClr>
                  </a:solidFill>
                </a:rPr>
                <a:t>互</a:t>
              </a:r>
              <a:r>
                <a:rPr lang="zh-CN" altLang="en-US" sz="1600" dirty="0">
                  <a:solidFill>
                    <a:schemeClr val="tx1">
                      <a:lumMod val="65000"/>
                      <a:lumOff val="35000"/>
                    </a:schemeClr>
                  </a:solidFill>
                </a:rPr>
                <a:t>译的实时</a:t>
              </a:r>
              <a:r>
                <a:rPr lang="zh-CN" altLang="en-US" sz="1600" dirty="0" smtClean="0">
                  <a:solidFill>
                    <a:schemeClr val="tx1">
                      <a:lumMod val="65000"/>
                      <a:lumOff val="35000"/>
                    </a:schemeClr>
                  </a:solidFill>
                </a:rPr>
                <a:t>翻</a:t>
              </a:r>
              <a:endParaRPr lang="en-US" altLang="zh-CN" sz="1600" dirty="0" smtClean="0">
                <a:solidFill>
                  <a:schemeClr val="tx1">
                    <a:lumMod val="65000"/>
                    <a:lumOff val="35000"/>
                  </a:schemeClr>
                </a:solidFill>
              </a:endParaRPr>
            </a:p>
            <a:p>
              <a:r>
                <a:rPr lang="zh-CN" altLang="en-US" sz="1600" dirty="0" smtClean="0">
                  <a:solidFill>
                    <a:schemeClr val="tx1">
                      <a:lumMod val="65000"/>
                      <a:lumOff val="35000"/>
                    </a:schemeClr>
                  </a:solidFill>
                </a:rPr>
                <a:t>译软件</a:t>
              </a:r>
              <a:endParaRPr lang="zh-CN" altLang="en-US" sz="1600" dirty="0">
                <a:solidFill>
                  <a:schemeClr val="tx1">
                    <a:lumMod val="65000"/>
                    <a:lumOff val="35000"/>
                  </a:schemeClr>
                </a:solidFill>
              </a:endParaRPr>
            </a:p>
          </p:txBody>
        </p:sp>
      </p:grpSp>
      <p:grpSp>
        <p:nvGrpSpPr>
          <p:cNvPr id="36" name="组合 35"/>
          <p:cNvGrpSpPr/>
          <p:nvPr/>
        </p:nvGrpSpPr>
        <p:grpSpPr>
          <a:xfrm>
            <a:off x="6691416" y="1145478"/>
            <a:ext cx="2303744" cy="4112860"/>
            <a:chOff x="6691416" y="1145478"/>
            <a:chExt cx="2303744" cy="4112860"/>
          </a:xfrm>
        </p:grpSpPr>
        <p:pic>
          <p:nvPicPr>
            <p:cNvPr id="57" name="Picture 2"/>
            <p:cNvPicPr>
              <a:picLocks noChangeAspect="1" noChangeArrowheads="1"/>
            </p:cNvPicPr>
            <p:nvPr/>
          </p:nvPicPr>
          <p:blipFill>
            <a:blip r:embed="rId1">
              <a:extLst>
                <a:ext uri="{28A0092B-C50C-407E-A947-70E740481C1C}">
                  <a14:useLocalDpi xmlns:a14="http://schemas.microsoft.com/office/drawing/2010/main" val="0"/>
                </a:ext>
              </a:extLst>
            </a:blip>
            <a:stretch>
              <a:fillRect/>
            </a:stretch>
          </p:blipFill>
          <p:spPr bwMode="auto">
            <a:xfrm>
              <a:off x="6691416" y="1145478"/>
              <a:ext cx="2303744" cy="4112860"/>
            </a:xfrm>
            <a:prstGeom prst="rect">
              <a:avLst/>
            </a:prstGeom>
            <a:noFill/>
            <a:effectLst>
              <a:reflection blurRad="6350" stA="30000" endPos="17000" dist="12700" dir="5400000" sy="-100000" algn="bl" rotWithShape="0"/>
            </a:effectLst>
            <a:extLst>
              <a:ext uri="{909E8E84-426E-40DD-AFC4-6F175D3DCCD1}">
                <a14:hiddenFill xmlns:a14="http://schemas.microsoft.com/office/drawing/2010/main">
                  <a:solidFill>
                    <a:srgbClr val="FFFFFF"/>
                  </a:solidFill>
                </a14:hiddenFill>
              </a:ext>
            </a:extLst>
          </p:spPr>
        </p:pic>
        <p:pic>
          <p:nvPicPr>
            <p:cNvPr id="3074" name="Picture 2" descr="F:\微信\APP二维码\科技头条Android版.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50324" y="1943233"/>
              <a:ext cx="1294820" cy="1294820"/>
            </a:xfrm>
            <a:prstGeom prst="rect">
              <a:avLst/>
            </a:prstGeom>
            <a:noFill/>
            <a:extLst>
              <a:ext uri="{909E8E84-426E-40DD-AFC4-6F175D3DCCD1}">
                <a14:hiddenFill xmlns:a14="http://schemas.microsoft.com/office/drawing/2010/main">
                  <a:solidFill>
                    <a:srgbClr val="FFFFFF"/>
                  </a:solidFill>
                </a14:hiddenFill>
              </a:ext>
            </a:extLst>
          </p:spPr>
        </p:pic>
        <p:sp>
          <p:nvSpPr>
            <p:cNvPr id="45" name="文本框 18"/>
            <p:cNvSpPr txBox="1"/>
            <p:nvPr/>
          </p:nvSpPr>
          <p:spPr>
            <a:xfrm>
              <a:off x="7446450" y="3374551"/>
              <a:ext cx="1005403" cy="338554"/>
            </a:xfrm>
            <a:prstGeom prst="rect">
              <a:avLst/>
            </a:prstGeom>
            <a:noFill/>
          </p:spPr>
          <p:txBody>
            <a:bodyPr wrap="none" rtlCol="0">
              <a:spAutoFit/>
            </a:bodyPr>
            <a:lstStyle/>
            <a:p>
              <a:r>
                <a:rPr lang="zh-CN" altLang="en-US" sz="1600" b="1" dirty="0">
                  <a:solidFill>
                    <a:schemeClr val="tx1">
                      <a:lumMod val="85000"/>
                      <a:lumOff val="15000"/>
                    </a:schemeClr>
                  </a:solidFill>
                </a:rPr>
                <a:t>科技头条</a:t>
              </a:r>
              <a:endParaRPr lang="zh-CN" altLang="en-US" sz="1600" b="1" dirty="0">
                <a:solidFill>
                  <a:schemeClr val="tx1">
                    <a:lumMod val="85000"/>
                    <a:lumOff val="15000"/>
                  </a:schemeClr>
                </a:solidFill>
              </a:endParaRPr>
            </a:p>
          </p:txBody>
        </p:sp>
        <p:sp>
          <p:nvSpPr>
            <p:cNvPr id="63" name="TextBox 62"/>
            <p:cNvSpPr txBox="1"/>
            <p:nvPr/>
          </p:nvSpPr>
          <p:spPr>
            <a:xfrm>
              <a:off x="7212224" y="3855265"/>
              <a:ext cx="1415772" cy="584775"/>
            </a:xfrm>
            <a:prstGeom prst="rect">
              <a:avLst/>
            </a:prstGeom>
            <a:noFill/>
          </p:spPr>
          <p:txBody>
            <a:bodyPr wrap="none" rtlCol="0">
              <a:spAutoFit/>
            </a:bodyPr>
            <a:lstStyle/>
            <a:p>
              <a:r>
                <a:rPr lang="zh-CN" altLang="en-US" sz="1600" dirty="0">
                  <a:solidFill>
                    <a:schemeClr val="tx1">
                      <a:lumMod val="65000"/>
                      <a:lumOff val="35000"/>
                    </a:schemeClr>
                  </a:solidFill>
                </a:rPr>
                <a:t>汇聚前沿</a:t>
              </a:r>
              <a:r>
                <a:rPr lang="zh-CN" altLang="en-US" sz="1600" dirty="0" smtClean="0">
                  <a:solidFill>
                    <a:schemeClr val="tx1">
                      <a:lumMod val="65000"/>
                      <a:lumOff val="35000"/>
                    </a:schemeClr>
                  </a:solidFill>
                </a:rPr>
                <a:t>资讯</a:t>
              </a:r>
              <a:endParaRPr lang="en-US" altLang="zh-CN" sz="1600" dirty="0" smtClean="0">
                <a:solidFill>
                  <a:schemeClr val="tx1">
                    <a:lumMod val="65000"/>
                    <a:lumOff val="35000"/>
                  </a:schemeClr>
                </a:solidFill>
              </a:endParaRPr>
            </a:p>
            <a:p>
              <a:r>
                <a:rPr lang="zh-CN" altLang="en-US" sz="1600" dirty="0" smtClean="0">
                  <a:solidFill>
                    <a:schemeClr val="tx1">
                      <a:lumMod val="65000"/>
                      <a:lumOff val="35000"/>
                    </a:schemeClr>
                  </a:solidFill>
                </a:rPr>
                <a:t>的</a:t>
              </a:r>
              <a:r>
                <a:rPr lang="zh-CN" altLang="en-US" sz="1600" dirty="0">
                  <a:solidFill>
                    <a:schemeClr val="tx1">
                      <a:lumMod val="65000"/>
                      <a:lumOff val="35000"/>
                    </a:schemeClr>
                  </a:solidFill>
                </a:rPr>
                <a:t>科技情报站</a:t>
              </a:r>
              <a:endParaRPr lang="zh-CN" altLang="en-US" sz="1600" dirty="0">
                <a:solidFill>
                  <a:schemeClr val="tx1">
                    <a:lumMod val="65000"/>
                    <a:lumOff val="35000"/>
                  </a:schemeClr>
                </a:solidFill>
              </a:endParaRPr>
            </a:p>
          </p:txBody>
        </p:sp>
      </p:grpSp>
      <p:grpSp>
        <p:nvGrpSpPr>
          <p:cNvPr id="23" name="组合 22"/>
          <p:cNvGrpSpPr/>
          <p:nvPr/>
        </p:nvGrpSpPr>
        <p:grpSpPr>
          <a:xfrm>
            <a:off x="4485142" y="1145478"/>
            <a:ext cx="2303744" cy="4112860"/>
            <a:chOff x="4485142" y="1145478"/>
            <a:chExt cx="2303744" cy="4112860"/>
          </a:xfrm>
        </p:grpSpPr>
        <p:pic>
          <p:nvPicPr>
            <p:cNvPr id="56" name="Picture 2"/>
            <p:cNvPicPr>
              <a:picLocks noChangeAspect="1" noChangeArrowheads="1"/>
            </p:cNvPicPr>
            <p:nvPr/>
          </p:nvPicPr>
          <p:blipFill>
            <a:blip r:embed="rId1">
              <a:extLst>
                <a:ext uri="{28A0092B-C50C-407E-A947-70E740481C1C}">
                  <a14:useLocalDpi xmlns:a14="http://schemas.microsoft.com/office/drawing/2010/main" val="0"/>
                </a:ext>
              </a:extLst>
            </a:blip>
            <a:stretch>
              <a:fillRect/>
            </a:stretch>
          </p:blipFill>
          <p:spPr bwMode="auto">
            <a:xfrm>
              <a:off x="4485142" y="1145478"/>
              <a:ext cx="2303744" cy="4112860"/>
            </a:xfrm>
            <a:prstGeom prst="rect">
              <a:avLst/>
            </a:prstGeom>
            <a:noFill/>
            <a:effectLst>
              <a:reflection blurRad="6350" stA="30000" endPos="17000" dist="12700" dir="5400000" sy="-100000" algn="bl" rotWithShape="0"/>
            </a:effectLst>
            <a:extLst>
              <a:ext uri="{909E8E84-426E-40DD-AFC4-6F175D3DCCD1}">
                <a14:hiddenFill xmlns:a14="http://schemas.microsoft.com/office/drawing/2010/main">
                  <a:solidFill>
                    <a:srgbClr val="FFFFFF"/>
                  </a:solidFill>
                </a14:hiddenFill>
              </a:ext>
            </a:extLst>
          </p:spPr>
        </p:pic>
        <p:pic>
          <p:nvPicPr>
            <p:cNvPr id="3077" name="Picture 5" descr="F:\微信\APP二维码\02.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34365" y="1929395"/>
              <a:ext cx="1285211" cy="1285211"/>
            </a:xfrm>
            <a:prstGeom prst="rect">
              <a:avLst/>
            </a:prstGeom>
            <a:noFill/>
            <a:extLst>
              <a:ext uri="{909E8E84-426E-40DD-AFC4-6F175D3DCCD1}">
                <a14:hiddenFill xmlns:a14="http://schemas.microsoft.com/office/drawing/2010/main">
                  <a:solidFill>
                    <a:srgbClr val="FFFFFF"/>
                  </a:solidFill>
                </a14:hiddenFill>
              </a:ext>
            </a:extLst>
          </p:spPr>
        </p:pic>
        <p:sp>
          <p:nvSpPr>
            <p:cNvPr id="43" name="文本框 18"/>
            <p:cNvSpPr txBox="1"/>
            <p:nvPr/>
          </p:nvSpPr>
          <p:spPr>
            <a:xfrm>
              <a:off x="5200146" y="3347665"/>
              <a:ext cx="1005403" cy="338554"/>
            </a:xfrm>
            <a:prstGeom prst="rect">
              <a:avLst/>
            </a:prstGeom>
            <a:noFill/>
          </p:spPr>
          <p:txBody>
            <a:bodyPr wrap="none" rtlCol="0">
              <a:spAutoFit/>
            </a:bodyPr>
            <a:lstStyle/>
            <a:p>
              <a:r>
                <a:rPr lang="zh-CN" altLang="en-US" sz="1600" b="1" dirty="0">
                  <a:solidFill>
                    <a:schemeClr val="tx1">
                      <a:lumMod val="85000"/>
                      <a:lumOff val="15000"/>
                    </a:schemeClr>
                  </a:solidFill>
                </a:rPr>
                <a:t>我的南京</a:t>
              </a:r>
              <a:endParaRPr lang="zh-CN" altLang="en-US" sz="1600" b="1" dirty="0">
                <a:solidFill>
                  <a:schemeClr val="tx1">
                    <a:lumMod val="85000"/>
                    <a:lumOff val="15000"/>
                  </a:schemeClr>
                </a:solidFill>
              </a:endParaRPr>
            </a:p>
          </p:txBody>
        </p:sp>
        <p:sp>
          <p:nvSpPr>
            <p:cNvPr id="64" name="TextBox 63"/>
            <p:cNvSpPr txBox="1"/>
            <p:nvPr/>
          </p:nvSpPr>
          <p:spPr>
            <a:xfrm>
              <a:off x="4866491" y="3732155"/>
              <a:ext cx="1620957" cy="830997"/>
            </a:xfrm>
            <a:prstGeom prst="rect">
              <a:avLst/>
            </a:prstGeom>
            <a:noFill/>
          </p:spPr>
          <p:txBody>
            <a:bodyPr wrap="none" rtlCol="0">
              <a:spAutoFit/>
            </a:bodyPr>
            <a:lstStyle/>
            <a:p>
              <a:r>
                <a:rPr lang="zh-CN" altLang="en-US" sz="1600" dirty="0">
                  <a:solidFill>
                    <a:schemeClr val="tx1">
                      <a:lumMod val="65000"/>
                      <a:lumOff val="35000"/>
                    </a:schemeClr>
                  </a:solidFill>
                </a:rPr>
                <a:t>云创大数据</a:t>
              </a:r>
              <a:r>
                <a:rPr lang="zh-CN" altLang="en-US" sz="1600" dirty="0" smtClean="0">
                  <a:solidFill>
                    <a:schemeClr val="tx1">
                      <a:lumMod val="65000"/>
                      <a:lumOff val="35000"/>
                    </a:schemeClr>
                  </a:solidFill>
                </a:rPr>
                <a:t>为路</a:t>
              </a:r>
              <a:endParaRPr lang="en-US" altLang="zh-CN" sz="1600" dirty="0" smtClean="0">
                <a:solidFill>
                  <a:schemeClr val="tx1">
                    <a:lumMod val="65000"/>
                    <a:lumOff val="35000"/>
                  </a:schemeClr>
                </a:solidFill>
              </a:endParaRPr>
            </a:p>
            <a:p>
              <a:r>
                <a:rPr lang="zh-CN" altLang="en-US" sz="1600" dirty="0" smtClean="0">
                  <a:solidFill>
                    <a:schemeClr val="tx1">
                      <a:lumMod val="65000"/>
                      <a:lumOff val="35000"/>
                    </a:schemeClr>
                  </a:solidFill>
                </a:rPr>
                <a:t>况</a:t>
              </a:r>
              <a:r>
                <a:rPr lang="zh-CN" altLang="en-US" sz="1600" dirty="0">
                  <a:solidFill>
                    <a:schemeClr val="tx1">
                      <a:lumMod val="65000"/>
                      <a:lumOff val="35000"/>
                    </a:schemeClr>
                  </a:solidFill>
                </a:rPr>
                <a:t>大数据</a:t>
              </a:r>
              <a:r>
                <a:rPr lang="zh-CN" altLang="en-US" sz="1600" dirty="0" smtClean="0">
                  <a:solidFill>
                    <a:schemeClr val="tx1">
                      <a:lumMod val="65000"/>
                      <a:lumOff val="35000"/>
                    </a:schemeClr>
                  </a:solidFill>
                </a:rPr>
                <a:t>应用提</a:t>
              </a:r>
              <a:endParaRPr lang="en-US" altLang="zh-CN" sz="1600" dirty="0" smtClean="0">
                <a:solidFill>
                  <a:schemeClr val="tx1">
                    <a:lumMod val="65000"/>
                    <a:lumOff val="35000"/>
                  </a:schemeClr>
                </a:solidFill>
              </a:endParaRPr>
            </a:p>
            <a:p>
              <a:r>
                <a:rPr lang="zh-CN" altLang="en-US" sz="1600" dirty="0" smtClean="0">
                  <a:solidFill>
                    <a:schemeClr val="tx1">
                      <a:lumMod val="65000"/>
                      <a:lumOff val="35000"/>
                    </a:schemeClr>
                  </a:solidFill>
                </a:rPr>
                <a:t>供</a:t>
              </a:r>
              <a:r>
                <a:rPr lang="zh-CN" altLang="en-US" sz="1600" dirty="0">
                  <a:solidFill>
                    <a:schemeClr val="tx1">
                      <a:lumMod val="65000"/>
                      <a:lumOff val="35000"/>
                    </a:schemeClr>
                  </a:solidFill>
                </a:rPr>
                <a:t>技术</a:t>
              </a:r>
              <a:r>
                <a:rPr lang="zh-CN" altLang="en-US" sz="1600" dirty="0" smtClean="0">
                  <a:solidFill>
                    <a:schemeClr val="tx1">
                      <a:lumMod val="65000"/>
                      <a:lumOff val="35000"/>
                    </a:schemeClr>
                  </a:solidFill>
                </a:rPr>
                <a:t>支持</a:t>
              </a:r>
              <a:endParaRPr lang="zh-CN" altLang="en-US" sz="1600" dirty="0">
                <a:solidFill>
                  <a:schemeClr val="tx1">
                    <a:lumMod val="65000"/>
                    <a:lumOff val="35000"/>
                  </a:schemeClr>
                </a:solidFill>
              </a:endParaRPr>
            </a:p>
          </p:txBody>
        </p:sp>
      </p:gr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p:cNvGrpSpPr/>
          <p:nvPr/>
        </p:nvGrpSpPr>
        <p:grpSpPr>
          <a:xfrm>
            <a:off x="5462133" y="4933111"/>
            <a:ext cx="1563506" cy="641625"/>
            <a:chOff x="5462133" y="4933111"/>
            <a:chExt cx="1563506" cy="641625"/>
          </a:xfrm>
        </p:grpSpPr>
        <p:sp>
          <p:nvSpPr>
            <p:cNvPr id="29" name="矩形 28"/>
            <p:cNvSpPr/>
            <p:nvPr/>
          </p:nvSpPr>
          <p:spPr>
            <a:xfrm>
              <a:off x="5462338" y="4933111"/>
              <a:ext cx="1563301" cy="641625"/>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38" name="Picture 14" descr="F:\logo\中国智能硬件logo-01.png">
              <a:hlinkClick r:id="rId1"/>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62133" y="5038052"/>
              <a:ext cx="1562412" cy="475853"/>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6" name="组合 5"/>
          <p:cNvGrpSpPr/>
          <p:nvPr/>
        </p:nvGrpSpPr>
        <p:grpSpPr>
          <a:xfrm>
            <a:off x="420161" y="4933025"/>
            <a:ext cx="1565587" cy="641625"/>
            <a:chOff x="422066" y="4933025"/>
            <a:chExt cx="1565587" cy="641625"/>
          </a:xfrm>
        </p:grpSpPr>
        <p:sp>
          <p:nvSpPr>
            <p:cNvPr id="3" name="矩形 2"/>
            <p:cNvSpPr/>
            <p:nvPr/>
          </p:nvSpPr>
          <p:spPr>
            <a:xfrm>
              <a:off x="422066" y="4933025"/>
              <a:ext cx="1563301" cy="641625"/>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39" name="Picture 15" descr="F:\logo\chinacloud_logo-01.png">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5241" y="5037800"/>
              <a:ext cx="1562412" cy="47848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1" name="组合 10"/>
          <p:cNvGrpSpPr/>
          <p:nvPr/>
        </p:nvGrpSpPr>
        <p:grpSpPr>
          <a:xfrm>
            <a:off x="7138738" y="5702714"/>
            <a:ext cx="1563301" cy="641625"/>
            <a:chOff x="7138738" y="5702714"/>
            <a:chExt cx="1563301" cy="641625"/>
          </a:xfrm>
        </p:grpSpPr>
        <p:sp>
          <p:nvSpPr>
            <p:cNvPr id="35" name="矩形 34"/>
            <p:cNvSpPr/>
            <p:nvPr/>
          </p:nvSpPr>
          <p:spPr>
            <a:xfrm>
              <a:off x="7138738" y="5702714"/>
              <a:ext cx="1563301" cy="641625"/>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40" name="Picture 16">
              <a:hlinkClick r:id="rId5"/>
            </p:cNvPr>
            <p:cNvPicPr>
              <a:picLocks noChangeAspect="1" noChangeArrowheads="1"/>
            </p:cNvPicPr>
            <p:nvPr/>
          </p:nvPicPr>
          <p:blipFill>
            <a:blip r:embed="rId6" cstate="print">
              <a:extLst>
                <a:ext uri="{28A0092B-C50C-407E-A947-70E740481C1C}">
                  <a14:useLocalDpi xmlns:a14="http://schemas.microsoft.com/office/drawing/2010/main" val="0"/>
                </a:ext>
              </a:extLst>
            </a:blip>
            <a:stretch>
              <a:fillRect/>
            </a:stretch>
          </p:blipFill>
          <p:spPr bwMode="auto">
            <a:xfrm>
              <a:off x="7138823" y="5785510"/>
              <a:ext cx="1562412" cy="475992"/>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2" name="组合 11"/>
          <p:cNvGrpSpPr/>
          <p:nvPr/>
        </p:nvGrpSpPr>
        <p:grpSpPr>
          <a:xfrm>
            <a:off x="5462338" y="5702800"/>
            <a:ext cx="1563436" cy="641625"/>
            <a:chOff x="5462338" y="5702800"/>
            <a:chExt cx="1563436" cy="641625"/>
          </a:xfrm>
        </p:grpSpPr>
        <p:sp>
          <p:nvSpPr>
            <p:cNvPr id="34" name="矩形 33"/>
            <p:cNvSpPr/>
            <p:nvPr/>
          </p:nvSpPr>
          <p:spPr>
            <a:xfrm>
              <a:off x="5462338" y="5702800"/>
              <a:ext cx="1563301" cy="641625"/>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41" name="Picture 17" descr="F:\logo\机器人-01.png">
              <a:hlinkClick r:id="rId7"/>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463362" y="5753759"/>
              <a:ext cx="1562412" cy="540123"/>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4" name="组合 13"/>
          <p:cNvGrpSpPr/>
          <p:nvPr/>
        </p:nvGrpSpPr>
        <p:grpSpPr>
          <a:xfrm>
            <a:off x="2101918" y="5702714"/>
            <a:ext cx="1563681" cy="641625"/>
            <a:chOff x="2101918" y="5702714"/>
            <a:chExt cx="1563681" cy="641625"/>
          </a:xfrm>
        </p:grpSpPr>
        <p:sp>
          <p:nvSpPr>
            <p:cNvPr id="32" name="矩形 31"/>
            <p:cNvSpPr/>
            <p:nvPr/>
          </p:nvSpPr>
          <p:spPr>
            <a:xfrm>
              <a:off x="2101918" y="5702714"/>
              <a:ext cx="1563301" cy="641625"/>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pic>
          <p:nvPicPr>
            <p:cNvPr id="1042" name="Picture 18" descr="F:\logo\深度学习世界-01.png">
              <a:hlinkClick r:id="rId9"/>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103187" y="5792884"/>
              <a:ext cx="1562412" cy="46065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0" name="组合 9"/>
          <p:cNvGrpSpPr/>
          <p:nvPr/>
        </p:nvGrpSpPr>
        <p:grpSpPr>
          <a:xfrm>
            <a:off x="7138738" y="4933025"/>
            <a:ext cx="1563301" cy="641625"/>
            <a:chOff x="7138738" y="4933025"/>
            <a:chExt cx="1563301" cy="641625"/>
          </a:xfrm>
        </p:grpSpPr>
        <p:sp>
          <p:nvSpPr>
            <p:cNvPr id="30" name="矩形 29"/>
            <p:cNvSpPr/>
            <p:nvPr/>
          </p:nvSpPr>
          <p:spPr>
            <a:xfrm>
              <a:off x="7138738" y="4933025"/>
              <a:ext cx="1563301" cy="641625"/>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43" name="Picture 19" descr="F:\logo\中国PM25logo-01.png">
              <a:hlinkClick r:id="rId11"/>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7138738" y="4994913"/>
              <a:ext cx="1563301" cy="559848"/>
            </a:xfrm>
            <a:prstGeom prst="rect">
              <a:avLst/>
            </a:prstGeom>
            <a:noFill/>
            <a:ln>
              <a:noFill/>
            </a:ln>
            <a:extLst>
              <a:ext uri="{909E8E84-426E-40DD-AFC4-6F175D3DCCD1}">
                <a14:hiddenFill xmlns:a14="http://schemas.microsoft.com/office/drawing/2010/main">
                  <a:solidFill>
                    <a:srgbClr val="FFFFFF"/>
                  </a:solidFill>
                </a14:hiddenFill>
              </a:ext>
            </a:extLst>
          </p:spPr>
        </p:pic>
      </p:grpSp>
      <p:grpSp>
        <p:nvGrpSpPr>
          <p:cNvPr id="13" name="组合 12"/>
          <p:cNvGrpSpPr/>
          <p:nvPr/>
        </p:nvGrpSpPr>
        <p:grpSpPr>
          <a:xfrm>
            <a:off x="3798482" y="5702714"/>
            <a:ext cx="1563301" cy="641625"/>
            <a:chOff x="3778318" y="5702714"/>
            <a:chExt cx="1563301" cy="641625"/>
          </a:xfrm>
        </p:grpSpPr>
        <p:sp>
          <p:nvSpPr>
            <p:cNvPr id="33" name="矩形 32"/>
            <p:cNvSpPr/>
            <p:nvPr/>
          </p:nvSpPr>
          <p:spPr>
            <a:xfrm>
              <a:off x="3778318" y="5702714"/>
              <a:ext cx="1563301" cy="641625"/>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44" name="Picture 20" descr="F:\logo\中国存储-01.png">
              <a:hlinkClick r:id="rId13"/>
            </p:cNvP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3778341" y="5785417"/>
              <a:ext cx="1562412" cy="537845"/>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7" name="组合 6"/>
          <p:cNvGrpSpPr/>
          <p:nvPr/>
        </p:nvGrpSpPr>
        <p:grpSpPr>
          <a:xfrm>
            <a:off x="2101918" y="4933025"/>
            <a:ext cx="1563360" cy="641625"/>
            <a:chOff x="2101918" y="4933025"/>
            <a:chExt cx="1563360" cy="641625"/>
          </a:xfrm>
        </p:grpSpPr>
        <p:sp>
          <p:nvSpPr>
            <p:cNvPr id="27" name="矩形 26"/>
            <p:cNvSpPr/>
            <p:nvPr/>
          </p:nvSpPr>
          <p:spPr>
            <a:xfrm>
              <a:off x="2101918" y="4933025"/>
              <a:ext cx="1563301" cy="641625"/>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pic>
          <p:nvPicPr>
            <p:cNvPr id="1045" name="Picture 21" descr="F:\logo\中国大数据LOGO-01.png">
              <a:hlinkClick r:id="rId15"/>
            </p:cNvPr>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2102866" y="4954959"/>
              <a:ext cx="1562412" cy="55871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8" name="组合 7"/>
          <p:cNvGrpSpPr/>
          <p:nvPr/>
        </p:nvGrpSpPr>
        <p:grpSpPr>
          <a:xfrm>
            <a:off x="3768793" y="4933025"/>
            <a:ext cx="1572826" cy="641625"/>
            <a:chOff x="3768793" y="4933025"/>
            <a:chExt cx="1572826" cy="641625"/>
          </a:xfrm>
        </p:grpSpPr>
        <p:sp>
          <p:nvSpPr>
            <p:cNvPr id="28" name="矩形 27"/>
            <p:cNvSpPr/>
            <p:nvPr/>
          </p:nvSpPr>
          <p:spPr>
            <a:xfrm>
              <a:off x="3778318" y="4933025"/>
              <a:ext cx="1563301" cy="641625"/>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46" name="Picture 22" descr="F:\logo\中国物联网-01.png">
              <a:hlinkClick r:id="rId17"/>
            </p:cNvPr>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3768793" y="4953980"/>
              <a:ext cx="1562412" cy="55972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5" name="组合 14"/>
          <p:cNvGrpSpPr/>
          <p:nvPr/>
        </p:nvGrpSpPr>
        <p:grpSpPr>
          <a:xfrm>
            <a:off x="422066" y="5702714"/>
            <a:ext cx="1563757" cy="641625"/>
            <a:chOff x="422066" y="5702714"/>
            <a:chExt cx="1563757" cy="641625"/>
          </a:xfrm>
        </p:grpSpPr>
        <p:sp>
          <p:nvSpPr>
            <p:cNvPr id="31" name="矩形 30"/>
            <p:cNvSpPr/>
            <p:nvPr/>
          </p:nvSpPr>
          <p:spPr>
            <a:xfrm>
              <a:off x="422066" y="5702714"/>
              <a:ext cx="1563301" cy="641625"/>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47" name="Picture 23" descr="F:\logo\中国智慧城市logo-01.png">
              <a:hlinkClick r:id="rId19"/>
            </p:cNvPr>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423411" y="5753672"/>
              <a:ext cx="1562412" cy="475212"/>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6" name="组合 15"/>
          <p:cNvGrpSpPr/>
          <p:nvPr/>
        </p:nvGrpSpPr>
        <p:grpSpPr>
          <a:xfrm>
            <a:off x="383965" y="619673"/>
            <a:ext cx="4092208" cy="3950990"/>
            <a:chOff x="383853" y="409573"/>
            <a:chExt cx="4092208" cy="3950990"/>
          </a:xfrm>
        </p:grpSpPr>
        <p:sp>
          <p:nvSpPr>
            <p:cNvPr id="4" name="矩形 3">
              <a:hlinkClick r:id="rId21"/>
            </p:cNvPr>
            <p:cNvSpPr/>
            <p:nvPr/>
          </p:nvSpPr>
          <p:spPr>
            <a:xfrm>
              <a:off x="383853" y="409573"/>
              <a:ext cx="4092208" cy="3950990"/>
            </a:xfrm>
            <a:prstGeom prst="rect">
              <a:avLst/>
            </a:prstGeom>
            <a:solidFill>
              <a:schemeClr val="bg1"/>
            </a:solidFill>
            <a:ln>
              <a:noFill/>
            </a:ln>
            <a:effectLst>
              <a:outerShdw blurRad="127000" dist="38100" dir="5400000" sx="102000" sy="102000" algn="t"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TextBox 1">
              <a:hlinkClick r:id="rId21"/>
            </p:cNvPr>
            <p:cNvSpPr txBox="1"/>
            <p:nvPr/>
          </p:nvSpPr>
          <p:spPr>
            <a:xfrm>
              <a:off x="928192" y="3420340"/>
              <a:ext cx="3185487" cy="641009"/>
            </a:xfrm>
            <a:prstGeom prst="rect">
              <a:avLst/>
            </a:prstGeom>
            <a:noFill/>
          </p:spPr>
          <p:txBody>
            <a:bodyPr wrap="none" rtlCol="0">
              <a:spAutoFit/>
            </a:bodyPr>
            <a:lstStyle/>
            <a:p>
              <a:pPr algn="ctr">
                <a:lnSpc>
                  <a:spcPts val="2160"/>
                </a:lnSpc>
              </a:pPr>
              <a:r>
                <a:rPr lang="zh-CN" altLang="en-US" dirty="0">
                  <a:solidFill>
                    <a:schemeClr val="tx1">
                      <a:lumMod val="65000"/>
                      <a:lumOff val="35000"/>
                    </a:schemeClr>
                  </a:solidFill>
                  <a:latin typeface="+mj-ea"/>
                  <a:ea typeface="+mj-ea"/>
                </a:rPr>
                <a:t>万物</a:t>
              </a:r>
              <a:r>
                <a:rPr lang="zh-CN" altLang="en-US" dirty="0" smtClean="0">
                  <a:solidFill>
                    <a:schemeClr val="tx1">
                      <a:lumMod val="65000"/>
                      <a:lumOff val="35000"/>
                    </a:schemeClr>
                  </a:solidFill>
                  <a:latin typeface="+mj-ea"/>
                  <a:ea typeface="+mj-ea"/>
                </a:rPr>
                <a:t>云</a:t>
              </a:r>
              <a:endParaRPr lang="en-US" altLang="zh-CN" dirty="0" smtClean="0">
                <a:solidFill>
                  <a:schemeClr val="tx1">
                    <a:lumMod val="65000"/>
                    <a:lumOff val="35000"/>
                  </a:schemeClr>
                </a:solidFill>
                <a:latin typeface="+mj-ea"/>
                <a:ea typeface="+mj-ea"/>
              </a:endParaRPr>
            </a:p>
            <a:p>
              <a:pPr algn="ctr">
                <a:lnSpc>
                  <a:spcPts val="2160"/>
                </a:lnSpc>
              </a:pPr>
              <a:r>
                <a:rPr lang="zh-CN" altLang="en-US" dirty="0" smtClean="0">
                  <a:solidFill>
                    <a:schemeClr val="tx1">
                      <a:lumMod val="65000"/>
                      <a:lumOff val="35000"/>
                    </a:schemeClr>
                  </a:solidFill>
                  <a:latin typeface="+mj-ea"/>
                  <a:ea typeface="+mj-ea"/>
                </a:rPr>
                <a:t>智能</a:t>
              </a:r>
              <a:r>
                <a:rPr lang="zh-CN" altLang="en-US" dirty="0">
                  <a:solidFill>
                    <a:schemeClr val="tx1">
                      <a:lumMod val="65000"/>
                      <a:lumOff val="35000"/>
                    </a:schemeClr>
                  </a:solidFill>
                  <a:latin typeface="+mj-ea"/>
                  <a:ea typeface="+mj-ea"/>
                </a:rPr>
                <a:t>硬件大数据免费托管平台</a:t>
              </a:r>
              <a:endParaRPr lang="zh-CN" altLang="en-US" dirty="0">
                <a:solidFill>
                  <a:schemeClr val="tx1">
                    <a:lumMod val="65000"/>
                    <a:lumOff val="35000"/>
                  </a:schemeClr>
                </a:solidFill>
                <a:latin typeface="+mj-ea"/>
                <a:ea typeface="+mj-ea"/>
              </a:endParaRPr>
            </a:p>
          </p:txBody>
        </p:sp>
        <p:pic>
          <p:nvPicPr>
            <p:cNvPr id="1048" name="Picture 24" descr="F:\大数据挖掘平台\物联网大数据平台\logo_bate_homeaaa.png">
              <a:hlinkClick r:id="rId21"/>
            </p:cNvPr>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1525082" y="595308"/>
              <a:ext cx="1809750" cy="523875"/>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C:\Users\Administrator\Desktop\TIM截图20180706145956.png">
              <a:hlinkClick r:id="rId21"/>
            </p:cNvPr>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383853" y="1263318"/>
              <a:ext cx="4092208" cy="2034351"/>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7" name="组合 16"/>
          <p:cNvGrpSpPr/>
          <p:nvPr/>
        </p:nvGrpSpPr>
        <p:grpSpPr>
          <a:xfrm>
            <a:off x="4683554" y="619673"/>
            <a:ext cx="4092258" cy="3950990"/>
            <a:chOff x="4683442" y="409573"/>
            <a:chExt cx="4092258" cy="3950990"/>
          </a:xfrm>
        </p:grpSpPr>
        <p:sp>
          <p:nvSpPr>
            <p:cNvPr id="37" name="矩形 36">
              <a:hlinkClick r:id="rId24"/>
            </p:cNvPr>
            <p:cNvSpPr/>
            <p:nvPr/>
          </p:nvSpPr>
          <p:spPr>
            <a:xfrm>
              <a:off x="4683492" y="409573"/>
              <a:ext cx="4092208" cy="3950990"/>
            </a:xfrm>
            <a:prstGeom prst="rect">
              <a:avLst/>
            </a:prstGeom>
            <a:solidFill>
              <a:schemeClr val="bg1"/>
            </a:solidFill>
            <a:ln>
              <a:noFill/>
            </a:ln>
            <a:effectLst>
              <a:outerShdw blurRad="127000" dist="38100" dir="5400000" sx="102000" sy="102000" algn="t"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TextBox 4">
              <a:hlinkClick r:id="rId24"/>
            </p:cNvPr>
            <p:cNvSpPr txBox="1"/>
            <p:nvPr/>
          </p:nvSpPr>
          <p:spPr>
            <a:xfrm>
              <a:off x="5376230" y="3420340"/>
              <a:ext cx="2723823" cy="656590"/>
            </a:xfrm>
            <a:prstGeom prst="rect">
              <a:avLst/>
            </a:prstGeom>
            <a:noFill/>
          </p:spPr>
          <p:txBody>
            <a:bodyPr wrap="none" rtlCol="0">
              <a:spAutoFit/>
            </a:bodyPr>
            <a:lstStyle/>
            <a:p>
              <a:pPr algn="ctr">
                <a:lnSpc>
                  <a:spcPts val="2160"/>
                </a:lnSpc>
              </a:pPr>
              <a:r>
                <a:rPr lang="zh-CN" altLang="en-US" dirty="0">
                  <a:solidFill>
                    <a:schemeClr val="tx1">
                      <a:lumMod val="65000"/>
                      <a:lumOff val="35000"/>
                    </a:schemeClr>
                  </a:solidFill>
                  <a:latin typeface="+mj-ea"/>
                  <a:ea typeface="+mj-ea"/>
                </a:rPr>
                <a:t>环境</a:t>
              </a:r>
              <a:r>
                <a:rPr lang="zh-CN" altLang="en-US" dirty="0" smtClean="0">
                  <a:solidFill>
                    <a:schemeClr val="tx1">
                      <a:lumMod val="65000"/>
                      <a:lumOff val="35000"/>
                    </a:schemeClr>
                  </a:solidFill>
                  <a:latin typeface="+mj-ea"/>
                  <a:ea typeface="+mj-ea"/>
                </a:rPr>
                <a:t>云</a:t>
              </a:r>
              <a:endParaRPr lang="en-US" altLang="zh-CN" dirty="0" smtClean="0">
                <a:solidFill>
                  <a:schemeClr val="tx1">
                    <a:lumMod val="65000"/>
                    <a:lumOff val="35000"/>
                  </a:schemeClr>
                </a:solidFill>
                <a:latin typeface="+mj-ea"/>
                <a:ea typeface="+mj-ea"/>
              </a:endParaRPr>
            </a:p>
            <a:p>
              <a:pPr algn="ctr">
                <a:lnSpc>
                  <a:spcPts val="2160"/>
                </a:lnSpc>
              </a:pPr>
              <a:r>
                <a:rPr lang="zh-CN" altLang="en-US" dirty="0" smtClean="0">
                  <a:solidFill>
                    <a:schemeClr val="tx1">
                      <a:lumMod val="65000"/>
                      <a:lumOff val="35000"/>
                    </a:schemeClr>
                  </a:solidFill>
                </a:rPr>
                <a:t>环境</a:t>
              </a:r>
              <a:r>
                <a:rPr lang="zh-CN" altLang="en-US" dirty="0">
                  <a:solidFill>
                    <a:schemeClr val="tx1">
                      <a:lumMod val="65000"/>
                      <a:lumOff val="35000"/>
                    </a:schemeClr>
                  </a:solidFill>
                </a:rPr>
                <a:t>大数据开放</a:t>
              </a:r>
              <a:r>
                <a:rPr lang="zh-CN" altLang="en-US" dirty="0" smtClean="0">
                  <a:solidFill>
                    <a:schemeClr val="tx1">
                      <a:lumMod val="65000"/>
                      <a:lumOff val="35000"/>
                    </a:schemeClr>
                  </a:solidFill>
                </a:rPr>
                <a:t>共享平台</a:t>
              </a:r>
              <a:endParaRPr lang="zh-CN" altLang="en-US" dirty="0">
                <a:solidFill>
                  <a:schemeClr val="tx1">
                    <a:lumMod val="65000"/>
                    <a:lumOff val="35000"/>
                  </a:schemeClr>
                </a:solidFill>
              </a:endParaRPr>
            </a:p>
          </p:txBody>
        </p:sp>
        <p:pic>
          <p:nvPicPr>
            <p:cNvPr id="1050" name="Picture 26" descr="F:\大数据挖掘平台\环境云\环境云logo.png">
              <a:hlinkClick r:id="rId24"/>
            </p:cNvPr>
            <p:cNvPicPr>
              <a:picLocks noChangeAspect="1" noChangeArrowheads="1"/>
            </p:cNvPicPr>
            <p:nvPr/>
          </p:nvPicPr>
          <p:blipFill>
            <a:blip r:embed="rId25" cstate="print">
              <a:extLst>
                <a:ext uri="{28A0092B-C50C-407E-A947-70E740481C1C}">
                  <a14:useLocalDpi xmlns:a14="http://schemas.microsoft.com/office/drawing/2010/main" val="0"/>
                </a:ext>
              </a:extLst>
            </a:blip>
            <a:srcRect/>
            <a:stretch>
              <a:fillRect/>
            </a:stretch>
          </p:blipFill>
          <p:spPr bwMode="auto">
            <a:xfrm>
              <a:off x="5855807" y="514623"/>
              <a:ext cx="1630844" cy="799827"/>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Administrator\Desktop\TIM截图20180706145922.png">
              <a:hlinkClick r:id="rId24"/>
            </p:cNvPr>
            <p:cNvPicPr>
              <a:picLocks noChangeAspect="1" noChangeArrowheads="1"/>
            </p:cNvPicPr>
            <p:nvPr/>
          </p:nvPicPr>
          <p:blipFill>
            <a:blip r:embed="rId26" cstate="print">
              <a:extLst>
                <a:ext uri="{28A0092B-C50C-407E-A947-70E740481C1C}">
                  <a14:useLocalDpi xmlns:a14="http://schemas.microsoft.com/office/drawing/2010/main" val="0"/>
                </a:ext>
              </a:extLst>
            </a:blip>
            <a:srcRect/>
            <a:stretch>
              <a:fillRect/>
            </a:stretch>
          </p:blipFill>
          <p:spPr bwMode="auto">
            <a:xfrm>
              <a:off x="4683442" y="1263318"/>
              <a:ext cx="4075113" cy="2034351"/>
            </a:xfrm>
            <a:prstGeom prst="rect">
              <a:avLst/>
            </a:prstGeom>
            <a:noFill/>
            <a:extLst>
              <a:ext uri="{909E8E84-426E-40DD-AFC4-6F175D3DCCD1}">
                <a14:hiddenFill xmlns:a14="http://schemas.microsoft.com/office/drawing/2010/main">
                  <a:solidFill>
                    <a:srgbClr val="FFFFFF"/>
                  </a:solidFill>
                </a14:hiddenFill>
              </a:ext>
            </a:extLst>
          </p:spPr>
        </p:pic>
      </p:grpSp>
      <p:sp>
        <p:nvSpPr>
          <p:cNvPr id="42" name="TextBox 41"/>
          <p:cNvSpPr txBox="1"/>
          <p:nvPr/>
        </p:nvSpPr>
        <p:spPr>
          <a:xfrm>
            <a:off x="374194" y="125756"/>
            <a:ext cx="1402080" cy="737235"/>
          </a:xfrm>
          <a:prstGeom prst="rect">
            <a:avLst/>
          </a:prstGeom>
          <a:noFill/>
        </p:spPr>
        <p:txBody>
          <a:bodyPr wrap="none" rtlCol="0">
            <a:spAutoFit/>
          </a:bodyPr>
          <a:lstStyle/>
          <a:p>
            <a:r>
              <a:rPr lang="zh-CN" altLang="en-US" sz="2400" b="1" dirty="0" smtClean="0">
                <a:solidFill>
                  <a:schemeClr val="bg2">
                    <a:lumMod val="50000"/>
                  </a:schemeClr>
                </a:solidFill>
              </a:rPr>
              <a:t>网站推荐</a:t>
            </a:r>
            <a:endParaRPr lang="zh-CN" altLang="en-US" dirty="0">
              <a:solidFill>
                <a:schemeClr val="bg2">
                  <a:lumMod val="50000"/>
                </a:schemeClr>
              </a:solidFill>
            </a:endParaRPr>
          </a:p>
          <a:p>
            <a:endParaRPr lang="zh-CN" altLang="en-US" dirty="0">
              <a:solidFill>
                <a:schemeClr val="bg2">
                  <a:lumMod val="50000"/>
                </a:schemeClr>
              </a:solidFill>
            </a:endParaRPr>
          </a:p>
        </p:txBody>
      </p:sp>
    </p:spTree>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0" y="1997136"/>
            <a:ext cx="7084431" cy="1791128"/>
            <a:chOff x="-1" y="2037922"/>
            <a:chExt cx="12192763" cy="1791128"/>
          </a:xfrm>
        </p:grpSpPr>
        <p:sp>
          <p:nvSpPr>
            <p:cNvPr id="3" name="矩形 2"/>
            <p:cNvSpPr/>
            <p:nvPr/>
          </p:nvSpPr>
          <p:spPr>
            <a:xfrm>
              <a:off x="762" y="2038350"/>
              <a:ext cx="12192000" cy="17907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762" y="2037922"/>
              <a:ext cx="12192000" cy="72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1" y="3752264"/>
              <a:ext cx="12192000" cy="72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6" name="图片 5"/>
          <p:cNvPicPr>
            <a:picLocks noChangeAspect="1"/>
          </p:cNvPicPr>
          <p:nvPr/>
        </p:nvPicPr>
        <p:blipFill rotWithShape="1">
          <a:blip r:embed="rId1">
            <a:extLst>
              <a:ext uri="{28A0092B-C50C-407E-A947-70E740481C1C}">
                <a14:useLocalDpi xmlns:a14="http://schemas.microsoft.com/office/drawing/2010/main" val="0"/>
              </a:ext>
            </a:extLst>
          </a:blip>
          <a:srcRect r="75391"/>
          <a:stretch>
            <a:fillRect/>
          </a:stretch>
        </p:blipFill>
        <p:spPr>
          <a:xfrm flipH="1">
            <a:off x="6143625" y="0"/>
            <a:ext cx="3000375" cy="6858000"/>
          </a:xfrm>
          <a:prstGeom prst="rect">
            <a:avLst/>
          </a:prstGeom>
        </p:spPr>
      </p:pic>
      <p:sp>
        <p:nvSpPr>
          <p:cNvPr id="7" name="文本框 5"/>
          <p:cNvSpPr txBox="1"/>
          <p:nvPr/>
        </p:nvSpPr>
        <p:spPr>
          <a:xfrm>
            <a:off x="1371600" y="2328817"/>
            <a:ext cx="4185761" cy="1200329"/>
          </a:xfrm>
          <a:prstGeom prst="rect">
            <a:avLst/>
          </a:prstGeom>
          <a:noFill/>
        </p:spPr>
        <p:txBody>
          <a:bodyPr wrap="none" rtlCol="0">
            <a:spAutoFit/>
          </a:bodyPr>
          <a:lstStyle/>
          <a:p>
            <a:r>
              <a:rPr lang="zh-CN" altLang="en-US" sz="7200" spc="600" dirty="0" smtClean="0">
                <a:solidFill>
                  <a:schemeClr val="bg1"/>
                </a:solidFill>
              </a:rPr>
              <a:t>感谢聆听</a:t>
            </a:r>
            <a:endParaRPr lang="zh-CN" altLang="en-US" sz="7200" spc="600" dirty="0">
              <a:solidFill>
                <a:schemeClr val="bg1"/>
              </a:solidFill>
            </a:endParaRPr>
          </a:p>
        </p:txBody>
      </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3"/>
          </p:nvPr>
        </p:nvSpPr>
        <p:spPr/>
        <p:txBody>
          <a:bodyPr>
            <a:normAutofit/>
          </a:bodyPr>
          <a:lstStyle/>
          <a:p>
            <a:r>
              <a:rPr lang="en-US" altLang="zh-CN" sz="2000" dirty="0" smtClean="0"/>
              <a:t>9.1.1 </a:t>
            </a:r>
            <a:r>
              <a:rPr lang="zh-CN" altLang="en-US" sz="2000" dirty="0" smtClean="0"/>
              <a:t>认识</a:t>
            </a:r>
            <a:r>
              <a:rPr lang="zh-CN" altLang="en-US" sz="2000" dirty="0"/>
              <a:t>异常</a:t>
            </a:r>
            <a:endParaRPr lang="zh-CN" altLang="en-US" sz="2000" dirty="0"/>
          </a:p>
        </p:txBody>
      </p:sp>
      <p:sp>
        <p:nvSpPr>
          <p:cNvPr id="3" name="内容占位符 2"/>
          <p:cNvSpPr>
            <a:spLocks noGrp="1"/>
          </p:cNvSpPr>
          <p:nvPr>
            <p:ph sz="quarter" idx="14"/>
          </p:nvPr>
        </p:nvSpPr>
        <p:spPr>
          <a:xfrm>
            <a:off x="364881" y="1441694"/>
            <a:ext cx="7886700" cy="4044950"/>
          </a:xfrm>
        </p:spPr>
        <p:txBody>
          <a:bodyPr/>
          <a:lstStyle/>
          <a:p>
            <a:pPr>
              <a:lnSpc>
                <a:spcPct val="150000"/>
              </a:lnSpc>
            </a:pPr>
            <a:r>
              <a:rPr lang="zh-CN" altLang="en-US" sz="2000" dirty="0">
                <a:solidFill>
                  <a:schemeClr val="tx1">
                    <a:lumMod val="75000"/>
                    <a:lumOff val="25000"/>
                  </a:schemeClr>
                </a:solidFill>
              </a:rPr>
              <a:t>异常就是一个事件，该事件会在程序执行过程中有语法等错误的时候发生，异常会影响程序的正常执行。 </a:t>
            </a:r>
            <a:endParaRPr lang="zh-CN" altLang="en-US" sz="2000" dirty="0">
              <a:solidFill>
                <a:schemeClr val="tx1">
                  <a:lumMod val="75000"/>
                  <a:lumOff val="25000"/>
                </a:schemeClr>
              </a:solidFill>
            </a:endParaRPr>
          </a:p>
          <a:p>
            <a:pPr>
              <a:lnSpc>
                <a:spcPct val="150000"/>
              </a:lnSpc>
            </a:pPr>
            <a:r>
              <a:rPr lang="zh-CN" altLang="en-US" sz="2000" dirty="0">
                <a:solidFill>
                  <a:schemeClr val="tx1">
                    <a:lumMod val="75000"/>
                    <a:lumOff val="25000"/>
                  </a:schemeClr>
                </a:solidFill>
              </a:rPr>
              <a:t>通常在</a:t>
            </a:r>
            <a:r>
              <a:rPr lang="en-US" altLang="zh-CN" sz="2000" dirty="0">
                <a:solidFill>
                  <a:schemeClr val="tx1">
                    <a:lumMod val="75000"/>
                    <a:lumOff val="25000"/>
                  </a:schemeClr>
                </a:solidFill>
              </a:rPr>
              <a:t>Python</a:t>
            </a:r>
            <a:r>
              <a:rPr lang="zh-CN" altLang="en-US" sz="2000" dirty="0">
                <a:solidFill>
                  <a:schemeClr val="tx1">
                    <a:lumMod val="75000"/>
                    <a:lumOff val="25000"/>
                  </a:schemeClr>
                </a:solidFill>
              </a:rPr>
              <a:t>无法正常处理程序时就会发生一个异常，程序会终止执行。 </a:t>
            </a:r>
            <a:endParaRPr lang="zh-CN" altLang="en-US" sz="2000" dirty="0">
              <a:solidFill>
                <a:schemeClr val="tx1">
                  <a:lumMod val="75000"/>
                  <a:lumOff val="25000"/>
                </a:schemeClr>
              </a:solidFill>
            </a:endParaRPr>
          </a:p>
          <a:p>
            <a:pPr>
              <a:lnSpc>
                <a:spcPct val="150000"/>
              </a:lnSpc>
            </a:pPr>
            <a:r>
              <a:rPr lang="zh-CN" altLang="en-US" sz="2000" dirty="0">
                <a:solidFill>
                  <a:schemeClr val="tx1">
                    <a:lumMod val="75000"/>
                    <a:lumOff val="25000"/>
                  </a:schemeClr>
                </a:solidFill>
              </a:rPr>
              <a:t>当</a:t>
            </a:r>
            <a:r>
              <a:rPr lang="en-US" altLang="zh-CN" sz="2000" dirty="0">
                <a:solidFill>
                  <a:schemeClr val="tx1">
                    <a:lumMod val="75000"/>
                    <a:lumOff val="25000"/>
                  </a:schemeClr>
                </a:solidFill>
              </a:rPr>
              <a:t>Python</a:t>
            </a:r>
            <a:r>
              <a:rPr lang="zh-CN" altLang="en-US" sz="2000" dirty="0">
                <a:solidFill>
                  <a:schemeClr val="tx1">
                    <a:lumMod val="75000"/>
                    <a:lumOff val="25000"/>
                  </a:schemeClr>
                </a:solidFill>
              </a:rPr>
              <a:t>程序发生异常时，我们需要检测捕获处理它。</a:t>
            </a:r>
            <a:endParaRPr lang="zh-CN" altLang="en-US" sz="2000" dirty="0">
              <a:solidFill>
                <a:schemeClr val="tx1">
                  <a:lumMod val="75000"/>
                  <a:lumOff val="25000"/>
                </a:schemeClr>
              </a:solidFill>
            </a:endParaRPr>
          </a:p>
        </p:txBody>
      </p:sp>
      <p:sp>
        <p:nvSpPr>
          <p:cNvPr id="4" name="TextBox 3"/>
          <p:cNvSpPr txBox="1"/>
          <p:nvPr/>
        </p:nvSpPr>
        <p:spPr>
          <a:xfrm>
            <a:off x="246185" y="105507"/>
            <a:ext cx="3578469" cy="415498"/>
          </a:xfrm>
          <a:prstGeom prst="rect">
            <a:avLst/>
          </a:prstGeom>
          <a:noFill/>
        </p:spPr>
        <p:txBody>
          <a:bodyPr wrap="square" rtlCol="0">
            <a:spAutoFit/>
          </a:bodyPr>
          <a:lstStyle/>
          <a:p>
            <a:r>
              <a:rPr lang="en-US" altLang="zh-CN" sz="2100" b="1" spc="225" dirty="0" smtClean="0">
                <a:solidFill>
                  <a:prstClr val="white"/>
                </a:solidFill>
              </a:rPr>
              <a:t>9.1 </a:t>
            </a:r>
            <a:r>
              <a:rPr lang="zh-CN" altLang="en-US" sz="2100" b="1" spc="225" dirty="0" smtClean="0">
                <a:solidFill>
                  <a:prstClr val="white"/>
                </a:solidFill>
              </a:rPr>
              <a:t>异常</a:t>
            </a:r>
            <a:r>
              <a:rPr lang="zh-CN" altLang="en-US" sz="2100" b="1" spc="225" dirty="0">
                <a:solidFill>
                  <a:prstClr val="white"/>
                </a:solidFill>
              </a:rPr>
              <a:t>概述</a:t>
            </a:r>
            <a:endParaRPr lang="en-US" altLang="zh-CN" sz="2100" b="1" spc="225" dirty="0">
              <a:solidFill>
                <a:prstClr val="white"/>
              </a:solidFill>
            </a:endParaRPr>
          </a:p>
        </p:txBody>
      </p:sp>
      <p:sp>
        <p:nvSpPr>
          <p:cNvPr id="5" name="TextBox 4"/>
          <p:cNvSpPr txBox="1"/>
          <p:nvPr/>
        </p:nvSpPr>
        <p:spPr>
          <a:xfrm>
            <a:off x="6523891" y="255004"/>
            <a:ext cx="3006969" cy="300852"/>
          </a:xfrm>
          <a:prstGeom prst="rect">
            <a:avLst/>
          </a:prstGeom>
          <a:noFill/>
        </p:spPr>
        <p:txBody>
          <a:bodyPr wrap="square" rtlCol="0">
            <a:spAutoFit/>
          </a:bodyPr>
          <a:lstStyle/>
          <a:p>
            <a:r>
              <a:rPr lang="zh-CN" altLang="en-US" sz="1355" dirty="0">
                <a:solidFill>
                  <a:prstClr val="white"/>
                </a:solidFill>
              </a:rPr>
              <a:t>  第九</a:t>
            </a:r>
            <a:r>
              <a:rPr lang="zh-CN" altLang="en-US" sz="1355" dirty="0" smtClean="0">
                <a:solidFill>
                  <a:prstClr val="white"/>
                </a:solidFill>
              </a:rPr>
              <a:t>章 异常</a:t>
            </a:r>
            <a:endParaRPr lang="zh-CN" altLang="en-US" sz="1355" dirty="0">
              <a:solidFill>
                <a:prstClr val="white"/>
              </a:solidFill>
            </a:endParaRPr>
          </a:p>
        </p:txBody>
      </p:sp>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3"/>
          </p:nvPr>
        </p:nvSpPr>
        <p:spPr/>
        <p:txBody>
          <a:bodyPr>
            <a:normAutofit/>
          </a:bodyPr>
          <a:lstStyle/>
          <a:p>
            <a:r>
              <a:rPr lang="en-US" altLang="zh-CN" sz="2000" dirty="0" smtClean="0"/>
              <a:t>9.1.2 </a:t>
            </a:r>
            <a:r>
              <a:rPr lang="zh-CN" altLang="en-US" sz="2000" dirty="0" smtClean="0"/>
              <a:t>处理</a:t>
            </a:r>
            <a:r>
              <a:rPr lang="zh-CN" altLang="en-US" sz="2000" dirty="0"/>
              <a:t>异常</a:t>
            </a:r>
            <a:endParaRPr lang="zh-CN" altLang="en-US" sz="2000" dirty="0"/>
          </a:p>
        </p:txBody>
      </p:sp>
      <p:sp>
        <p:nvSpPr>
          <p:cNvPr id="3" name="内容占位符 2"/>
          <p:cNvSpPr>
            <a:spLocks noGrp="1"/>
          </p:cNvSpPr>
          <p:nvPr>
            <p:ph sz="quarter" idx="14"/>
          </p:nvPr>
        </p:nvSpPr>
        <p:spPr>
          <a:xfrm>
            <a:off x="364880" y="1223325"/>
            <a:ext cx="8683585" cy="4904520"/>
          </a:xfrm>
        </p:spPr>
        <p:txBody>
          <a:bodyPr>
            <a:noAutofit/>
          </a:bodyPr>
          <a:lstStyle/>
          <a:p>
            <a:pPr>
              <a:lnSpc>
                <a:spcPct val="150000"/>
              </a:lnSpc>
            </a:pPr>
            <a:r>
              <a:rPr lang="zh-CN" altLang="en-US" sz="2000" dirty="0">
                <a:solidFill>
                  <a:schemeClr val="tx1">
                    <a:lumMod val="75000"/>
                    <a:lumOff val="25000"/>
                  </a:schemeClr>
                </a:solidFill>
              </a:rPr>
              <a:t>如何检测并处理异常呢？</a:t>
            </a:r>
            <a:endParaRPr lang="zh-CN" altLang="en-US" sz="2000" dirty="0">
              <a:solidFill>
                <a:schemeClr val="tx1">
                  <a:lumMod val="75000"/>
                  <a:lumOff val="25000"/>
                </a:schemeClr>
              </a:solidFill>
            </a:endParaRPr>
          </a:p>
          <a:p>
            <a:pPr>
              <a:lnSpc>
                <a:spcPct val="150000"/>
              </a:lnSpc>
            </a:pPr>
            <a:r>
              <a:rPr lang="zh-CN" altLang="en-US" sz="2000" dirty="0">
                <a:solidFill>
                  <a:schemeClr val="tx1">
                    <a:lumMod val="75000"/>
                    <a:lumOff val="25000"/>
                  </a:schemeClr>
                </a:solidFill>
              </a:rPr>
              <a:t>我们检测处理异常，可以通过</a:t>
            </a:r>
            <a:r>
              <a:rPr lang="en-US" altLang="zh-CN" sz="2000" dirty="0">
                <a:solidFill>
                  <a:schemeClr val="tx1">
                    <a:lumMod val="75000"/>
                    <a:lumOff val="25000"/>
                  </a:schemeClr>
                </a:solidFill>
              </a:rPr>
              <a:t>try</a:t>
            </a:r>
            <a:r>
              <a:rPr lang="zh-CN" altLang="en-US" sz="2000" dirty="0">
                <a:solidFill>
                  <a:schemeClr val="tx1">
                    <a:lumMod val="75000"/>
                    <a:lumOff val="25000"/>
                  </a:schemeClr>
                </a:solidFill>
              </a:rPr>
              <a:t>语句来实现，任何出现在</a:t>
            </a:r>
            <a:r>
              <a:rPr lang="en-US" altLang="zh-CN" sz="2000" dirty="0">
                <a:solidFill>
                  <a:schemeClr val="tx1">
                    <a:lumMod val="75000"/>
                    <a:lumOff val="25000"/>
                  </a:schemeClr>
                </a:solidFill>
              </a:rPr>
              <a:t>try</a:t>
            </a:r>
            <a:r>
              <a:rPr lang="zh-CN" altLang="en-US" sz="2000" dirty="0">
                <a:solidFill>
                  <a:schemeClr val="tx1">
                    <a:lumMod val="75000"/>
                    <a:lumOff val="25000"/>
                  </a:schemeClr>
                </a:solidFill>
              </a:rPr>
              <a:t>语句范围内的异常都可以被检测到，有</a:t>
            </a:r>
            <a:r>
              <a:rPr lang="en-US" altLang="zh-CN" sz="2000" dirty="0">
                <a:solidFill>
                  <a:schemeClr val="tx1">
                    <a:lumMod val="75000"/>
                    <a:lumOff val="25000"/>
                  </a:schemeClr>
                </a:solidFill>
              </a:rPr>
              <a:t>4</a:t>
            </a:r>
            <a:r>
              <a:rPr lang="zh-CN" altLang="en-US" sz="2000" dirty="0">
                <a:solidFill>
                  <a:schemeClr val="tx1">
                    <a:lumMod val="75000"/>
                    <a:lumOff val="25000"/>
                  </a:schemeClr>
                </a:solidFill>
              </a:rPr>
              <a:t>种模式的</a:t>
            </a:r>
            <a:r>
              <a:rPr lang="en-US" altLang="zh-CN" sz="2000" dirty="0">
                <a:solidFill>
                  <a:schemeClr val="tx1">
                    <a:lumMod val="75000"/>
                    <a:lumOff val="25000"/>
                  </a:schemeClr>
                </a:solidFill>
              </a:rPr>
              <a:t>try</a:t>
            </a:r>
            <a:r>
              <a:rPr lang="zh-CN" altLang="en-US" sz="2000" dirty="0">
                <a:solidFill>
                  <a:schemeClr val="tx1">
                    <a:lumMod val="75000"/>
                    <a:lumOff val="25000"/>
                  </a:schemeClr>
                </a:solidFill>
              </a:rPr>
              <a:t>语句： </a:t>
            </a:r>
            <a:r>
              <a:rPr lang="en-US" altLang="zh-CN" sz="2000" dirty="0">
                <a:solidFill>
                  <a:schemeClr val="tx1">
                    <a:lumMod val="75000"/>
                    <a:lumOff val="25000"/>
                  </a:schemeClr>
                </a:solidFill>
              </a:rPr>
              <a:t>try —except</a:t>
            </a:r>
            <a:r>
              <a:rPr lang="zh-CN" altLang="en-US" sz="2000" dirty="0">
                <a:solidFill>
                  <a:schemeClr val="tx1">
                    <a:lumMod val="75000"/>
                    <a:lumOff val="25000"/>
                  </a:schemeClr>
                </a:solidFill>
              </a:rPr>
              <a:t>语句、</a:t>
            </a:r>
            <a:r>
              <a:rPr lang="en-US" altLang="zh-CN" sz="2000" dirty="0">
                <a:solidFill>
                  <a:schemeClr val="tx1">
                    <a:lumMod val="75000"/>
                    <a:lumOff val="25000"/>
                  </a:schemeClr>
                </a:solidFill>
              </a:rPr>
              <a:t>try—except—</a:t>
            </a:r>
            <a:r>
              <a:rPr lang="en-US" altLang="zh-CN" sz="2000" dirty="0" err="1">
                <a:solidFill>
                  <a:schemeClr val="tx1">
                    <a:lumMod val="75000"/>
                    <a:lumOff val="25000"/>
                  </a:schemeClr>
                </a:solidFill>
              </a:rPr>
              <a:t>finaly</a:t>
            </a:r>
            <a:r>
              <a:rPr lang="zh-CN" altLang="en-US" sz="2000" dirty="0">
                <a:solidFill>
                  <a:schemeClr val="tx1">
                    <a:lumMod val="75000"/>
                    <a:lumOff val="25000"/>
                  </a:schemeClr>
                </a:solidFill>
              </a:rPr>
              <a:t>语句、</a:t>
            </a:r>
            <a:r>
              <a:rPr lang="en-US" altLang="zh-CN" sz="2000" dirty="0" err="1">
                <a:solidFill>
                  <a:schemeClr val="tx1">
                    <a:lumMod val="75000"/>
                    <a:lumOff val="25000"/>
                  </a:schemeClr>
                </a:solidFill>
              </a:rPr>
              <a:t>ry</a:t>
            </a:r>
            <a:r>
              <a:rPr lang="en-US" altLang="zh-CN" sz="2000" dirty="0">
                <a:solidFill>
                  <a:schemeClr val="tx1">
                    <a:lumMod val="75000"/>
                    <a:lumOff val="25000"/>
                  </a:schemeClr>
                </a:solidFill>
              </a:rPr>
              <a:t>—except—else</a:t>
            </a:r>
            <a:r>
              <a:rPr lang="zh-CN" altLang="en-US" sz="2000" dirty="0">
                <a:solidFill>
                  <a:schemeClr val="tx1">
                    <a:lumMod val="75000"/>
                    <a:lumOff val="25000"/>
                  </a:schemeClr>
                </a:solidFill>
              </a:rPr>
              <a:t>语句、</a:t>
            </a:r>
            <a:r>
              <a:rPr lang="en-US" altLang="zh-CN" sz="2000" dirty="0">
                <a:solidFill>
                  <a:schemeClr val="tx1">
                    <a:lumMod val="75000"/>
                    <a:lumOff val="25000"/>
                  </a:schemeClr>
                </a:solidFill>
              </a:rPr>
              <a:t>try (with)—except</a:t>
            </a:r>
            <a:r>
              <a:rPr lang="zh-CN" altLang="en-US" sz="2000" dirty="0">
                <a:solidFill>
                  <a:schemeClr val="tx1">
                    <a:lumMod val="75000"/>
                    <a:lumOff val="25000"/>
                  </a:schemeClr>
                </a:solidFill>
              </a:rPr>
              <a:t>语句。</a:t>
            </a:r>
            <a:endParaRPr lang="zh-CN" altLang="en-US" sz="2000" dirty="0">
              <a:solidFill>
                <a:schemeClr val="tx1">
                  <a:lumMod val="75000"/>
                  <a:lumOff val="25000"/>
                </a:schemeClr>
              </a:solidFill>
            </a:endParaRPr>
          </a:p>
          <a:p>
            <a:pPr>
              <a:lnSpc>
                <a:spcPct val="150000"/>
              </a:lnSpc>
            </a:pPr>
            <a:r>
              <a:rPr lang="en-US" altLang="zh-CN" sz="2000" dirty="0">
                <a:solidFill>
                  <a:schemeClr val="tx1">
                    <a:lumMod val="75000"/>
                    <a:lumOff val="25000"/>
                  </a:schemeClr>
                </a:solidFill>
              </a:rPr>
              <a:t>(1) try — except</a:t>
            </a:r>
            <a:r>
              <a:rPr lang="zh-CN" altLang="en-US" sz="2000" dirty="0">
                <a:solidFill>
                  <a:schemeClr val="tx1">
                    <a:lumMod val="75000"/>
                    <a:lumOff val="25000"/>
                  </a:schemeClr>
                </a:solidFill>
              </a:rPr>
              <a:t>语句：</a:t>
            </a:r>
            <a:endParaRPr lang="zh-CN" altLang="en-US" sz="2000" dirty="0">
              <a:solidFill>
                <a:schemeClr val="tx1">
                  <a:lumMod val="75000"/>
                  <a:lumOff val="25000"/>
                </a:schemeClr>
              </a:solidFill>
            </a:endParaRPr>
          </a:p>
          <a:p>
            <a:pPr>
              <a:lnSpc>
                <a:spcPct val="150000"/>
              </a:lnSpc>
            </a:pPr>
            <a:r>
              <a:rPr lang="zh-CN" altLang="en-US" sz="2000" dirty="0">
                <a:solidFill>
                  <a:schemeClr val="tx1">
                    <a:lumMod val="75000"/>
                    <a:lumOff val="25000"/>
                  </a:schemeClr>
                </a:solidFill>
              </a:rPr>
              <a:t>语法格式如下：</a:t>
            </a:r>
            <a:endParaRPr lang="zh-CN" altLang="en-US" sz="2000" dirty="0">
              <a:solidFill>
                <a:schemeClr val="tx1">
                  <a:lumMod val="75000"/>
                  <a:lumOff val="25000"/>
                </a:schemeClr>
              </a:solidFill>
            </a:endParaRPr>
          </a:p>
          <a:p>
            <a:pPr>
              <a:lnSpc>
                <a:spcPct val="150000"/>
              </a:lnSpc>
            </a:pPr>
            <a:r>
              <a:rPr lang="en-US" altLang="zh-CN" sz="2000" dirty="0">
                <a:solidFill>
                  <a:schemeClr val="tx1">
                    <a:lumMod val="75000"/>
                    <a:lumOff val="25000"/>
                  </a:schemeClr>
                </a:solidFill>
              </a:rPr>
              <a:t>try:</a:t>
            </a:r>
            <a:endParaRPr lang="en-US" altLang="zh-CN" sz="2000" dirty="0">
              <a:solidFill>
                <a:schemeClr val="tx1">
                  <a:lumMod val="75000"/>
                  <a:lumOff val="25000"/>
                </a:schemeClr>
              </a:solidFill>
            </a:endParaRPr>
          </a:p>
          <a:p>
            <a:pPr>
              <a:lnSpc>
                <a:spcPct val="150000"/>
              </a:lnSpc>
            </a:pPr>
            <a:r>
              <a:rPr lang="en-US" altLang="zh-CN" sz="2000" dirty="0">
                <a:solidFill>
                  <a:schemeClr val="tx1">
                    <a:lumMod val="75000"/>
                    <a:lumOff val="25000"/>
                  </a:schemeClr>
                </a:solidFill>
              </a:rPr>
              <a:t>    [</a:t>
            </a:r>
            <a:r>
              <a:rPr lang="zh-CN" altLang="en-US" sz="2000" dirty="0">
                <a:solidFill>
                  <a:schemeClr val="tx1">
                    <a:lumMod val="75000"/>
                    <a:lumOff val="25000"/>
                  </a:schemeClr>
                </a:solidFill>
              </a:rPr>
              <a:t>语句块</a:t>
            </a:r>
            <a:r>
              <a:rPr lang="en-US" altLang="zh-CN" sz="2000" dirty="0">
                <a:solidFill>
                  <a:schemeClr val="tx1">
                    <a:lumMod val="75000"/>
                    <a:lumOff val="25000"/>
                  </a:schemeClr>
                </a:solidFill>
              </a:rPr>
              <a:t>]</a:t>
            </a:r>
            <a:endParaRPr lang="en-US" altLang="zh-CN" sz="2000" dirty="0">
              <a:solidFill>
                <a:schemeClr val="tx1">
                  <a:lumMod val="75000"/>
                  <a:lumOff val="25000"/>
                </a:schemeClr>
              </a:solidFill>
            </a:endParaRPr>
          </a:p>
          <a:p>
            <a:pPr>
              <a:lnSpc>
                <a:spcPct val="150000"/>
              </a:lnSpc>
            </a:pPr>
            <a:r>
              <a:rPr lang="en-US" altLang="zh-CN" sz="2000" dirty="0">
                <a:solidFill>
                  <a:schemeClr val="tx1">
                    <a:lumMod val="75000"/>
                    <a:lumOff val="25000"/>
                  </a:schemeClr>
                </a:solidFill>
              </a:rPr>
              <a:t>except Exception[as reason</a:t>
            </a:r>
            <a:r>
              <a:rPr lang="en-US" altLang="zh-CN" sz="2000" dirty="0" smtClean="0">
                <a:solidFill>
                  <a:schemeClr val="tx1">
                    <a:lumMod val="75000"/>
                    <a:lumOff val="25000"/>
                  </a:schemeClr>
                </a:solidFill>
              </a:rPr>
              <a:t>]:</a:t>
            </a:r>
            <a:endParaRPr lang="en-US" altLang="zh-CN" sz="2000" dirty="0" smtClean="0">
              <a:solidFill>
                <a:schemeClr val="tx1">
                  <a:lumMod val="75000"/>
                  <a:lumOff val="25000"/>
                </a:schemeClr>
              </a:solidFill>
            </a:endParaRPr>
          </a:p>
        </p:txBody>
      </p:sp>
      <p:sp>
        <p:nvSpPr>
          <p:cNvPr id="4" name="TextBox 3"/>
          <p:cNvSpPr txBox="1"/>
          <p:nvPr/>
        </p:nvSpPr>
        <p:spPr>
          <a:xfrm>
            <a:off x="246185" y="105507"/>
            <a:ext cx="3578469" cy="415498"/>
          </a:xfrm>
          <a:prstGeom prst="rect">
            <a:avLst/>
          </a:prstGeom>
          <a:noFill/>
        </p:spPr>
        <p:txBody>
          <a:bodyPr wrap="square" rtlCol="0">
            <a:spAutoFit/>
          </a:bodyPr>
          <a:lstStyle/>
          <a:p>
            <a:r>
              <a:rPr lang="en-US" altLang="zh-CN" sz="2100" b="1" spc="225" dirty="0" smtClean="0">
                <a:solidFill>
                  <a:prstClr val="white"/>
                </a:solidFill>
              </a:rPr>
              <a:t>9.1 </a:t>
            </a:r>
            <a:r>
              <a:rPr lang="zh-CN" altLang="en-US" sz="2100" b="1" spc="225" dirty="0" smtClean="0">
                <a:solidFill>
                  <a:prstClr val="white"/>
                </a:solidFill>
              </a:rPr>
              <a:t>异常</a:t>
            </a:r>
            <a:r>
              <a:rPr lang="zh-CN" altLang="en-US" sz="2100" b="1" spc="225" dirty="0">
                <a:solidFill>
                  <a:prstClr val="white"/>
                </a:solidFill>
              </a:rPr>
              <a:t>概述</a:t>
            </a:r>
            <a:endParaRPr lang="en-US" altLang="zh-CN" sz="2100" b="1" spc="225" dirty="0">
              <a:solidFill>
                <a:prstClr val="white"/>
              </a:solidFill>
            </a:endParaRPr>
          </a:p>
        </p:txBody>
      </p:sp>
      <p:sp>
        <p:nvSpPr>
          <p:cNvPr id="5" name="TextBox 4"/>
          <p:cNvSpPr txBox="1"/>
          <p:nvPr/>
        </p:nvSpPr>
        <p:spPr>
          <a:xfrm>
            <a:off x="6523891" y="255004"/>
            <a:ext cx="3006969" cy="300852"/>
          </a:xfrm>
          <a:prstGeom prst="rect">
            <a:avLst/>
          </a:prstGeom>
          <a:noFill/>
        </p:spPr>
        <p:txBody>
          <a:bodyPr wrap="square" rtlCol="0">
            <a:spAutoFit/>
          </a:bodyPr>
          <a:lstStyle/>
          <a:p>
            <a:r>
              <a:rPr lang="zh-CN" altLang="en-US" sz="1355" dirty="0">
                <a:solidFill>
                  <a:prstClr val="white"/>
                </a:solidFill>
              </a:rPr>
              <a:t>  第九</a:t>
            </a:r>
            <a:r>
              <a:rPr lang="zh-CN" altLang="en-US" sz="1355" dirty="0" smtClean="0">
                <a:solidFill>
                  <a:prstClr val="white"/>
                </a:solidFill>
              </a:rPr>
              <a:t>章 异常</a:t>
            </a:r>
            <a:endParaRPr lang="zh-CN" altLang="en-US" sz="1355" dirty="0">
              <a:solidFill>
                <a:prstClr val="white"/>
              </a:solidFill>
            </a:endParaRPr>
          </a:p>
        </p:txBody>
      </p:sp>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3"/>
          </p:nvPr>
        </p:nvSpPr>
        <p:spPr/>
        <p:txBody>
          <a:bodyPr>
            <a:normAutofit/>
          </a:bodyPr>
          <a:lstStyle/>
          <a:p>
            <a:r>
              <a:rPr lang="en-US" altLang="zh-CN" sz="2000" dirty="0" smtClean="0"/>
              <a:t>9.1.2 </a:t>
            </a:r>
            <a:r>
              <a:rPr lang="zh-CN" altLang="en-US" sz="2000" dirty="0" smtClean="0"/>
              <a:t>处理</a:t>
            </a:r>
            <a:r>
              <a:rPr lang="zh-CN" altLang="en-US" sz="2000" dirty="0"/>
              <a:t>异常</a:t>
            </a:r>
            <a:endParaRPr lang="zh-CN" altLang="en-US" sz="2000" dirty="0"/>
          </a:p>
        </p:txBody>
      </p:sp>
      <p:sp>
        <p:nvSpPr>
          <p:cNvPr id="3" name="内容占位符 2"/>
          <p:cNvSpPr>
            <a:spLocks noGrp="1"/>
          </p:cNvSpPr>
          <p:nvPr>
            <p:ph sz="quarter" idx="14"/>
          </p:nvPr>
        </p:nvSpPr>
        <p:spPr>
          <a:xfrm>
            <a:off x="364881" y="1250621"/>
            <a:ext cx="8588050" cy="4890872"/>
          </a:xfrm>
        </p:spPr>
        <p:txBody>
          <a:bodyPr>
            <a:noAutofit/>
          </a:bodyPr>
          <a:lstStyle/>
          <a:p>
            <a:pPr>
              <a:lnSpc>
                <a:spcPct val="150000"/>
              </a:lnSpc>
            </a:pPr>
            <a:r>
              <a:rPr lang="zh-CN" altLang="en-US" sz="2000" dirty="0" smtClean="0">
                <a:solidFill>
                  <a:schemeClr val="tx1">
                    <a:lumMod val="75000"/>
                    <a:lumOff val="25000"/>
                  </a:schemeClr>
                </a:solidFill>
              </a:rPr>
              <a:t>出现</a:t>
            </a:r>
            <a:r>
              <a:rPr lang="zh-CN" altLang="en-US" sz="2000" dirty="0">
                <a:solidFill>
                  <a:schemeClr val="tx1">
                    <a:lumMod val="75000"/>
                    <a:lumOff val="25000"/>
                  </a:schemeClr>
                </a:solidFill>
              </a:rPr>
              <a:t>异常</a:t>
            </a:r>
            <a:r>
              <a:rPr lang="en-US" altLang="zh-CN" sz="2000" dirty="0">
                <a:solidFill>
                  <a:schemeClr val="tx1">
                    <a:lumMod val="75000"/>
                    <a:lumOff val="25000"/>
                  </a:schemeClr>
                </a:solidFill>
              </a:rPr>
              <a:t>(exception)</a:t>
            </a:r>
            <a:r>
              <a:rPr lang="zh-CN" altLang="en-US" sz="2000" dirty="0">
                <a:solidFill>
                  <a:schemeClr val="tx1">
                    <a:lumMod val="75000"/>
                    <a:lumOff val="25000"/>
                  </a:schemeClr>
                </a:solidFill>
              </a:rPr>
              <a:t>后的处理代码</a:t>
            </a:r>
            <a:endParaRPr lang="zh-CN" altLang="en-US" sz="2000" dirty="0">
              <a:solidFill>
                <a:schemeClr val="tx1">
                  <a:lumMod val="75000"/>
                  <a:lumOff val="25000"/>
                </a:schemeClr>
              </a:solidFill>
            </a:endParaRPr>
          </a:p>
          <a:p>
            <a:pPr>
              <a:lnSpc>
                <a:spcPct val="150000"/>
              </a:lnSpc>
            </a:pPr>
            <a:r>
              <a:rPr lang="zh-CN" altLang="en-US" sz="2000" dirty="0">
                <a:solidFill>
                  <a:schemeClr val="tx1">
                    <a:lumMod val="75000"/>
                    <a:lumOff val="25000"/>
                  </a:schemeClr>
                </a:solidFill>
              </a:rPr>
              <a:t>在语法格式中，“</a:t>
            </a:r>
            <a:r>
              <a:rPr lang="en-US" altLang="zh-CN" sz="2000" dirty="0">
                <a:solidFill>
                  <a:schemeClr val="tx1">
                    <a:lumMod val="75000"/>
                    <a:lumOff val="25000"/>
                  </a:schemeClr>
                </a:solidFill>
              </a:rPr>
              <a:t>[</a:t>
            </a:r>
            <a:r>
              <a:rPr lang="zh-CN" altLang="en-US" sz="2000" dirty="0">
                <a:solidFill>
                  <a:schemeClr val="tx1">
                    <a:lumMod val="75000"/>
                    <a:lumOff val="25000"/>
                  </a:schemeClr>
                </a:solidFill>
              </a:rPr>
              <a:t>语句块</a:t>
            </a:r>
            <a:r>
              <a:rPr lang="en-US" altLang="zh-CN" sz="2000" dirty="0">
                <a:solidFill>
                  <a:schemeClr val="tx1">
                    <a:lumMod val="75000"/>
                    <a:lumOff val="25000"/>
                  </a:schemeClr>
                </a:solidFill>
              </a:rPr>
              <a:t>]”</a:t>
            </a:r>
            <a:r>
              <a:rPr lang="zh-CN" altLang="en-US" sz="2000" dirty="0">
                <a:solidFill>
                  <a:schemeClr val="tx1">
                    <a:lumMod val="75000"/>
                    <a:lumOff val="25000"/>
                  </a:schemeClr>
                </a:solidFill>
              </a:rPr>
              <a:t>属于</a:t>
            </a:r>
            <a:r>
              <a:rPr lang="en-US" altLang="zh-CN" sz="2000" dirty="0">
                <a:solidFill>
                  <a:schemeClr val="tx1">
                    <a:lumMod val="75000"/>
                    <a:lumOff val="25000"/>
                  </a:schemeClr>
                </a:solidFill>
              </a:rPr>
              <a:t>try</a:t>
            </a:r>
            <a:r>
              <a:rPr lang="zh-CN" altLang="en-US" sz="2000" dirty="0">
                <a:solidFill>
                  <a:schemeClr val="tx1">
                    <a:lumMod val="75000"/>
                    <a:lumOff val="25000"/>
                  </a:schemeClr>
                </a:solidFill>
              </a:rPr>
              <a:t>语句的检测范围，它类似于</a:t>
            </a:r>
            <a:r>
              <a:rPr lang="en-US" altLang="zh-CN" sz="2000" dirty="0">
                <a:solidFill>
                  <a:schemeClr val="tx1">
                    <a:lumMod val="75000"/>
                    <a:lumOff val="25000"/>
                  </a:schemeClr>
                </a:solidFill>
              </a:rPr>
              <a:t>while</a:t>
            </a:r>
            <a:r>
              <a:rPr lang="zh-CN" altLang="en-US" sz="2000" dirty="0">
                <a:solidFill>
                  <a:schemeClr val="tx1">
                    <a:lumMod val="75000"/>
                    <a:lumOff val="25000"/>
                  </a:schemeClr>
                </a:solidFill>
              </a:rPr>
              <a:t>循环、</a:t>
            </a:r>
            <a:r>
              <a:rPr lang="en-US" altLang="zh-CN" sz="2000" dirty="0">
                <a:solidFill>
                  <a:schemeClr val="tx1">
                    <a:lumMod val="75000"/>
                    <a:lumOff val="25000"/>
                  </a:schemeClr>
                </a:solidFill>
              </a:rPr>
              <a:t>for</a:t>
            </a:r>
            <a:r>
              <a:rPr lang="zh-CN" altLang="en-US" sz="2000" dirty="0">
                <a:solidFill>
                  <a:schemeClr val="tx1">
                    <a:lumMod val="75000"/>
                    <a:lumOff val="25000"/>
                  </a:schemeClr>
                </a:solidFill>
              </a:rPr>
              <a:t>循环、</a:t>
            </a:r>
            <a:r>
              <a:rPr lang="en-US" altLang="zh-CN" sz="2000" dirty="0">
                <a:solidFill>
                  <a:schemeClr val="tx1">
                    <a:lumMod val="75000"/>
                    <a:lumOff val="25000"/>
                  </a:schemeClr>
                </a:solidFill>
              </a:rPr>
              <a:t>if/else</a:t>
            </a:r>
            <a:r>
              <a:rPr lang="zh-CN" altLang="en-US" sz="2000" dirty="0">
                <a:solidFill>
                  <a:schemeClr val="tx1">
                    <a:lumMod val="75000"/>
                    <a:lumOff val="25000"/>
                  </a:schemeClr>
                </a:solidFill>
              </a:rPr>
              <a:t>语句一样；“</a:t>
            </a:r>
            <a:r>
              <a:rPr lang="en-US" altLang="zh-CN" sz="2000" dirty="0">
                <a:solidFill>
                  <a:schemeClr val="tx1">
                    <a:lumMod val="75000"/>
                    <a:lumOff val="25000"/>
                  </a:schemeClr>
                </a:solidFill>
              </a:rPr>
              <a:t>except”</a:t>
            </a:r>
            <a:r>
              <a:rPr lang="zh-CN" altLang="en-US" sz="2000" dirty="0">
                <a:solidFill>
                  <a:schemeClr val="tx1">
                    <a:lumMod val="75000"/>
                    <a:lumOff val="25000"/>
                  </a:schemeClr>
                </a:solidFill>
              </a:rPr>
              <a:t>后面跟上一个异常的名字，“</a:t>
            </a:r>
            <a:r>
              <a:rPr lang="en-US" altLang="zh-CN" sz="2000" dirty="0">
                <a:solidFill>
                  <a:schemeClr val="tx1">
                    <a:lumMod val="75000"/>
                    <a:lumOff val="25000"/>
                  </a:schemeClr>
                </a:solidFill>
              </a:rPr>
              <a:t>as reason”</a:t>
            </a:r>
            <a:r>
              <a:rPr lang="zh-CN" altLang="en-US" sz="2000" dirty="0">
                <a:solidFill>
                  <a:schemeClr val="tx1">
                    <a:lumMod val="75000"/>
                    <a:lumOff val="25000"/>
                  </a:schemeClr>
                </a:solidFill>
              </a:rPr>
              <a:t>报出异常的具体内容，并把这详细异常信息输出；“出现异常</a:t>
            </a:r>
            <a:r>
              <a:rPr lang="en-US" altLang="zh-CN" sz="2000" dirty="0">
                <a:solidFill>
                  <a:schemeClr val="tx1">
                    <a:lumMod val="75000"/>
                    <a:lumOff val="25000"/>
                  </a:schemeClr>
                </a:solidFill>
              </a:rPr>
              <a:t>(exception)</a:t>
            </a:r>
            <a:r>
              <a:rPr lang="zh-CN" altLang="en-US" sz="2000" dirty="0">
                <a:solidFill>
                  <a:schemeClr val="tx1">
                    <a:lumMod val="75000"/>
                    <a:lumOff val="25000"/>
                  </a:schemeClr>
                </a:solidFill>
              </a:rPr>
              <a:t>后的处理</a:t>
            </a:r>
            <a:r>
              <a:rPr lang="zh-CN" altLang="en-US" sz="2000" dirty="0" smtClean="0">
                <a:solidFill>
                  <a:schemeClr val="tx1">
                    <a:lumMod val="75000"/>
                    <a:lumOff val="25000"/>
                  </a:schemeClr>
                </a:solidFill>
              </a:rPr>
              <a:t>代码</a:t>
            </a:r>
            <a:r>
              <a:rPr lang="zh-CN" altLang="en-US" sz="2000" dirty="0">
                <a:solidFill>
                  <a:schemeClr val="tx1">
                    <a:lumMod val="75000"/>
                    <a:lumOff val="25000"/>
                  </a:schemeClr>
                </a:solidFill>
              </a:rPr>
              <a:t>”这部分是程序员对出现异常后如何处理的代码</a:t>
            </a:r>
            <a:r>
              <a:rPr lang="zh-CN" altLang="en-US" sz="2000" dirty="0" smtClean="0">
                <a:solidFill>
                  <a:schemeClr val="tx1">
                    <a:lumMod val="75000"/>
                    <a:lumOff val="25000"/>
                  </a:schemeClr>
                </a:solidFill>
              </a:rPr>
              <a:t>。</a:t>
            </a:r>
            <a:endParaRPr lang="en-US" altLang="zh-CN" sz="2000" dirty="0" smtClean="0">
              <a:solidFill>
                <a:schemeClr val="tx1">
                  <a:lumMod val="75000"/>
                  <a:lumOff val="25000"/>
                </a:schemeClr>
              </a:solidFill>
            </a:endParaRPr>
          </a:p>
          <a:p>
            <a:pPr>
              <a:lnSpc>
                <a:spcPct val="150000"/>
              </a:lnSpc>
            </a:pPr>
            <a:r>
              <a:rPr lang="zh-CN" altLang="en-US" sz="2000" dirty="0">
                <a:solidFill>
                  <a:schemeClr val="tx1">
                    <a:lumMod val="75000"/>
                    <a:lumOff val="25000"/>
                  </a:schemeClr>
                </a:solidFill>
              </a:rPr>
              <a:t>一个</a:t>
            </a:r>
            <a:r>
              <a:rPr lang="en-US" altLang="zh-CN" sz="2000" dirty="0">
                <a:solidFill>
                  <a:schemeClr val="tx1">
                    <a:lumMod val="75000"/>
                    <a:lumOff val="25000"/>
                  </a:schemeClr>
                </a:solidFill>
              </a:rPr>
              <a:t>try</a:t>
            </a:r>
            <a:r>
              <a:rPr lang="zh-CN" altLang="en-US" sz="2000" dirty="0">
                <a:solidFill>
                  <a:schemeClr val="tx1">
                    <a:lumMod val="75000"/>
                    <a:lumOff val="25000"/>
                  </a:schemeClr>
                </a:solidFill>
              </a:rPr>
              <a:t>语句还可以和多个</a:t>
            </a:r>
            <a:r>
              <a:rPr lang="en-US" altLang="zh-CN" sz="2000" dirty="0">
                <a:solidFill>
                  <a:schemeClr val="tx1">
                    <a:lumMod val="75000"/>
                    <a:lumOff val="25000"/>
                  </a:schemeClr>
                </a:solidFill>
              </a:rPr>
              <a:t>except</a:t>
            </a:r>
            <a:r>
              <a:rPr lang="zh-CN" altLang="en-US" sz="2000" dirty="0">
                <a:solidFill>
                  <a:schemeClr val="tx1">
                    <a:lumMod val="75000"/>
                    <a:lumOff val="25000"/>
                  </a:schemeClr>
                </a:solidFill>
              </a:rPr>
              <a:t>语句搭配</a:t>
            </a:r>
            <a:r>
              <a:rPr lang="en-US" altLang="zh-CN" sz="2000" dirty="0">
                <a:solidFill>
                  <a:schemeClr val="tx1">
                    <a:lumMod val="75000"/>
                    <a:lumOff val="25000"/>
                  </a:schemeClr>
                </a:solidFill>
              </a:rPr>
              <a:t>,</a:t>
            </a:r>
            <a:r>
              <a:rPr lang="zh-CN" altLang="en-US" sz="2000" dirty="0">
                <a:solidFill>
                  <a:schemeClr val="tx1">
                    <a:lumMod val="75000"/>
                    <a:lumOff val="25000"/>
                  </a:schemeClr>
                </a:solidFill>
              </a:rPr>
              <a:t>对我们感兴趣的异常进行检测处理</a:t>
            </a:r>
            <a:r>
              <a:rPr lang="zh-CN" altLang="en-US" sz="2000" dirty="0" smtClean="0">
                <a:solidFill>
                  <a:schemeClr val="tx1">
                    <a:lumMod val="75000"/>
                    <a:lumOff val="25000"/>
                  </a:schemeClr>
                </a:solidFill>
              </a:rPr>
              <a:t>。</a:t>
            </a:r>
            <a:endParaRPr lang="en-US" altLang="zh-CN" sz="2000" dirty="0" smtClean="0">
              <a:solidFill>
                <a:schemeClr val="tx1">
                  <a:lumMod val="75000"/>
                  <a:lumOff val="25000"/>
                </a:schemeClr>
              </a:solidFill>
            </a:endParaRPr>
          </a:p>
          <a:p>
            <a:pPr>
              <a:lnSpc>
                <a:spcPct val="150000"/>
              </a:lnSpc>
            </a:pPr>
            <a:r>
              <a:rPr lang="zh-CN" altLang="en-US" sz="2000" dirty="0">
                <a:solidFill>
                  <a:schemeClr val="tx1">
                    <a:lumMod val="75000"/>
                    <a:lumOff val="25000"/>
                  </a:schemeClr>
                </a:solidFill>
              </a:rPr>
              <a:t>如果</a:t>
            </a:r>
            <a:r>
              <a:rPr lang="en-US" altLang="zh-CN" sz="2000" dirty="0">
                <a:solidFill>
                  <a:schemeClr val="tx1">
                    <a:lumMod val="75000"/>
                    <a:lumOff val="25000"/>
                  </a:schemeClr>
                </a:solidFill>
              </a:rPr>
              <a:t>try</a:t>
            </a:r>
            <a:r>
              <a:rPr lang="zh-CN" altLang="en-US" sz="2000" dirty="0">
                <a:solidFill>
                  <a:schemeClr val="tx1">
                    <a:lumMod val="75000"/>
                    <a:lumOff val="25000"/>
                  </a:schemeClr>
                </a:solidFill>
              </a:rPr>
              <a:t>语句包含的异常没有出现在后面跟着的</a:t>
            </a:r>
            <a:r>
              <a:rPr lang="en-US" altLang="zh-CN" sz="2000" dirty="0">
                <a:solidFill>
                  <a:schemeClr val="tx1">
                    <a:lumMod val="75000"/>
                    <a:lumOff val="25000"/>
                  </a:schemeClr>
                </a:solidFill>
              </a:rPr>
              <a:t>except</a:t>
            </a:r>
            <a:r>
              <a:rPr lang="zh-CN" altLang="en-US" sz="2000" dirty="0">
                <a:solidFill>
                  <a:schemeClr val="tx1">
                    <a:lumMod val="75000"/>
                    <a:lumOff val="25000"/>
                  </a:schemeClr>
                </a:solidFill>
              </a:rPr>
              <a:t>语句中的时候，则程序直接报错输出异常的类型。</a:t>
            </a:r>
            <a:endParaRPr lang="zh-CN" altLang="en-US" sz="2000" dirty="0">
              <a:solidFill>
                <a:schemeClr val="tx1">
                  <a:lumMod val="75000"/>
                  <a:lumOff val="25000"/>
                </a:schemeClr>
              </a:solidFill>
            </a:endParaRPr>
          </a:p>
        </p:txBody>
      </p:sp>
      <p:sp>
        <p:nvSpPr>
          <p:cNvPr id="4" name="TextBox 3"/>
          <p:cNvSpPr txBox="1"/>
          <p:nvPr/>
        </p:nvSpPr>
        <p:spPr>
          <a:xfrm>
            <a:off x="246185" y="105507"/>
            <a:ext cx="3578469" cy="415498"/>
          </a:xfrm>
          <a:prstGeom prst="rect">
            <a:avLst/>
          </a:prstGeom>
          <a:noFill/>
        </p:spPr>
        <p:txBody>
          <a:bodyPr wrap="square" rtlCol="0">
            <a:spAutoFit/>
          </a:bodyPr>
          <a:lstStyle/>
          <a:p>
            <a:r>
              <a:rPr lang="en-US" altLang="zh-CN" sz="2100" b="1" spc="225" dirty="0" smtClean="0">
                <a:solidFill>
                  <a:prstClr val="white"/>
                </a:solidFill>
              </a:rPr>
              <a:t>9.1 </a:t>
            </a:r>
            <a:r>
              <a:rPr lang="zh-CN" altLang="en-US" sz="2100" b="1" spc="225" dirty="0" smtClean="0">
                <a:solidFill>
                  <a:prstClr val="white"/>
                </a:solidFill>
              </a:rPr>
              <a:t>异常</a:t>
            </a:r>
            <a:r>
              <a:rPr lang="zh-CN" altLang="en-US" sz="2100" b="1" spc="225" dirty="0">
                <a:solidFill>
                  <a:prstClr val="white"/>
                </a:solidFill>
              </a:rPr>
              <a:t>概述</a:t>
            </a:r>
            <a:endParaRPr lang="en-US" altLang="zh-CN" sz="2100" b="1" spc="225" dirty="0">
              <a:solidFill>
                <a:prstClr val="white"/>
              </a:solidFill>
            </a:endParaRPr>
          </a:p>
        </p:txBody>
      </p:sp>
      <p:sp>
        <p:nvSpPr>
          <p:cNvPr id="5" name="TextBox 4"/>
          <p:cNvSpPr txBox="1"/>
          <p:nvPr/>
        </p:nvSpPr>
        <p:spPr>
          <a:xfrm>
            <a:off x="6523891" y="255004"/>
            <a:ext cx="3006969" cy="300852"/>
          </a:xfrm>
          <a:prstGeom prst="rect">
            <a:avLst/>
          </a:prstGeom>
          <a:noFill/>
        </p:spPr>
        <p:txBody>
          <a:bodyPr wrap="square" rtlCol="0">
            <a:spAutoFit/>
          </a:bodyPr>
          <a:lstStyle/>
          <a:p>
            <a:r>
              <a:rPr lang="zh-CN" altLang="en-US" sz="1355" dirty="0">
                <a:solidFill>
                  <a:prstClr val="white"/>
                </a:solidFill>
              </a:rPr>
              <a:t>  第九</a:t>
            </a:r>
            <a:r>
              <a:rPr lang="zh-CN" altLang="en-US" sz="1355" dirty="0" smtClean="0">
                <a:solidFill>
                  <a:prstClr val="white"/>
                </a:solidFill>
              </a:rPr>
              <a:t>章 异常</a:t>
            </a:r>
            <a:endParaRPr lang="zh-CN" altLang="en-US" sz="1355" dirty="0">
              <a:solidFill>
                <a:prstClr val="white"/>
              </a:solidFill>
            </a:endParaRPr>
          </a:p>
        </p:txBody>
      </p:sp>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3"/>
          </p:nvPr>
        </p:nvSpPr>
        <p:spPr/>
        <p:txBody>
          <a:bodyPr>
            <a:normAutofit/>
          </a:bodyPr>
          <a:lstStyle/>
          <a:p>
            <a:r>
              <a:rPr lang="en-US" altLang="zh-CN" sz="2000" dirty="0" smtClean="0"/>
              <a:t>9.1.2 </a:t>
            </a:r>
            <a:r>
              <a:rPr lang="zh-CN" altLang="en-US" sz="2000" dirty="0" smtClean="0"/>
              <a:t>处理</a:t>
            </a:r>
            <a:r>
              <a:rPr lang="zh-CN" altLang="en-US" sz="2000" dirty="0"/>
              <a:t>异常</a:t>
            </a:r>
            <a:endParaRPr lang="zh-CN" altLang="en-US" sz="2000" dirty="0"/>
          </a:p>
        </p:txBody>
      </p:sp>
      <p:sp>
        <p:nvSpPr>
          <p:cNvPr id="3" name="内容占位符 2"/>
          <p:cNvSpPr>
            <a:spLocks noGrp="1"/>
          </p:cNvSpPr>
          <p:nvPr>
            <p:ph sz="quarter" idx="14"/>
          </p:nvPr>
        </p:nvSpPr>
        <p:spPr>
          <a:xfrm>
            <a:off x="364881" y="1250621"/>
            <a:ext cx="8588050" cy="4890872"/>
          </a:xfrm>
        </p:spPr>
        <p:txBody>
          <a:bodyPr>
            <a:noAutofit/>
          </a:bodyPr>
          <a:lstStyle/>
          <a:p>
            <a:pPr>
              <a:lnSpc>
                <a:spcPct val="150000"/>
              </a:lnSpc>
            </a:pPr>
            <a:r>
              <a:rPr lang="zh-CN" altLang="en-US" sz="2000" dirty="0">
                <a:solidFill>
                  <a:schemeClr val="tx1">
                    <a:lumMod val="75000"/>
                    <a:lumOff val="25000"/>
                  </a:schemeClr>
                </a:solidFill>
              </a:rPr>
              <a:t>如果当我们不确定在</a:t>
            </a:r>
            <a:r>
              <a:rPr lang="en-US" altLang="zh-CN" sz="2000" dirty="0">
                <a:solidFill>
                  <a:schemeClr val="tx1">
                    <a:lumMod val="75000"/>
                    <a:lumOff val="25000"/>
                  </a:schemeClr>
                </a:solidFill>
              </a:rPr>
              <a:t>try</a:t>
            </a:r>
            <a:r>
              <a:rPr lang="zh-CN" altLang="en-US" sz="2000" dirty="0">
                <a:solidFill>
                  <a:schemeClr val="tx1">
                    <a:lumMod val="75000"/>
                    <a:lumOff val="25000"/>
                  </a:schemeClr>
                </a:solidFill>
              </a:rPr>
              <a:t>语句块中会出现哪一种异常的时候，我们可以在</a:t>
            </a:r>
            <a:r>
              <a:rPr lang="en-US" altLang="zh-CN" sz="2000" dirty="0">
                <a:solidFill>
                  <a:schemeClr val="tx1">
                    <a:lumMod val="75000"/>
                    <a:lumOff val="25000"/>
                  </a:schemeClr>
                </a:solidFill>
              </a:rPr>
              <a:t>except</a:t>
            </a:r>
            <a:r>
              <a:rPr lang="zh-CN" altLang="en-US" sz="2000" dirty="0">
                <a:solidFill>
                  <a:schemeClr val="tx1">
                    <a:lumMod val="75000"/>
                    <a:lumOff val="25000"/>
                  </a:schemeClr>
                </a:solidFill>
              </a:rPr>
              <a:t>后面不跟具体的异常</a:t>
            </a:r>
            <a:r>
              <a:rPr lang="zh-CN" altLang="en-US" sz="2000" dirty="0" smtClean="0">
                <a:solidFill>
                  <a:schemeClr val="tx1">
                    <a:lumMod val="75000"/>
                    <a:lumOff val="25000"/>
                  </a:schemeClr>
                </a:solidFill>
              </a:rPr>
              <a:t>类型。</a:t>
            </a:r>
            <a:endParaRPr lang="en-US" altLang="zh-CN" sz="2000" dirty="0" smtClean="0">
              <a:solidFill>
                <a:schemeClr val="tx1">
                  <a:lumMod val="75000"/>
                  <a:lumOff val="25000"/>
                </a:schemeClr>
              </a:solidFill>
            </a:endParaRPr>
          </a:p>
          <a:p>
            <a:pPr>
              <a:lnSpc>
                <a:spcPct val="150000"/>
              </a:lnSpc>
            </a:pPr>
            <a:r>
              <a:rPr lang="zh-CN" altLang="en-US" sz="2000" dirty="0">
                <a:solidFill>
                  <a:schemeClr val="tx1">
                    <a:lumMod val="75000"/>
                    <a:lumOff val="25000"/>
                  </a:schemeClr>
                </a:solidFill>
              </a:rPr>
              <a:t>上面这种处理方式不推荐采用，因为这样做会掩藏程序员未想到的所有未曾处理过的错误。</a:t>
            </a:r>
            <a:endParaRPr lang="zh-CN" altLang="en-US" sz="2000" dirty="0">
              <a:solidFill>
                <a:schemeClr val="tx1">
                  <a:lumMod val="75000"/>
                  <a:lumOff val="25000"/>
                </a:schemeClr>
              </a:solidFill>
            </a:endParaRPr>
          </a:p>
          <a:p>
            <a:pPr>
              <a:lnSpc>
                <a:spcPct val="150000"/>
              </a:lnSpc>
            </a:pPr>
            <a:r>
              <a:rPr lang="zh-CN" altLang="en-US" sz="2000" dirty="0">
                <a:solidFill>
                  <a:schemeClr val="tx1">
                    <a:lumMod val="75000"/>
                    <a:lumOff val="25000"/>
                  </a:schemeClr>
                </a:solidFill>
              </a:rPr>
              <a:t>有一点一定要注意：</a:t>
            </a:r>
            <a:r>
              <a:rPr lang="en-US" altLang="zh-CN" sz="2000" dirty="0">
                <a:solidFill>
                  <a:schemeClr val="tx1">
                    <a:lumMod val="75000"/>
                    <a:lumOff val="25000"/>
                  </a:schemeClr>
                </a:solidFill>
              </a:rPr>
              <a:t>try</a:t>
            </a:r>
            <a:r>
              <a:rPr lang="zh-CN" altLang="en-US" sz="2000" dirty="0">
                <a:solidFill>
                  <a:schemeClr val="tx1">
                    <a:lumMod val="75000"/>
                    <a:lumOff val="25000"/>
                  </a:schemeClr>
                </a:solidFill>
              </a:rPr>
              <a:t>语句检测范围一旦出现了异常，剩下的其它语句将不会被执行。如上例中，程序运行到</a:t>
            </a:r>
            <a:r>
              <a:rPr lang="en-US" altLang="zh-CN" sz="2000" dirty="0">
                <a:solidFill>
                  <a:schemeClr val="tx1">
                    <a:lumMod val="75000"/>
                    <a:lumOff val="25000"/>
                  </a:schemeClr>
                </a:solidFill>
              </a:rPr>
              <a:t>try</a:t>
            </a:r>
            <a:r>
              <a:rPr lang="zh-CN" altLang="en-US" sz="2000" dirty="0">
                <a:solidFill>
                  <a:schemeClr val="tx1">
                    <a:lumMod val="75000"/>
                    <a:lumOff val="25000"/>
                  </a:schemeClr>
                </a:solidFill>
              </a:rPr>
              <a:t>语句块的第一条语句“</a:t>
            </a:r>
            <a:r>
              <a:rPr lang="en-US" altLang="zh-CN" sz="2000" dirty="0" err="1">
                <a:solidFill>
                  <a:schemeClr val="tx1">
                    <a:lumMod val="75000"/>
                    <a:lumOff val="25000"/>
                  </a:schemeClr>
                </a:solidFill>
              </a:rPr>
              <a:t>int</a:t>
            </a:r>
            <a:r>
              <a:rPr lang="en-US" altLang="zh-CN" sz="2000" dirty="0">
                <a:solidFill>
                  <a:schemeClr val="tx1">
                    <a:lumMod val="75000"/>
                    <a:lumOff val="25000"/>
                  </a:schemeClr>
                </a:solidFill>
              </a:rPr>
              <a:t>('</a:t>
            </a:r>
            <a:r>
              <a:rPr lang="en-US" altLang="zh-CN" sz="2000" dirty="0" err="1">
                <a:solidFill>
                  <a:schemeClr val="tx1">
                    <a:lumMod val="75000"/>
                    <a:lumOff val="25000"/>
                  </a:schemeClr>
                </a:solidFill>
              </a:rPr>
              <a:t>det</a:t>
            </a:r>
            <a:r>
              <a:rPr lang="en-US" altLang="zh-CN" sz="2000" dirty="0">
                <a:solidFill>
                  <a:schemeClr val="tx1">
                    <a:lumMod val="75000"/>
                    <a:lumOff val="25000"/>
                  </a:schemeClr>
                </a:solidFill>
              </a:rPr>
              <a:t>')”</a:t>
            </a:r>
            <a:r>
              <a:rPr lang="zh-CN" altLang="en-US" sz="2000" dirty="0">
                <a:solidFill>
                  <a:schemeClr val="tx1">
                    <a:lumMod val="75000"/>
                    <a:lumOff val="25000"/>
                  </a:schemeClr>
                </a:solidFill>
              </a:rPr>
              <a:t>的时候检测到异常，程序立即跳转到</a:t>
            </a:r>
            <a:r>
              <a:rPr lang="en-US" altLang="zh-CN" sz="2000" dirty="0">
                <a:solidFill>
                  <a:schemeClr val="tx1">
                    <a:lumMod val="75000"/>
                    <a:lumOff val="25000"/>
                  </a:schemeClr>
                </a:solidFill>
              </a:rPr>
              <a:t>except</a:t>
            </a:r>
            <a:r>
              <a:rPr lang="zh-CN" altLang="en-US" sz="2000" dirty="0">
                <a:solidFill>
                  <a:schemeClr val="tx1">
                    <a:lumMod val="75000"/>
                    <a:lumOff val="25000"/>
                  </a:schemeClr>
                </a:solidFill>
              </a:rPr>
              <a:t>执行异常处理程序，其它程序代码块就不再执行了。</a:t>
            </a:r>
            <a:endParaRPr lang="zh-CN" altLang="en-US" sz="2000" dirty="0">
              <a:solidFill>
                <a:schemeClr val="tx1">
                  <a:lumMod val="75000"/>
                  <a:lumOff val="25000"/>
                </a:schemeClr>
              </a:solidFill>
            </a:endParaRPr>
          </a:p>
          <a:p>
            <a:pPr>
              <a:lnSpc>
                <a:spcPct val="150000"/>
              </a:lnSpc>
            </a:pPr>
            <a:r>
              <a:rPr lang="zh-CN" altLang="en-US" sz="2000" dirty="0">
                <a:solidFill>
                  <a:schemeClr val="tx1">
                    <a:lumMod val="75000"/>
                    <a:lumOff val="25000"/>
                  </a:schemeClr>
                </a:solidFill>
              </a:rPr>
              <a:t>另外，如果要对多个异常进行统一的处理，采用如下的语法格式</a:t>
            </a:r>
            <a:r>
              <a:rPr lang="zh-CN" altLang="en-US" sz="2000" dirty="0" smtClean="0">
                <a:solidFill>
                  <a:schemeClr val="tx1">
                    <a:lumMod val="75000"/>
                    <a:lumOff val="25000"/>
                  </a:schemeClr>
                </a:solidFill>
              </a:rPr>
              <a:t>：</a:t>
            </a:r>
            <a:endParaRPr lang="zh-CN" altLang="en-US" sz="2000" dirty="0" smtClean="0">
              <a:solidFill>
                <a:schemeClr val="tx1">
                  <a:lumMod val="75000"/>
                  <a:lumOff val="25000"/>
                </a:schemeClr>
              </a:solidFill>
            </a:endParaRPr>
          </a:p>
        </p:txBody>
      </p:sp>
      <p:sp>
        <p:nvSpPr>
          <p:cNvPr id="4" name="TextBox 3"/>
          <p:cNvSpPr txBox="1"/>
          <p:nvPr/>
        </p:nvSpPr>
        <p:spPr>
          <a:xfrm>
            <a:off x="246185" y="105507"/>
            <a:ext cx="3578469" cy="415498"/>
          </a:xfrm>
          <a:prstGeom prst="rect">
            <a:avLst/>
          </a:prstGeom>
          <a:noFill/>
        </p:spPr>
        <p:txBody>
          <a:bodyPr wrap="square" rtlCol="0">
            <a:spAutoFit/>
          </a:bodyPr>
          <a:lstStyle/>
          <a:p>
            <a:r>
              <a:rPr lang="en-US" altLang="zh-CN" sz="2100" b="1" spc="225" dirty="0" smtClean="0">
                <a:solidFill>
                  <a:prstClr val="white"/>
                </a:solidFill>
              </a:rPr>
              <a:t>9.1 </a:t>
            </a:r>
            <a:r>
              <a:rPr lang="zh-CN" altLang="en-US" sz="2100" b="1" spc="225" dirty="0" smtClean="0">
                <a:solidFill>
                  <a:prstClr val="white"/>
                </a:solidFill>
              </a:rPr>
              <a:t>异常</a:t>
            </a:r>
            <a:r>
              <a:rPr lang="zh-CN" altLang="en-US" sz="2100" b="1" spc="225" dirty="0">
                <a:solidFill>
                  <a:prstClr val="white"/>
                </a:solidFill>
              </a:rPr>
              <a:t>概述</a:t>
            </a:r>
            <a:endParaRPr lang="en-US" altLang="zh-CN" sz="2100" b="1" spc="225" dirty="0">
              <a:solidFill>
                <a:prstClr val="white"/>
              </a:solidFill>
            </a:endParaRPr>
          </a:p>
        </p:txBody>
      </p:sp>
      <p:sp>
        <p:nvSpPr>
          <p:cNvPr id="5" name="TextBox 4"/>
          <p:cNvSpPr txBox="1"/>
          <p:nvPr/>
        </p:nvSpPr>
        <p:spPr>
          <a:xfrm>
            <a:off x="6523891" y="255004"/>
            <a:ext cx="3006969" cy="300852"/>
          </a:xfrm>
          <a:prstGeom prst="rect">
            <a:avLst/>
          </a:prstGeom>
          <a:noFill/>
        </p:spPr>
        <p:txBody>
          <a:bodyPr wrap="square" rtlCol="0">
            <a:spAutoFit/>
          </a:bodyPr>
          <a:lstStyle/>
          <a:p>
            <a:r>
              <a:rPr lang="zh-CN" altLang="en-US" sz="1355" dirty="0">
                <a:solidFill>
                  <a:prstClr val="white"/>
                </a:solidFill>
              </a:rPr>
              <a:t>  第九</a:t>
            </a:r>
            <a:r>
              <a:rPr lang="zh-CN" altLang="en-US" sz="1355" dirty="0" smtClean="0">
                <a:solidFill>
                  <a:prstClr val="white"/>
                </a:solidFill>
              </a:rPr>
              <a:t>章 异常</a:t>
            </a:r>
            <a:endParaRPr lang="zh-CN" altLang="en-US" sz="1355" dirty="0">
              <a:solidFill>
                <a:prstClr val="white"/>
              </a:solidFill>
            </a:endParaRPr>
          </a:p>
        </p:txBody>
      </p:sp>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3"/>
          </p:nvPr>
        </p:nvSpPr>
        <p:spPr/>
        <p:txBody>
          <a:bodyPr>
            <a:normAutofit/>
          </a:bodyPr>
          <a:lstStyle/>
          <a:p>
            <a:r>
              <a:rPr lang="en-US" altLang="zh-CN" sz="2000" dirty="0" smtClean="0"/>
              <a:t>9.1.2 </a:t>
            </a:r>
            <a:r>
              <a:rPr lang="zh-CN" altLang="en-US" sz="2000" dirty="0" smtClean="0"/>
              <a:t>处理</a:t>
            </a:r>
            <a:r>
              <a:rPr lang="zh-CN" altLang="en-US" sz="2000" dirty="0"/>
              <a:t>异常</a:t>
            </a:r>
            <a:endParaRPr lang="zh-CN" altLang="en-US" sz="2000" dirty="0"/>
          </a:p>
        </p:txBody>
      </p:sp>
      <p:sp>
        <p:nvSpPr>
          <p:cNvPr id="3" name="内容占位符 2"/>
          <p:cNvSpPr>
            <a:spLocks noGrp="1"/>
          </p:cNvSpPr>
          <p:nvPr>
            <p:ph sz="quarter" idx="14"/>
          </p:nvPr>
        </p:nvSpPr>
        <p:spPr>
          <a:xfrm>
            <a:off x="364881" y="1250621"/>
            <a:ext cx="8588050" cy="4890872"/>
          </a:xfrm>
        </p:spPr>
        <p:txBody>
          <a:bodyPr>
            <a:noAutofit/>
          </a:bodyPr>
          <a:lstStyle/>
          <a:p>
            <a:pPr>
              <a:lnSpc>
                <a:spcPct val="150000"/>
              </a:lnSpc>
            </a:pPr>
            <a:r>
              <a:rPr lang="en-US" altLang="zh-CN" sz="2000" dirty="0" smtClean="0">
                <a:solidFill>
                  <a:schemeClr val="tx1">
                    <a:lumMod val="75000"/>
                    <a:lumOff val="25000"/>
                  </a:schemeClr>
                </a:solidFill>
              </a:rPr>
              <a:t>try</a:t>
            </a:r>
            <a:r>
              <a:rPr lang="en-US" altLang="zh-CN" sz="2000" dirty="0">
                <a:solidFill>
                  <a:schemeClr val="tx1">
                    <a:lumMod val="75000"/>
                    <a:lumOff val="25000"/>
                  </a:schemeClr>
                </a:solidFill>
              </a:rPr>
              <a:t>:</a:t>
            </a:r>
            <a:endParaRPr lang="en-US" altLang="zh-CN" sz="2000" dirty="0">
              <a:solidFill>
                <a:schemeClr val="tx1">
                  <a:lumMod val="75000"/>
                  <a:lumOff val="25000"/>
                </a:schemeClr>
              </a:solidFill>
            </a:endParaRPr>
          </a:p>
          <a:p>
            <a:pPr>
              <a:lnSpc>
                <a:spcPct val="150000"/>
              </a:lnSpc>
            </a:pPr>
            <a:r>
              <a:rPr lang="en-US" altLang="zh-CN" sz="2000" dirty="0">
                <a:solidFill>
                  <a:schemeClr val="tx1">
                    <a:lumMod val="75000"/>
                    <a:lumOff val="25000"/>
                  </a:schemeClr>
                </a:solidFill>
              </a:rPr>
              <a:t>    [</a:t>
            </a:r>
            <a:r>
              <a:rPr lang="zh-CN" altLang="en-US" sz="2000" dirty="0">
                <a:solidFill>
                  <a:schemeClr val="tx1">
                    <a:lumMod val="75000"/>
                    <a:lumOff val="25000"/>
                  </a:schemeClr>
                </a:solidFill>
              </a:rPr>
              <a:t>语句块</a:t>
            </a:r>
            <a:r>
              <a:rPr lang="en-US" altLang="zh-CN" sz="2000" dirty="0">
                <a:solidFill>
                  <a:schemeClr val="tx1">
                    <a:lumMod val="75000"/>
                    <a:lumOff val="25000"/>
                  </a:schemeClr>
                </a:solidFill>
              </a:rPr>
              <a:t>]</a:t>
            </a:r>
            <a:endParaRPr lang="en-US" altLang="zh-CN" sz="2000" dirty="0">
              <a:solidFill>
                <a:schemeClr val="tx1">
                  <a:lumMod val="75000"/>
                  <a:lumOff val="25000"/>
                </a:schemeClr>
              </a:solidFill>
            </a:endParaRPr>
          </a:p>
          <a:p>
            <a:pPr>
              <a:lnSpc>
                <a:spcPct val="150000"/>
              </a:lnSpc>
            </a:pPr>
            <a:r>
              <a:rPr lang="en-US" altLang="zh-CN" sz="2000" dirty="0">
                <a:solidFill>
                  <a:schemeClr val="tx1">
                    <a:lumMod val="75000"/>
                    <a:lumOff val="25000"/>
                  </a:schemeClr>
                </a:solidFill>
              </a:rPr>
              <a:t>except (Exception1</a:t>
            </a:r>
            <a:r>
              <a:rPr lang="zh-CN" altLang="en-US" sz="2000" dirty="0">
                <a:solidFill>
                  <a:schemeClr val="tx1">
                    <a:lumMod val="75000"/>
                    <a:lumOff val="25000"/>
                  </a:schemeClr>
                </a:solidFill>
              </a:rPr>
              <a:t>，</a:t>
            </a:r>
            <a:r>
              <a:rPr lang="en-US" altLang="zh-CN" sz="2000" dirty="0">
                <a:solidFill>
                  <a:schemeClr val="tx1">
                    <a:lumMod val="75000"/>
                    <a:lumOff val="25000"/>
                  </a:schemeClr>
                </a:solidFill>
              </a:rPr>
              <a:t>Exception2</a:t>
            </a:r>
            <a:r>
              <a:rPr lang="zh-CN" altLang="en-US" sz="2000" dirty="0">
                <a:solidFill>
                  <a:schemeClr val="tx1">
                    <a:lumMod val="75000"/>
                    <a:lumOff val="25000"/>
                  </a:schemeClr>
                </a:solidFill>
              </a:rPr>
              <a:t>，</a:t>
            </a:r>
            <a:r>
              <a:rPr lang="en-US" altLang="zh-CN" sz="2000" dirty="0">
                <a:solidFill>
                  <a:schemeClr val="tx1">
                    <a:lumMod val="75000"/>
                    <a:lumOff val="25000"/>
                  </a:schemeClr>
                </a:solidFill>
              </a:rPr>
              <a:t>Exception3</a:t>
            </a:r>
            <a:r>
              <a:rPr lang="zh-CN" altLang="en-US" sz="2000" dirty="0">
                <a:solidFill>
                  <a:schemeClr val="tx1">
                    <a:lumMod val="75000"/>
                    <a:lumOff val="25000"/>
                  </a:schemeClr>
                </a:solidFill>
              </a:rPr>
              <a:t>，</a:t>
            </a:r>
            <a:r>
              <a:rPr lang="en-US" altLang="zh-CN" sz="2000" dirty="0">
                <a:solidFill>
                  <a:schemeClr val="tx1">
                    <a:lumMod val="75000"/>
                    <a:lumOff val="25000"/>
                  </a:schemeClr>
                </a:solidFill>
              </a:rPr>
              <a:t>…):</a:t>
            </a:r>
            <a:endParaRPr lang="en-US" altLang="zh-CN" sz="2000" dirty="0">
              <a:solidFill>
                <a:schemeClr val="tx1">
                  <a:lumMod val="75000"/>
                  <a:lumOff val="25000"/>
                </a:schemeClr>
              </a:solidFill>
            </a:endParaRPr>
          </a:p>
          <a:p>
            <a:pPr>
              <a:lnSpc>
                <a:spcPct val="150000"/>
              </a:lnSpc>
            </a:pPr>
            <a:r>
              <a:rPr lang="en-US" altLang="zh-CN" sz="2000" dirty="0">
                <a:solidFill>
                  <a:schemeClr val="tx1">
                    <a:lumMod val="75000"/>
                    <a:lumOff val="25000"/>
                  </a:schemeClr>
                </a:solidFill>
              </a:rPr>
              <a:t>    </a:t>
            </a:r>
            <a:r>
              <a:rPr lang="zh-CN" altLang="en-US" sz="2000" dirty="0">
                <a:solidFill>
                  <a:schemeClr val="tx1">
                    <a:lumMod val="75000"/>
                    <a:lumOff val="25000"/>
                  </a:schemeClr>
                </a:solidFill>
              </a:rPr>
              <a:t>出现异常</a:t>
            </a:r>
            <a:r>
              <a:rPr lang="en-US" altLang="zh-CN" sz="2000" dirty="0">
                <a:solidFill>
                  <a:schemeClr val="tx1">
                    <a:lumMod val="75000"/>
                    <a:lumOff val="25000"/>
                  </a:schemeClr>
                </a:solidFill>
              </a:rPr>
              <a:t>(exception)</a:t>
            </a:r>
            <a:r>
              <a:rPr lang="zh-CN" altLang="en-US" sz="2000" dirty="0">
                <a:solidFill>
                  <a:schemeClr val="tx1">
                    <a:lumMod val="75000"/>
                    <a:lumOff val="25000"/>
                  </a:schemeClr>
                </a:solidFill>
              </a:rPr>
              <a:t>后的处理代码</a:t>
            </a:r>
            <a:endParaRPr lang="zh-CN" altLang="en-US" sz="2000" dirty="0">
              <a:solidFill>
                <a:schemeClr val="tx1">
                  <a:lumMod val="75000"/>
                  <a:lumOff val="25000"/>
                </a:schemeClr>
              </a:solidFill>
            </a:endParaRPr>
          </a:p>
          <a:p>
            <a:pPr>
              <a:lnSpc>
                <a:spcPct val="150000"/>
              </a:lnSpc>
            </a:pPr>
            <a:r>
              <a:rPr lang="zh-CN" altLang="en-US" sz="2000" dirty="0">
                <a:solidFill>
                  <a:schemeClr val="tx1">
                    <a:lumMod val="75000"/>
                    <a:lumOff val="25000"/>
                  </a:schemeClr>
                </a:solidFill>
              </a:rPr>
              <a:t>在上述语法中，多个异常之间用逗号“，”隔开。</a:t>
            </a:r>
            <a:endParaRPr lang="zh-CN" altLang="en-US" sz="2000" dirty="0"/>
          </a:p>
          <a:p>
            <a:pPr>
              <a:lnSpc>
                <a:spcPct val="150000"/>
              </a:lnSpc>
            </a:pPr>
            <a:endParaRPr lang="zh-CN" altLang="en-US" sz="2000" dirty="0"/>
          </a:p>
        </p:txBody>
      </p:sp>
      <p:sp>
        <p:nvSpPr>
          <p:cNvPr id="4" name="TextBox 3"/>
          <p:cNvSpPr txBox="1"/>
          <p:nvPr/>
        </p:nvSpPr>
        <p:spPr>
          <a:xfrm>
            <a:off x="246185" y="105507"/>
            <a:ext cx="3578469" cy="415498"/>
          </a:xfrm>
          <a:prstGeom prst="rect">
            <a:avLst/>
          </a:prstGeom>
          <a:noFill/>
        </p:spPr>
        <p:txBody>
          <a:bodyPr wrap="square" rtlCol="0">
            <a:spAutoFit/>
          </a:bodyPr>
          <a:lstStyle/>
          <a:p>
            <a:r>
              <a:rPr lang="en-US" altLang="zh-CN" sz="2100" b="1" spc="225" dirty="0" smtClean="0">
                <a:solidFill>
                  <a:prstClr val="white"/>
                </a:solidFill>
              </a:rPr>
              <a:t>9.1 </a:t>
            </a:r>
            <a:r>
              <a:rPr lang="zh-CN" altLang="en-US" sz="2100" b="1" spc="225" dirty="0" smtClean="0">
                <a:solidFill>
                  <a:prstClr val="white"/>
                </a:solidFill>
              </a:rPr>
              <a:t>异常</a:t>
            </a:r>
            <a:r>
              <a:rPr lang="zh-CN" altLang="en-US" sz="2100" b="1" spc="225" dirty="0">
                <a:solidFill>
                  <a:prstClr val="white"/>
                </a:solidFill>
              </a:rPr>
              <a:t>概述</a:t>
            </a:r>
            <a:endParaRPr lang="en-US" altLang="zh-CN" sz="2100" b="1" spc="225" dirty="0">
              <a:solidFill>
                <a:prstClr val="white"/>
              </a:solidFill>
            </a:endParaRPr>
          </a:p>
        </p:txBody>
      </p:sp>
      <p:sp>
        <p:nvSpPr>
          <p:cNvPr id="5" name="TextBox 4"/>
          <p:cNvSpPr txBox="1"/>
          <p:nvPr/>
        </p:nvSpPr>
        <p:spPr>
          <a:xfrm>
            <a:off x="6523891" y="255004"/>
            <a:ext cx="3006969" cy="300852"/>
          </a:xfrm>
          <a:prstGeom prst="rect">
            <a:avLst/>
          </a:prstGeom>
          <a:noFill/>
        </p:spPr>
        <p:txBody>
          <a:bodyPr wrap="square" rtlCol="0">
            <a:spAutoFit/>
          </a:bodyPr>
          <a:lstStyle/>
          <a:p>
            <a:r>
              <a:rPr lang="zh-CN" altLang="en-US" sz="1355" dirty="0">
                <a:solidFill>
                  <a:prstClr val="white"/>
                </a:solidFill>
              </a:rPr>
              <a:t>  第九</a:t>
            </a:r>
            <a:r>
              <a:rPr lang="zh-CN" altLang="en-US" sz="1355" dirty="0" smtClean="0">
                <a:solidFill>
                  <a:prstClr val="white"/>
                </a:solidFill>
              </a:rPr>
              <a:t>章 异常</a:t>
            </a:r>
            <a:endParaRPr lang="zh-CN" altLang="en-US" sz="1355" dirty="0">
              <a:solidFill>
                <a:prstClr val="white"/>
              </a:solidFill>
            </a:endParaRPr>
          </a:p>
        </p:txBody>
      </p:sp>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3"/>
          </p:nvPr>
        </p:nvSpPr>
        <p:spPr/>
        <p:txBody>
          <a:bodyPr>
            <a:normAutofit/>
          </a:bodyPr>
          <a:lstStyle/>
          <a:p>
            <a:r>
              <a:rPr lang="en-US" altLang="zh-CN" sz="2000" dirty="0" smtClean="0"/>
              <a:t>9.1.2 </a:t>
            </a:r>
            <a:r>
              <a:rPr lang="zh-CN" altLang="en-US" sz="2000" dirty="0" smtClean="0"/>
              <a:t>处理</a:t>
            </a:r>
            <a:r>
              <a:rPr lang="zh-CN" altLang="en-US" sz="2000" dirty="0"/>
              <a:t>异常</a:t>
            </a:r>
            <a:endParaRPr lang="zh-CN" altLang="en-US" sz="2000" dirty="0"/>
          </a:p>
        </p:txBody>
      </p:sp>
      <p:sp>
        <p:nvSpPr>
          <p:cNvPr id="3" name="内容占位符 2"/>
          <p:cNvSpPr>
            <a:spLocks noGrp="1"/>
          </p:cNvSpPr>
          <p:nvPr>
            <p:ph sz="quarter" idx="14"/>
          </p:nvPr>
        </p:nvSpPr>
        <p:spPr>
          <a:xfrm>
            <a:off x="364881" y="1250621"/>
            <a:ext cx="8588050" cy="4890872"/>
          </a:xfrm>
        </p:spPr>
        <p:txBody>
          <a:bodyPr>
            <a:noAutofit/>
          </a:bodyPr>
          <a:lstStyle/>
          <a:p>
            <a:pPr>
              <a:lnSpc>
                <a:spcPct val="150000"/>
              </a:lnSpc>
            </a:pPr>
            <a:r>
              <a:rPr lang="en-US" altLang="zh-CN" sz="2000" dirty="0">
                <a:solidFill>
                  <a:schemeClr val="tx1">
                    <a:lumMod val="75000"/>
                    <a:lumOff val="25000"/>
                  </a:schemeClr>
                </a:solidFill>
              </a:rPr>
              <a:t>(2) try - finally</a:t>
            </a:r>
            <a:r>
              <a:rPr lang="zh-CN" altLang="en-US" sz="2000" dirty="0">
                <a:solidFill>
                  <a:schemeClr val="tx1">
                    <a:lumMod val="75000"/>
                    <a:lumOff val="25000"/>
                  </a:schemeClr>
                </a:solidFill>
              </a:rPr>
              <a:t>语句：</a:t>
            </a:r>
            <a:endParaRPr lang="zh-CN" altLang="en-US" sz="2000" dirty="0">
              <a:solidFill>
                <a:schemeClr val="tx1">
                  <a:lumMod val="75000"/>
                  <a:lumOff val="25000"/>
                </a:schemeClr>
              </a:solidFill>
            </a:endParaRPr>
          </a:p>
          <a:p>
            <a:pPr>
              <a:lnSpc>
                <a:spcPct val="150000"/>
              </a:lnSpc>
            </a:pPr>
            <a:r>
              <a:rPr lang="zh-CN" altLang="en-US" sz="2000" dirty="0">
                <a:solidFill>
                  <a:schemeClr val="tx1">
                    <a:lumMod val="75000"/>
                    <a:lumOff val="25000"/>
                  </a:schemeClr>
                </a:solidFill>
              </a:rPr>
              <a:t>语法格式如下：</a:t>
            </a:r>
            <a:endParaRPr lang="zh-CN" altLang="en-US" sz="2000" dirty="0">
              <a:solidFill>
                <a:schemeClr val="tx1">
                  <a:lumMod val="75000"/>
                  <a:lumOff val="25000"/>
                </a:schemeClr>
              </a:solidFill>
            </a:endParaRPr>
          </a:p>
          <a:p>
            <a:pPr>
              <a:lnSpc>
                <a:spcPct val="150000"/>
              </a:lnSpc>
            </a:pPr>
            <a:r>
              <a:rPr lang="en-US" altLang="zh-CN" sz="2000" dirty="0">
                <a:solidFill>
                  <a:schemeClr val="tx1">
                    <a:lumMod val="75000"/>
                    <a:lumOff val="25000"/>
                  </a:schemeClr>
                </a:solidFill>
              </a:rPr>
              <a:t>try:</a:t>
            </a:r>
            <a:endParaRPr lang="en-US" altLang="zh-CN" sz="2000" dirty="0">
              <a:solidFill>
                <a:schemeClr val="tx1">
                  <a:lumMod val="75000"/>
                  <a:lumOff val="25000"/>
                </a:schemeClr>
              </a:solidFill>
            </a:endParaRPr>
          </a:p>
          <a:p>
            <a:pPr>
              <a:lnSpc>
                <a:spcPct val="150000"/>
              </a:lnSpc>
            </a:pPr>
            <a:r>
              <a:rPr lang="en-US" altLang="zh-CN" sz="2000" dirty="0">
                <a:solidFill>
                  <a:schemeClr val="tx1">
                    <a:lumMod val="75000"/>
                    <a:lumOff val="25000"/>
                  </a:schemeClr>
                </a:solidFill>
              </a:rPr>
              <a:t>    [</a:t>
            </a:r>
            <a:r>
              <a:rPr lang="zh-CN" altLang="en-US" sz="2000" dirty="0">
                <a:solidFill>
                  <a:schemeClr val="tx1">
                    <a:lumMod val="75000"/>
                    <a:lumOff val="25000"/>
                  </a:schemeClr>
                </a:solidFill>
              </a:rPr>
              <a:t>语句块</a:t>
            </a:r>
            <a:r>
              <a:rPr lang="en-US" altLang="zh-CN" sz="2000" dirty="0">
                <a:solidFill>
                  <a:schemeClr val="tx1">
                    <a:lumMod val="75000"/>
                    <a:lumOff val="25000"/>
                  </a:schemeClr>
                </a:solidFill>
              </a:rPr>
              <a:t>]</a:t>
            </a:r>
            <a:endParaRPr lang="en-US" altLang="zh-CN" sz="2000" dirty="0">
              <a:solidFill>
                <a:schemeClr val="tx1">
                  <a:lumMod val="75000"/>
                  <a:lumOff val="25000"/>
                </a:schemeClr>
              </a:solidFill>
            </a:endParaRPr>
          </a:p>
          <a:p>
            <a:pPr>
              <a:lnSpc>
                <a:spcPct val="150000"/>
              </a:lnSpc>
            </a:pPr>
            <a:r>
              <a:rPr lang="en-US" altLang="zh-CN" sz="2000" dirty="0">
                <a:solidFill>
                  <a:schemeClr val="tx1">
                    <a:lumMod val="75000"/>
                    <a:lumOff val="25000"/>
                  </a:schemeClr>
                </a:solidFill>
              </a:rPr>
              <a:t>except Exception[as reason]:</a:t>
            </a:r>
            <a:endParaRPr lang="en-US" altLang="zh-CN" sz="2000" dirty="0">
              <a:solidFill>
                <a:schemeClr val="tx1">
                  <a:lumMod val="75000"/>
                  <a:lumOff val="25000"/>
                </a:schemeClr>
              </a:solidFill>
            </a:endParaRPr>
          </a:p>
          <a:p>
            <a:pPr>
              <a:lnSpc>
                <a:spcPct val="150000"/>
              </a:lnSpc>
            </a:pPr>
            <a:r>
              <a:rPr lang="en-US" altLang="zh-CN" sz="2000" dirty="0">
                <a:solidFill>
                  <a:schemeClr val="tx1">
                    <a:lumMod val="75000"/>
                    <a:lumOff val="25000"/>
                  </a:schemeClr>
                </a:solidFill>
              </a:rPr>
              <a:t>    </a:t>
            </a:r>
            <a:r>
              <a:rPr lang="zh-CN" altLang="en-US" sz="2000" dirty="0">
                <a:solidFill>
                  <a:schemeClr val="tx1">
                    <a:lumMod val="75000"/>
                    <a:lumOff val="25000"/>
                  </a:schemeClr>
                </a:solidFill>
              </a:rPr>
              <a:t>出现异常</a:t>
            </a:r>
            <a:r>
              <a:rPr lang="en-US" altLang="zh-CN" sz="2000" dirty="0">
                <a:solidFill>
                  <a:schemeClr val="tx1">
                    <a:lumMod val="75000"/>
                    <a:lumOff val="25000"/>
                  </a:schemeClr>
                </a:solidFill>
              </a:rPr>
              <a:t>(exception)</a:t>
            </a:r>
            <a:r>
              <a:rPr lang="zh-CN" altLang="en-US" sz="2000" dirty="0">
                <a:solidFill>
                  <a:schemeClr val="tx1">
                    <a:lumMod val="75000"/>
                    <a:lumOff val="25000"/>
                  </a:schemeClr>
                </a:solidFill>
              </a:rPr>
              <a:t>后的处理代码</a:t>
            </a:r>
            <a:endParaRPr lang="zh-CN" altLang="en-US" sz="2000" dirty="0">
              <a:solidFill>
                <a:schemeClr val="tx1">
                  <a:lumMod val="75000"/>
                  <a:lumOff val="25000"/>
                </a:schemeClr>
              </a:solidFill>
            </a:endParaRPr>
          </a:p>
          <a:p>
            <a:pPr>
              <a:lnSpc>
                <a:spcPct val="150000"/>
              </a:lnSpc>
            </a:pPr>
            <a:r>
              <a:rPr lang="en-US" altLang="zh-CN" sz="2000" dirty="0">
                <a:solidFill>
                  <a:schemeClr val="tx1">
                    <a:lumMod val="75000"/>
                    <a:lumOff val="25000"/>
                  </a:schemeClr>
                </a:solidFill>
              </a:rPr>
              <a:t>finally:</a:t>
            </a:r>
            <a:endParaRPr lang="en-US" altLang="zh-CN" sz="2000" dirty="0">
              <a:solidFill>
                <a:schemeClr val="tx1">
                  <a:lumMod val="75000"/>
                  <a:lumOff val="25000"/>
                </a:schemeClr>
              </a:solidFill>
            </a:endParaRPr>
          </a:p>
          <a:p>
            <a:pPr>
              <a:lnSpc>
                <a:spcPct val="150000"/>
              </a:lnSpc>
            </a:pPr>
            <a:r>
              <a:rPr lang="en-US" altLang="zh-CN" sz="2000" dirty="0">
                <a:solidFill>
                  <a:schemeClr val="tx1">
                    <a:lumMod val="75000"/>
                    <a:lumOff val="25000"/>
                  </a:schemeClr>
                </a:solidFill>
              </a:rPr>
              <a:t>    </a:t>
            </a:r>
            <a:r>
              <a:rPr lang="zh-CN" altLang="en-US" sz="2000" dirty="0">
                <a:solidFill>
                  <a:schemeClr val="tx1">
                    <a:lumMod val="75000"/>
                    <a:lumOff val="25000"/>
                  </a:schemeClr>
                </a:solidFill>
              </a:rPr>
              <a:t>无论如何都会被执行的</a:t>
            </a:r>
            <a:r>
              <a:rPr lang="zh-CN" altLang="en-US" sz="2000" dirty="0" smtClean="0">
                <a:solidFill>
                  <a:schemeClr val="tx1">
                    <a:lumMod val="75000"/>
                    <a:lumOff val="25000"/>
                  </a:schemeClr>
                </a:solidFill>
              </a:rPr>
              <a:t>代码</a:t>
            </a:r>
            <a:endParaRPr lang="zh-CN" altLang="en-US" sz="2000" dirty="0" smtClean="0">
              <a:solidFill>
                <a:schemeClr val="tx1">
                  <a:lumMod val="75000"/>
                  <a:lumOff val="25000"/>
                </a:schemeClr>
              </a:solidFill>
            </a:endParaRPr>
          </a:p>
        </p:txBody>
      </p:sp>
      <p:sp>
        <p:nvSpPr>
          <p:cNvPr id="4" name="TextBox 3"/>
          <p:cNvSpPr txBox="1"/>
          <p:nvPr/>
        </p:nvSpPr>
        <p:spPr>
          <a:xfrm>
            <a:off x="246185" y="105507"/>
            <a:ext cx="3578469" cy="415498"/>
          </a:xfrm>
          <a:prstGeom prst="rect">
            <a:avLst/>
          </a:prstGeom>
          <a:noFill/>
        </p:spPr>
        <p:txBody>
          <a:bodyPr wrap="square" rtlCol="0">
            <a:spAutoFit/>
          </a:bodyPr>
          <a:lstStyle/>
          <a:p>
            <a:r>
              <a:rPr lang="en-US" altLang="zh-CN" sz="2100" b="1" spc="225" dirty="0" smtClean="0">
                <a:solidFill>
                  <a:prstClr val="white"/>
                </a:solidFill>
              </a:rPr>
              <a:t>9.1 </a:t>
            </a:r>
            <a:r>
              <a:rPr lang="zh-CN" altLang="en-US" sz="2100" b="1" spc="225" dirty="0" smtClean="0">
                <a:solidFill>
                  <a:prstClr val="white"/>
                </a:solidFill>
              </a:rPr>
              <a:t>异常</a:t>
            </a:r>
            <a:r>
              <a:rPr lang="zh-CN" altLang="en-US" sz="2100" b="1" spc="225" dirty="0">
                <a:solidFill>
                  <a:prstClr val="white"/>
                </a:solidFill>
              </a:rPr>
              <a:t>概述</a:t>
            </a:r>
            <a:endParaRPr lang="en-US" altLang="zh-CN" sz="2100" b="1" spc="225" dirty="0">
              <a:solidFill>
                <a:prstClr val="white"/>
              </a:solidFill>
            </a:endParaRPr>
          </a:p>
        </p:txBody>
      </p:sp>
      <p:sp>
        <p:nvSpPr>
          <p:cNvPr id="5" name="TextBox 4"/>
          <p:cNvSpPr txBox="1"/>
          <p:nvPr/>
        </p:nvSpPr>
        <p:spPr>
          <a:xfrm>
            <a:off x="6523891" y="255004"/>
            <a:ext cx="3006969" cy="300852"/>
          </a:xfrm>
          <a:prstGeom prst="rect">
            <a:avLst/>
          </a:prstGeom>
          <a:noFill/>
        </p:spPr>
        <p:txBody>
          <a:bodyPr wrap="square" rtlCol="0">
            <a:spAutoFit/>
          </a:bodyPr>
          <a:lstStyle/>
          <a:p>
            <a:r>
              <a:rPr lang="zh-CN" altLang="en-US" sz="1355" dirty="0">
                <a:solidFill>
                  <a:prstClr val="white"/>
                </a:solidFill>
              </a:rPr>
              <a:t>  第九</a:t>
            </a:r>
            <a:r>
              <a:rPr lang="zh-CN" altLang="en-US" sz="1355" dirty="0" smtClean="0">
                <a:solidFill>
                  <a:prstClr val="white"/>
                </a:solidFill>
              </a:rPr>
              <a:t>章 异常</a:t>
            </a:r>
            <a:endParaRPr lang="zh-CN" altLang="en-US" sz="1355" dirty="0">
              <a:solidFill>
                <a:prstClr val="white"/>
              </a:solidFill>
            </a:endParaRPr>
          </a:p>
        </p:txBody>
      </p:sp>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3"/>
          </p:nvPr>
        </p:nvSpPr>
        <p:spPr/>
        <p:txBody>
          <a:bodyPr>
            <a:normAutofit/>
          </a:bodyPr>
          <a:lstStyle/>
          <a:p>
            <a:r>
              <a:rPr lang="en-US" altLang="zh-CN" sz="2000" dirty="0" smtClean="0"/>
              <a:t>9.1.2 </a:t>
            </a:r>
            <a:r>
              <a:rPr lang="zh-CN" altLang="en-US" sz="2000" dirty="0" smtClean="0"/>
              <a:t>处理</a:t>
            </a:r>
            <a:r>
              <a:rPr lang="zh-CN" altLang="en-US" sz="2000" dirty="0"/>
              <a:t>异常</a:t>
            </a:r>
            <a:endParaRPr lang="zh-CN" altLang="en-US" sz="2000" dirty="0"/>
          </a:p>
        </p:txBody>
      </p:sp>
      <p:sp>
        <p:nvSpPr>
          <p:cNvPr id="3" name="内容占位符 2"/>
          <p:cNvSpPr>
            <a:spLocks noGrp="1"/>
          </p:cNvSpPr>
          <p:nvPr>
            <p:ph sz="quarter" idx="14"/>
          </p:nvPr>
        </p:nvSpPr>
        <p:spPr>
          <a:xfrm>
            <a:off x="364881" y="1209677"/>
            <a:ext cx="8588050" cy="4890872"/>
          </a:xfrm>
        </p:spPr>
        <p:txBody>
          <a:bodyPr>
            <a:noAutofit/>
          </a:bodyPr>
          <a:lstStyle/>
          <a:p>
            <a:pPr>
              <a:lnSpc>
                <a:spcPct val="150000"/>
              </a:lnSpc>
            </a:pPr>
            <a:r>
              <a:rPr lang="zh-CN" altLang="en-US" sz="2000" dirty="0" smtClean="0">
                <a:solidFill>
                  <a:schemeClr val="tx1">
                    <a:lumMod val="75000"/>
                    <a:lumOff val="25000"/>
                  </a:schemeClr>
                </a:solidFill>
              </a:rPr>
              <a:t>在</a:t>
            </a:r>
            <a:r>
              <a:rPr lang="zh-CN" altLang="en-US" sz="2000" dirty="0">
                <a:solidFill>
                  <a:schemeClr val="tx1">
                    <a:lumMod val="75000"/>
                    <a:lumOff val="25000"/>
                  </a:schemeClr>
                </a:solidFill>
              </a:rPr>
              <a:t>上述语法中，如果一旦检测到</a:t>
            </a:r>
            <a:r>
              <a:rPr lang="en-US" altLang="zh-CN" sz="2000" dirty="0">
                <a:solidFill>
                  <a:schemeClr val="tx1">
                    <a:lumMod val="75000"/>
                    <a:lumOff val="25000"/>
                  </a:schemeClr>
                </a:solidFill>
              </a:rPr>
              <a:t>try</a:t>
            </a:r>
            <a:r>
              <a:rPr lang="zh-CN" altLang="en-US" sz="2000" dirty="0">
                <a:solidFill>
                  <a:schemeClr val="tx1">
                    <a:lumMod val="75000"/>
                    <a:lumOff val="25000"/>
                  </a:schemeClr>
                </a:solidFill>
              </a:rPr>
              <a:t>语句块中有任何异常，程序就会根据异常类型跳转到</a:t>
            </a:r>
            <a:r>
              <a:rPr lang="en-US" altLang="zh-CN" sz="2000" dirty="0">
                <a:solidFill>
                  <a:schemeClr val="tx1">
                    <a:lumMod val="75000"/>
                    <a:lumOff val="25000"/>
                  </a:schemeClr>
                </a:solidFill>
              </a:rPr>
              <a:t>except</a:t>
            </a:r>
            <a:r>
              <a:rPr lang="zh-CN" altLang="en-US" sz="2000" dirty="0">
                <a:solidFill>
                  <a:schemeClr val="tx1">
                    <a:lumMod val="75000"/>
                    <a:lumOff val="25000"/>
                  </a:schemeClr>
                </a:solidFill>
              </a:rPr>
              <a:t>处执行对应异常类型的处理代码，最后再跳转到</a:t>
            </a:r>
            <a:r>
              <a:rPr lang="en-US" altLang="zh-CN" sz="2000" dirty="0">
                <a:solidFill>
                  <a:schemeClr val="tx1">
                    <a:lumMod val="75000"/>
                    <a:lumOff val="25000"/>
                  </a:schemeClr>
                </a:solidFill>
              </a:rPr>
              <a:t>finally</a:t>
            </a:r>
            <a:r>
              <a:rPr lang="zh-CN" altLang="en-US" sz="2000" dirty="0">
                <a:solidFill>
                  <a:schemeClr val="tx1">
                    <a:lumMod val="75000"/>
                    <a:lumOff val="25000"/>
                  </a:schemeClr>
                </a:solidFill>
              </a:rPr>
              <a:t>处执行里面的代码；如果在</a:t>
            </a:r>
            <a:r>
              <a:rPr lang="en-US" altLang="zh-CN" sz="2000" dirty="0">
                <a:solidFill>
                  <a:schemeClr val="tx1">
                    <a:lumMod val="75000"/>
                    <a:lumOff val="25000"/>
                  </a:schemeClr>
                </a:solidFill>
              </a:rPr>
              <a:t>try</a:t>
            </a:r>
            <a:r>
              <a:rPr lang="zh-CN" altLang="en-US" sz="2000" dirty="0">
                <a:solidFill>
                  <a:schemeClr val="tx1">
                    <a:lumMod val="75000"/>
                    <a:lumOff val="25000"/>
                  </a:schemeClr>
                </a:solidFill>
              </a:rPr>
              <a:t>语句块中没有检测到任何异常，程序在执行完</a:t>
            </a:r>
            <a:r>
              <a:rPr lang="en-US" altLang="zh-CN" sz="2000" dirty="0">
                <a:solidFill>
                  <a:schemeClr val="tx1">
                    <a:lumMod val="75000"/>
                    <a:lumOff val="25000"/>
                  </a:schemeClr>
                </a:solidFill>
              </a:rPr>
              <a:t>try</a:t>
            </a:r>
            <a:r>
              <a:rPr lang="zh-CN" altLang="en-US" sz="2000" dirty="0">
                <a:solidFill>
                  <a:schemeClr val="tx1">
                    <a:lumMod val="75000"/>
                    <a:lumOff val="25000"/>
                  </a:schemeClr>
                </a:solidFill>
              </a:rPr>
              <a:t>语句块里的代码后，跳过</a:t>
            </a:r>
            <a:r>
              <a:rPr lang="en-US" altLang="zh-CN" sz="2000" dirty="0">
                <a:solidFill>
                  <a:schemeClr val="tx1">
                    <a:lumMod val="75000"/>
                    <a:lumOff val="25000"/>
                  </a:schemeClr>
                </a:solidFill>
              </a:rPr>
              <a:t>except</a:t>
            </a:r>
            <a:r>
              <a:rPr lang="zh-CN" altLang="en-US" sz="2000" dirty="0">
                <a:solidFill>
                  <a:schemeClr val="tx1">
                    <a:lumMod val="75000"/>
                    <a:lumOff val="25000"/>
                  </a:schemeClr>
                </a:solidFill>
              </a:rPr>
              <a:t>中的语句块，最后跳转到</a:t>
            </a:r>
            <a:r>
              <a:rPr lang="en-US" altLang="zh-CN" sz="2000" dirty="0">
                <a:solidFill>
                  <a:schemeClr val="tx1">
                    <a:lumMod val="75000"/>
                    <a:lumOff val="25000"/>
                  </a:schemeClr>
                </a:solidFill>
              </a:rPr>
              <a:t>finally</a:t>
            </a:r>
            <a:r>
              <a:rPr lang="zh-CN" altLang="en-US" sz="2000" dirty="0">
                <a:solidFill>
                  <a:schemeClr val="tx1">
                    <a:lumMod val="75000"/>
                    <a:lumOff val="25000"/>
                  </a:schemeClr>
                </a:solidFill>
              </a:rPr>
              <a:t>处执行里面的代码</a:t>
            </a:r>
            <a:r>
              <a:rPr lang="zh-CN" altLang="en-US" sz="2000" dirty="0" smtClean="0">
                <a:solidFill>
                  <a:schemeClr val="tx1">
                    <a:lumMod val="75000"/>
                    <a:lumOff val="25000"/>
                  </a:schemeClr>
                </a:solidFill>
              </a:rPr>
              <a:t>。</a:t>
            </a:r>
            <a:endParaRPr lang="en-US" altLang="zh-CN" sz="2000" dirty="0" smtClean="0">
              <a:solidFill>
                <a:schemeClr val="tx1">
                  <a:lumMod val="75000"/>
                  <a:lumOff val="25000"/>
                </a:schemeClr>
              </a:solidFill>
            </a:endParaRPr>
          </a:p>
          <a:p>
            <a:pPr>
              <a:lnSpc>
                <a:spcPct val="150000"/>
              </a:lnSpc>
            </a:pPr>
            <a:r>
              <a:rPr lang="en-US" altLang="zh-CN" sz="2000" dirty="0">
                <a:solidFill>
                  <a:schemeClr val="tx1">
                    <a:lumMod val="75000"/>
                    <a:lumOff val="25000"/>
                  </a:schemeClr>
                </a:solidFill>
              </a:rPr>
              <a:t>(3) try – except - else</a:t>
            </a:r>
            <a:r>
              <a:rPr lang="zh-CN" altLang="en-US" sz="2000" dirty="0">
                <a:solidFill>
                  <a:schemeClr val="tx1">
                    <a:lumMod val="75000"/>
                    <a:lumOff val="25000"/>
                  </a:schemeClr>
                </a:solidFill>
              </a:rPr>
              <a:t>语句：</a:t>
            </a:r>
            <a:endParaRPr lang="zh-CN" altLang="en-US" sz="2000" dirty="0">
              <a:solidFill>
                <a:schemeClr val="tx1">
                  <a:lumMod val="75000"/>
                  <a:lumOff val="25000"/>
                </a:schemeClr>
              </a:solidFill>
            </a:endParaRPr>
          </a:p>
          <a:p>
            <a:pPr>
              <a:lnSpc>
                <a:spcPct val="150000"/>
              </a:lnSpc>
            </a:pPr>
            <a:r>
              <a:rPr lang="zh-CN" altLang="en-US" sz="2000" dirty="0">
                <a:solidFill>
                  <a:schemeClr val="tx1">
                    <a:lumMod val="75000"/>
                    <a:lumOff val="25000"/>
                  </a:schemeClr>
                </a:solidFill>
              </a:rPr>
              <a:t>语法格式如下：</a:t>
            </a:r>
            <a:endParaRPr lang="zh-CN" altLang="en-US" sz="2000" dirty="0">
              <a:solidFill>
                <a:schemeClr val="tx1">
                  <a:lumMod val="75000"/>
                  <a:lumOff val="25000"/>
                </a:schemeClr>
              </a:solidFill>
            </a:endParaRPr>
          </a:p>
          <a:p>
            <a:pPr>
              <a:lnSpc>
                <a:spcPct val="150000"/>
              </a:lnSpc>
            </a:pPr>
            <a:r>
              <a:rPr lang="en-US" altLang="zh-CN" sz="2000" dirty="0">
                <a:solidFill>
                  <a:schemeClr val="tx1">
                    <a:lumMod val="75000"/>
                    <a:lumOff val="25000"/>
                  </a:schemeClr>
                </a:solidFill>
              </a:rPr>
              <a:t>try:</a:t>
            </a:r>
            <a:endParaRPr lang="en-US" altLang="zh-CN" sz="2000" dirty="0">
              <a:solidFill>
                <a:schemeClr val="tx1">
                  <a:lumMod val="75000"/>
                  <a:lumOff val="25000"/>
                </a:schemeClr>
              </a:solidFill>
            </a:endParaRPr>
          </a:p>
          <a:p>
            <a:pPr>
              <a:lnSpc>
                <a:spcPct val="150000"/>
              </a:lnSpc>
            </a:pPr>
            <a:r>
              <a:rPr lang="en-US" altLang="zh-CN" sz="2000" dirty="0">
                <a:solidFill>
                  <a:schemeClr val="tx1">
                    <a:lumMod val="75000"/>
                    <a:lumOff val="25000"/>
                  </a:schemeClr>
                </a:solidFill>
              </a:rPr>
              <a:t>    [</a:t>
            </a:r>
            <a:r>
              <a:rPr lang="zh-CN" altLang="en-US" sz="2000" dirty="0">
                <a:solidFill>
                  <a:schemeClr val="tx1">
                    <a:lumMod val="75000"/>
                    <a:lumOff val="25000"/>
                  </a:schemeClr>
                </a:solidFill>
              </a:rPr>
              <a:t>语句块</a:t>
            </a:r>
            <a:r>
              <a:rPr lang="en-US" altLang="zh-CN" sz="2000" dirty="0" smtClean="0">
                <a:solidFill>
                  <a:schemeClr val="tx1">
                    <a:lumMod val="75000"/>
                    <a:lumOff val="25000"/>
                  </a:schemeClr>
                </a:solidFill>
              </a:rPr>
              <a:t>]</a:t>
            </a:r>
            <a:endParaRPr lang="en-US" altLang="zh-CN" sz="2000" dirty="0" smtClean="0">
              <a:solidFill>
                <a:schemeClr val="tx1">
                  <a:lumMod val="75000"/>
                  <a:lumOff val="25000"/>
                </a:schemeClr>
              </a:solidFill>
            </a:endParaRPr>
          </a:p>
        </p:txBody>
      </p:sp>
      <p:sp>
        <p:nvSpPr>
          <p:cNvPr id="4" name="TextBox 3"/>
          <p:cNvSpPr txBox="1"/>
          <p:nvPr/>
        </p:nvSpPr>
        <p:spPr>
          <a:xfrm>
            <a:off x="246185" y="105507"/>
            <a:ext cx="3578469" cy="415498"/>
          </a:xfrm>
          <a:prstGeom prst="rect">
            <a:avLst/>
          </a:prstGeom>
          <a:noFill/>
        </p:spPr>
        <p:txBody>
          <a:bodyPr wrap="square" rtlCol="0">
            <a:spAutoFit/>
          </a:bodyPr>
          <a:lstStyle/>
          <a:p>
            <a:r>
              <a:rPr lang="en-US" altLang="zh-CN" sz="2100" b="1" spc="225" dirty="0" smtClean="0">
                <a:solidFill>
                  <a:prstClr val="white"/>
                </a:solidFill>
              </a:rPr>
              <a:t>9.1 </a:t>
            </a:r>
            <a:r>
              <a:rPr lang="zh-CN" altLang="en-US" sz="2100" b="1" spc="225" dirty="0" smtClean="0">
                <a:solidFill>
                  <a:prstClr val="white"/>
                </a:solidFill>
              </a:rPr>
              <a:t>异常</a:t>
            </a:r>
            <a:r>
              <a:rPr lang="zh-CN" altLang="en-US" sz="2100" b="1" spc="225" dirty="0">
                <a:solidFill>
                  <a:prstClr val="white"/>
                </a:solidFill>
              </a:rPr>
              <a:t>概述</a:t>
            </a:r>
            <a:endParaRPr lang="en-US" altLang="zh-CN" sz="2100" b="1" spc="225" dirty="0">
              <a:solidFill>
                <a:prstClr val="white"/>
              </a:solidFill>
            </a:endParaRPr>
          </a:p>
        </p:txBody>
      </p:sp>
      <p:sp>
        <p:nvSpPr>
          <p:cNvPr id="5" name="TextBox 4"/>
          <p:cNvSpPr txBox="1"/>
          <p:nvPr/>
        </p:nvSpPr>
        <p:spPr>
          <a:xfrm>
            <a:off x="6523891" y="255004"/>
            <a:ext cx="3006969" cy="300852"/>
          </a:xfrm>
          <a:prstGeom prst="rect">
            <a:avLst/>
          </a:prstGeom>
          <a:noFill/>
        </p:spPr>
        <p:txBody>
          <a:bodyPr wrap="square" rtlCol="0">
            <a:spAutoFit/>
          </a:bodyPr>
          <a:lstStyle/>
          <a:p>
            <a:r>
              <a:rPr lang="zh-CN" altLang="en-US" sz="1355" dirty="0">
                <a:solidFill>
                  <a:prstClr val="white"/>
                </a:solidFill>
              </a:rPr>
              <a:t>  第九</a:t>
            </a:r>
            <a:r>
              <a:rPr lang="zh-CN" altLang="en-US" sz="1355" dirty="0" smtClean="0">
                <a:solidFill>
                  <a:prstClr val="white"/>
                </a:solidFill>
              </a:rPr>
              <a:t>章 异常</a:t>
            </a:r>
            <a:endParaRPr lang="zh-CN" altLang="en-US" sz="1355" dirty="0">
              <a:solidFill>
                <a:prstClr val="white"/>
              </a:solidFill>
            </a:endParaRPr>
          </a:p>
        </p:txBody>
      </p:sp>
    </p:spTree>
  </p:cSld>
  <p:clrMapOvr>
    <a:masterClrMapping/>
  </p:clrMapOvr>
  <p:transition>
    <p:fade/>
  </p:transition>
  <p:timing>
    <p:tnLst>
      <p:par>
        <p:cTn id="1" dur="indefinite" restart="never" nodeType="tmRoot"/>
      </p:par>
    </p:tnLst>
  </p:timing>
</p:sld>
</file>

<file path=ppt/tags/tag1.xml><?xml version="1.0" encoding="utf-8"?>
<p:tagLst xmlns:p="http://schemas.openxmlformats.org/presentationml/2006/main">
  <p:tag name="KSO_WM_TAG_VERSION" val="1.0"/>
  <p:tag name="KSO_WM_TEMPLATE_CATEGORY" val="custom"/>
  <p:tag name="KSO_WM_TEMPLATE_INDEX" val="20184553"/>
</p:tagLst>
</file>

<file path=ppt/tags/tag10.xml><?xml version="1.0" encoding="utf-8"?>
<p:tagLst xmlns:p="http://schemas.openxmlformats.org/presentationml/2006/main">
  <p:tag name="KSO_WM_TAG_VERSION" val="1.0"/>
  <p:tag name="KSO_WM_TEMPLATE_CATEGORY" val="custom"/>
  <p:tag name="KSO_WM_TEMPLATE_INDEX" val="20184553"/>
</p:tagLst>
</file>

<file path=ppt/tags/tag11.xml><?xml version="1.0" encoding="utf-8"?>
<p:tagLst xmlns:p="http://schemas.openxmlformats.org/presentationml/2006/main">
  <p:tag name="KSO_WM_TAG_VERSION" val="1.0"/>
  <p:tag name="KSO_WM_TEMPLATE_CATEGORY" val="custom"/>
  <p:tag name="KSO_WM_TEMPLATE_INDEX" val="20184553"/>
</p:tagLst>
</file>

<file path=ppt/tags/tag12.xml><?xml version="1.0" encoding="utf-8"?>
<p:tagLst xmlns:p="http://schemas.openxmlformats.org/presentationml/2006/main">
  <p:tag name="KSO_WM_TEMPLATE_TOPIC_DEFAULT" val="1"/>
  <p:tag name="KSO_WM_TEMPLATE_JOB_ID" val="2"/>
  <p:tag name="KSO_WM_TEMPLATE_SCENE_ID" val="1"/>
  <p:tag name="KSO_WM_TEMPLATE_OUTLINE_ID" val="15"/>
  <p:tag name="KSO_WM_TEMPLATE_TOPIC_ID" val="2869567"/>
  <p:tag name="KSO_WM_BEAUTIFY_FLAG" val="#wm#"/>
  <p:tag name="KSO_WM_TAG_VERSION" val="1.0"/>
  <p:tag name="KSO_WM_TEMPLATE_INDEX" val="20184553"/>
  <p:tag name="KSO_WM_TEMPLATE_CATEGORY" val="custom"/>
  <p:tag name="KSO_WM_TEMPLATE_THUMBS_INDEX" val="1、6、10、14、20、26、27、28、29、31"/>
</p:tagLst>
</file>

<file path=ppt/tags/tag13.xml><?xml version="1.0" encoding="utf-8"?>
<p:tagLst xmlns:p="http://schemas.openxmlformats.org/presentationml/2006/main">
  <p:tag name="KSO_WM_TAG_VERSION" val="1.0"/>
  <p:tag name="KSO_WM_TEMPLATE_CATEGORY" val="custom"/>
  <p:tag name="KSO_WM_TEMPLATE_INDEX" val="20184553"/>
</p:tagLst>
</file>

<file path=ppt/tags/tag14.xml><?xml version="1.0" encoding="utf-8"?>
<p:tagLst xmlns:p="http://schemas.openxmlformats.org/presentationml/2006/main">
  <p:tag name="KSO_WM_TAG_VERSION" val="1.0"/>
  <p:tag name="KSO_WM_TEMPLATE_CATEGORY" val="custom"/>
  <p:tag name="KSO_WM_TEMPLATE_INDEX" val="20184553"/>
</p:tagLst>
</file>

<file path=ppt/tags/tag15.xml><?xml version="1.0" encoding="utf-8"?>
<p:tagLst xmlns:p="http://schemas.openxmlformats.org/presentationml/2006/main">
  <p:tag name="KSO_WM_TEMPLATE_TOPIC_DEFAULT" val="1"/>
  <p:tag name="KSO_WM_TEMPLATE_JOB_ID" val="2"/>
  <p:tag name="KSO_WM_TEMPLATE_SCENE_ID" val="1"/>
  <p:tag name="KSO_WM_TEMPLATE_OUTLINE_ID" val="15"/>
  <p:tag name="KSO_WM_TEMPLATE_TOPIC_ID" val="2869567"/>
  <p:tag name="KSO_WM_BEAUTIFY_FLAG" val="#wm#"/>
  <p:tag name="KSO_WM_TAG_VERSION" val="1.0"/>
  <p:tag name="KSO_WM_TEMPLATE_INDEX" val="20184553"/>
  <p:tag name="KSO_WM_TEMPLATE_CATEGORY" val="custom"/>
  <p:tag name="KSO_WM_TEMPLATE_THUMBS_INDEX" val="1、6、10、14、20、26、27、28、29、31"/>
</p:tagLst>
</file>

<file path=ppt/tags/tag16.xml><?xml version="1.0" encoding="utf-8"?>
<p:tagLst xmlns:p="http://schemas.openxmlformats.org/presentationml/2006/main">
  <p:tag name="KSO_WM_TAG_VERSION" val="1.0"/>
  <p:tag name="KSO_WM_TEMPLATE_CATEGORY" val="custom"/>
  <p:tag name="KSO_WM_TEMPLATE_INDEX" val="20184553"/>
</p:tagLst>
</file>

<file path=ppt/tags/tag17.xml><?xml version="1.0" encoding="utf-8"?>
<p:tagLst xmlns:p="http://schemas.openxmlformats.org/presentationml/2006/main">
  <p:tag name="KSO_WM_TAG_VERSION" val="1.0"/>
  <p:tag name="KSO_WM_TEMPLATE_CATEGORY" val="custom"/>
  <p:tag name="KSO_WM_TEMPLATE_INDEX" val="20184553"/>
</p:tagLst>
</file>

<file path=ppt/tags/tag18.xml><?xml version="1.0" encoding="utf-8"?>
<p:tagLst xmlns:p="http://schemas.openxmlformats.org/presentationml/2006/main">
  <p:tag name="KSO_WM_TEMPLATE_TOPIC_DEFAULT" val="1"/>
  <p:tag name="KSO_WM_TEMPLATE_JOB_ID" val="2"/>
  <p:tag name="KSO_WM_TEMPLATE_SCENE_ID" val="1"/>
  <p:tag name="KSO_WM_TEMPLATE_OUTLINE_ID" val="15"/>
  <p:tag name="KSO_WM_TEMPLATE_TOPIC_ID" val="2869567"/>
  <p:tag name="KSO_WM_BEAUTIFY_FLAG" val="#wm#"/>
  <p:tag name="KSO_WM_TAG_VERSION" val="1.0"/>
  <p:tag name="KSO_WM_TEMPLATE_INDEX" val="20184553"/>
  <p:tag name="KSO_WM_TEMPLATE_CATEGORY" val="custom"/>
  <p:tag name="KSO_WM_TEMPLATE_THUMBS_INDEX" val="1、6、10、14、20、26、27、28、29、31"/>
</p:tagLst>
</file>

<file path=ppt/tags/tag19.xml><?xml version="1.0" encoding="utf-8"?>
<p:tagLst xmlns:p="http://schemas.openxmlformats.org/presentationml/2006/main">
  <p:tag name="KSO_WM_TAG_VERSION" val="1.0"/>
  <p:tag name="KSO_WM_TEMPLATE_CATEGORY" val="custom"/>
  <p:tag name="KSO_WM_TEMPLATE_INDEX" val="20184553"/>
</p:tagLst>
</file>

<file path=ppt/tags/tag2.xml><?xml version="1.0" encoding="utf-8"?>
<p:tagLst xmlns:p="http://schemas.openxmlformats.org/presentationml/2006/main">
  <p:tag name="KSO_WM_TAG_VERSION" val="1.0"/>
  <p:tag name="KSO_WM_TEMPLATE_CATEGORY" val="custom"/>
  <p:tag name="KSO_WM_TEMPLATE_INDEX" val="20184553"/>
</p:tagLst>
</file>

<file path=ppt/tags/tag20.xml><?xml version="1.0" encoding="utf-8"?>
<p:tagLst xmlns:p="http://schemas.openxmlformats.org/presentationml/2006/main">
  <p:tag name="KSO_WM_TAG_VERSION" val="1.0"/>
  <p:tag name="KSO_WM_TEMPLATE_CATEGORY" val="custom"/>
  <p:tag name="KSO_WM_TEMPLATE_INDEX" val="20184553"/>
</p:tagLst>
</file>

<file path=ppt/tags/tag21.xml><?xml version="1.0" encoding="utf-8"?>
<p:tagLst xmlns:p="http://schemas.openxmlformats.org/presentationml/2006/main">
  <p:tag name="KSO_WM_TEMPLATE_TOPIC_DEFAULT" val="1"/>
  <p:tag name="KSO_WM_TEMPLATE_JOB_ID" val="2"/>
  <p:tag name="KSO_WM_TEMPLATE_SCENE_ID" val="1"/>
  <p:tag name="KSO_WM_TEMPLATE_OUTLINE_ID" val="15"/>
  <p:tag name="KSO_WM_TEMPLATE_TOPIC_ID" val="2869567"/>
  <p:tag name="KSO_WM_BEAUTIFY_FLAG" val="#wm#"/>
  <p:tag name="KSO_WM_TAG_VERSION" val="1.0"/>
  <p:tag name="KSO_WM_TEMPLATE_INDEX" val="20184553"/>
  <p:tag name="KSO_WM_TEMPLATE_CATEGORY" val="custom"/>
  <p:tag name="KSO_WM_TEMPLATE_THUMBS_INDEX" val="1、6、10、14、20、26、27、28、29、31"/>
</p:tagLst>
</file>

<file path=ppt/tags/tag22.xml><?xml version="1.0" encoding="utf-8"?>
<p:tagLst xmlns:p="http://schemas.openxmlformats.org/presentationml/2006/main">
  <p:tag name="KSO_WM_TAG_VERSION" val="1.0"/>
  <p:tag name="KSO_WM_TEMPLATE_CATEGORY" val="custom"/>
  <p:tag name="KSO_WM_TEMPLATE_INDEX" val="20184553"/>
</p:tagLst>
</file>

<file path=ppt/tags/tag23.xml><?xml version="1.0" encoding="utf-8"?>
<p:tagLst xmlns:p="http://schemas.openxmlformats.org/presentationml/2006/main">
  <p:tag name="KSO_WM_TAG_VERSION" val="1.0"/>
  <p:tag name="KSO_WM_TEMPLATE_CATEGORY" val="custom"/>
  <p:tag name="KSO_WM_TEMPLATE_INDEX" val="20184553"/>
</p:tagLst>
</file>

<file path=ppt/tags/tag24.xml><?xml version="1.0" encoding="utf-8"?>
<p:tagLst xmlns:p="http://schemas.openxmlformats.org/presentationml/2006/main">
  <p:tag name="KSO_WM_TEMPLATE_TOPIC_DEFAULT" val="1"/>
  <p:tag name="KSO_WM_TEMPLATE_JOB_ID" val="2"/>
  <p:tag name="KSO_WM_TEMPLATE_SCENE_ID" val="1"/>
  <p:tag name="KSO_WM_TEMPLATE_OUTLINE_ID" val="15"/>
  <p:tag name="KSO_WM_TEMPLATE_TOPIC_ID" val="2869567"/>
  <p:tag name="KSO_WM_BEAUTIFY_FLAG" val="#wm#"/>
  <p:tag name="KSO_WM_TAG_VERSION" val="1.0"/>
  <p:tag name="KSO_WM_TEMPLATE_INDEX" val="20184553"/>
  <p:tag name="KSO_WM_TEMPLATE_CATEGORY" val="custom"/>
  <p:tag name="KSO_WM_TEMPLATE_THUMBS_INDEX" val="1、6、10、14、20、26、27、28、29、31"/>
</p:tagLst>
</file>

<file path=ppt/tags/tag3.xml><?xml version="1.0" encoding="utf-8"?>
<p:tagLst xmlns:p="http://schemas.openxmlformats.org/presentationml/2006/main">
  <p:tag name="KSO_WM_TEMPLATE_TOPIC_DEFAULT" val="1"/>
  <p:tag name="KSO_WM_TEMPLATE_JOB_ID" val="2"/>
  <p:tag name="KSO_WM_TEMPLATE_SCENE_ID" val="1"/>
  <p:tag name="KSO_WM_TEMPLATE_OUTLINE_ID" val="15"/>
  <p:tag name="KSO_WM_TEMPLATE_TOPIC_ID" val="2869567"/>
  <p:tag name="KSO_WM_BEAUTIFY_FLAG" val="#wm#"/>
  <p:tag name="KSO_WM_TAG_VERSION" val="1.0"/>
  <p:tag name="KSO_WM_TEMPLATE_INDEX" val="20184553"/>
  <p:tag name="KSO_WM_TEMPLATE_CATEGORY" val="custom"/>
  <p:tag name="KSO_WM_TEMPLATE_THUMBS_INDEX" val="1、6、10、14、20、26、27、28、29、31"/>
</p:tagLst>
</file>

<file path=ppt/tags/tag4.xml><?xml version="1.0" encoding="utf-8"?>
<p:tagLst xmlns:p="http://schemas.openxmlformats.org/presentationml/2006/main">
  <p:tag name="KSO_WM_TAG_VERSION" val="1.0"/>
  <p:tag name="KSO_WM_TEMPLATE_CATEGORY" val="custom"/>
  <p:tag name="KSO_WM_TEMPLATE_INDEX" val="20184553"/>
</p:tagLst>
</file>

<file path=ppt/tags/tag5.xml><?xml version="1.0" encoding="utf-8"?>
<p:tagLst xmlns:p="http://schemas.openxmlformats.org/presentationml/2006/main">
  <p:tag name="KSO_WM_TAG_VERSION" val="1.0"/>
  <p:tag name="KSO_WM_TEMPLATE_CATEGORY" val="custom"/>
  <p:tag name="KSO_WM_TEMPLATE_INDEX" val="20184553"/>
</p:tagLst>
</file>

<file path=ppt/tags/tag6.xml><?xml version="1.0" encoding="utf-8"?>
<p:tagLst xmlns:p="http://schemas.openxmlformats.org/presentationml/2006/main">
  <p:tag name="KSO_WM_TEMPLATE_TOPIC_DEFAULT" val="1"/>
  <p:tag name="KSO_WM_TEMPLATE_JOB_ID" val="2"/>
  <p:tag name="KSO_WM_TEMPLATE_SCENE_ID" val="1"/>
  <p:tag name="KSO_WM_TEMPLATE_OUTLINE_ID" val="15"/>
  <p:tag name="KSO_WM_TEMPLATE_TOPIC_ID" val="2869567"/>
  <p:tag name="KSO_WM_BEAUTIFY_FLAG" val="#wm#"/>
  <p:tag name="KSO_WM_TAG_VERSION" val="1.0"/>
  <p:tag name="KSO_WM_TEMPLATE_INDEX" val="20184553"/>
  <p:tag name="KSO_WM_TEMPLATE_CATEGORY" val="custom"/>
  <p:tag name="KSO_WM_TEMPLATE_THUMBS_INDEX" val="1、6、10、14、20、26、27、28、29、31"/>
</p:tagLst>
</file>

<file path=ppt/tags/tag7.xml><?xml version="1.0" encoding="utf-8"?>
<p:tagLst xmlns:p="http://schemas.openxmlformats.org/presentationml/2006/main">
  <p:tag name="KSO_WM_TAG_VERSION" val="1.0"/>
  <p:tag name="KSO_WM_TEMPLATE_CATEGORY" val="custom"/>
  <p:tag name="KSO_WM_TEMPLATE_INDEX" val="20184553"/>
</p:tagLst>
</file>

<file path=ppt/tags/tag8.xml><?xml version="1.0" encoding="utf-8"?>
<p:tagLst xmlns:p="http://schemas.openxmlformats.org/presentationml/2006/main">
  <p:tag name="KSO_WM_TAG_VERSION" val="1.0"/>
  <p:tag name="KSO_WM_TEMPLATE_CATEGORY" val="custom"/>
  <p:tag name="KSO_WM_TEMPLATE_INDEX" val="20184553"/>
</p:tagLst>
</file>

<file path=ppt/tags/tag9.xml><?xml version="1.0" encoding="utf-8"?>
<p:tagLst xmlns:p="http://schemas.openxmlformats.org/presentationml/2006/main">
  <p:tag name="KSO_WM_TEMPLATE_TOPIC_DEFAULT" val="1"/>
  <p:tag name="KSO_WM_TEMPLATE_JOB_ID" val="2"/>
  <p:tag name="KSO_WM_TEMPLATE_SCENE_ID" val="1"/>
  <p:tag name="KSO_WM_TEMPLATE_OUTLINE_ID" val="15"/>
  <p:tag name="KSO_WM_TEMPLATE_TOPIC_ID" val="2869567"/>
  <p:tag name="KSO_WM_BEAUTIFY_FLAG" val="#wm#"/>
  <p:tag name="KSO_WM_TAG_VERSION" val="1.0"/>
  <p:tag name="KSO_WM_TEMPLATE_INDEX" val="20184553"/>
  <p:tag name="KSO_WM_TEMPLATE_CATEGORY" val="custom"/>
  <p:tag name="KSO_WM_TEMPLATE_THUMBS_INDEX" val="1、6、10、14、20、26、27、28、29、31"/>
</p:tagLst>
</file>

<file path=ppt/theme/theme1.xml><?xml version="1.0" encoding="utf-8"?>
<a:theme xmlns:a="http://schemas.openxmlformats.org/drawingml/2006/main" name="Office 主题">
  <a:themeElements>
    <a:clrScheme name="自定义 214">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自定义 1">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自定义 4">
      <a:majorFont>
        <a:latin typeface="微软雅黑"/>
        <a:ea typeface="微软雅黑"/>
        <a:cs typeface=""/>
      </a:majorFont>
      <a:minorFont>
        <a:latin typeface="微软雅黑"/>
        <a:ea typeface="微软雅黑"/>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主题">
  <a:themeElements>
    <a:clrScheme name="自定义 214">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自定义 1">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Office 主题">
  <a:themeElements>
    <a:clrScheme name="自定义 214">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自定义 1">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4_Office 主题">
  <a:themeElements>
    <a:clrScheme name="自定义 214">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自定义 1">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5_Office 主题">
  <a:themeElements>
    <a:clrScheme name="自定义 214">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自定义 1">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6_Office 主题">
  <a:themeElements>
    <a:clrScheme name="自定义 214">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自定义 1">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7_Office 主题">
  <a:themeElements>
    <a:clrScheme name="自定义 214">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自定义 1">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8_Office 主题">
  <a:themeElements>
    <a:clrScheme name="自定义 214">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自定义 1">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3735</Words>
  <Application>WPS 演示</Application>
  <PresentationFormat>全屏显示(4:3)</PresentationFormat>
  <Paragraphs>365</Paragraphs>
  <Slides>27</Slides>
  <Notes>6</Notes>
  <HiddenSlides>0</HiddenSlides>
  <MMClips>0</MMClips>
  <ScaleCrop>false</ScaleCrop>
  <HeadingPairs>
    <vt:vector size="6" baseType="variant">
      <vt:variant>
        <vt:lpstr>已用的字体</vt:lpstr>
      </vt:variant>
      <vt:variant>
        <vt:i4>7</vt:i4>
      </vt:variant>
      <vt:variant>
        <vt:lpstr>主题</vt:lpstr>
      </vt:variant>
      <vt:variant>
        <vt:i4>9</vt:i4>
      </vt:variant>
      <vt:variant>
        <vt:lpstr>幻灯片标题</vt:lpstr>
      </vt:variant>
      <vt:variant>
        <vt:i4>27</vt:i4>
      </vt:variant>
    </vt:vector>
  </HeadingPairs>
  <TitlesOfParts>
    <vt:vector size="43" baseType="lpstr">
      <vt:lpstr>Arial</vt:lpstr>
      <vt:lpstr>宋体</vt:lpstr>
      <vt:lpstr>Wingdings</vt:lpstr>
      <vt:lpstr>黑体</vt:lpstr>
      <vt:lpstr>微软雅黑</vt:lpstr>
      <vt:lpstr>Arial Unicode MS</vt:lpstr>
      <vt:lpstr>Calibri</vt:lpstr>
      <vt:lpstr>Office 主题</vt:lpstr>
      <vt:lpstr>1_Office 主题</vt:lpstr>
      <vt:lpstr>2_Office 主题</vt:lpstr>
      <vt:lpstr>3_Office 主题</vt:lpstr>
      <vt:lpstr>4_Office 主题</vt:lpstr>
      <vt:lpstr>5_Office 主题</vt:lpstr>
      <vt:lpstr>6_Office 主题</vt:lpstr>
      <vt:lpstr>7_Office 主题</vt:lpstr>
      <vt:lpstr>8_Office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繁华忧伤</cp:lastModifiedBy>
  <cp:revision>42</cp:revision>
  <dcterms:created xsi:type="dcterms:W3CDTF">2018-03-01T02:03:00Z</dcterms:created>
  <dcterms:modified xsi:type="dcterms:W3CDTF">2019-02-28T03:08:06Z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2052-11.1.0.8214</vt:lpwstr>
  </property>
</Properties>
</file>