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718" r:id="rId3"/>
    <p:sldId id="719" r:id="rId4"/>
    <p:sldId id="825" r:id="rId5"/>
    <p:sldId id="826" r:id="rId6"/>
    <p:sldId id="822" r:id="rId7"/>
    <p:sldId id="827" r:id="rId8"/>
    <p:sldId id="828" r:id="rId9"/>
    <p:sldId id="851" r:id="rId10"/>
    <p:sldId id="829" r:id="rId11"/>
    <p:sldId id="823" r:id="rId12"/>
    <p:sldId id="830" r:id="rId13"/>
    <p:sldId id="855" r:id="rId14"/>
    <p:sldId id="831" r:id="rId15"/>
    <p:sldId id="859" r:id="rId16"/>
    <p:sldId id="860" r:id="rId17"/>
    <p:sldId id="824" r:id="rId18"/>
    <p:sldId id="832" r:id="rId19"/>
    <p:sldId id="631" r:id="rId20"/>
    <p:sldId id="632" r:id="rId21"/>
    <p:sldId id="633" r:id="rId22"/>
    <p:sldId id="868" r:id="rId23"/>
    <p:sldId id="635"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110" d="100"/>
          <a:sy n="110" d="100"/>
        </p:scale>
        <p:origin x="-1644" y="-90"/>
      </p:cViewPr>
      <p:guideLst>
        <p:guide orient="horz" pos="4029"/>
        <p:guide orient="horz" pos="1528"/>
        <p:guide orient="horz" pos="680"/>
        <p:guide pos="1893"/>
        <p:guide pos="217"/>
        <p:guide pos="5537"/>
        <p:guide pos="1208"/>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93"/>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1" Type="http://schemas.openxmlformats.org/officeDocument/2006/relationships/slideLayout" Target="../slideLayouts/slideLayout2.xml"/><Relationship Id="rId30" Type="http://schemas.openxmlformats.org/officeDocument/2006/relationships/tags" Target="../tags/tag124.xml"/><Relationship Id="rId3" Type="http://schemas.openxmlformats.org/officeDocument/2006/relationships/tags" Target="../tags/tag97.xml"/><Relationship Id="rId29" Type="http://schemas.openxmlformats.org/officeDocument/2006/relationships/tags" Target="../tags/tag123.xml"/><Relationship Id="rId28" Type="http://schemas.openxmlformats.org/officeDocument/2006/relationships/tags" Target="../tags/tag122.xml"/><Relationship Id="rId27" Type="http://schemas.openxmlformats.org/officeDocument/2006/relationships/tags" Target="../tags/tag121.xml"/><Relationship Id="rId26" Type="http://schemas.openxmlformats.org/officeDocument/2006/relationships/tags" Target="../tags/tag120.xml"/><Relationship Id="rId25" Type="http://schemas.openxmlformats.org/officeDocument/2006/relationships/tags" Target="../tags/tag119.xml"/><Relationship Id="rId24" Type="http://schemas.openxmlformats.org/officeDocument/2006/relationships/tags" Target="../tags/tag118.xml"/><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tags" Target="../tags/tag96.xml"/><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4.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slideLayout" Target="../slideLayouts/slideLayout2.xml"/><Relationship Id="rId1" Type="http://schemas.openxmlformats.org/officeDocument/2006/relationships/tags" Target="../tags/tag1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cstor.cn/proTextdetail_11007.html" TargetMode="External"/><Relationship Id="rId4" Type="http://schemas.openxmlformats.org/officeDocument/2006/relationships/image" Target="../media/image8.jpeg"/><Relationship Id="rId3" Type="http://schemas.openxmlformats.org/officeDocument/2006/relationships/hyperlink" Target="http://www.cstor.cn/proTextdetail_12031.html" TargetMode="External"/><Relationship Id="rId2" Type="http://schemas.openxmlformats.org/officeDocument/2006/relationships/image" Target="../media/image7.jpeg"/><Relationship Id="rId1" Type="http://schemas.openxmlformats.org/officeDocument/2006/relationships/hyperlink" Target="http://www.cstor.cn/proTextdetail_10766.html" TargetMode="Externa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5.png"/><Relationship Id="rId7" Type="http://schemas.openxmlformats.org/officeDocument/2006/relationships/hyperlink" Target="http://www.chinarobots.cn/" TargetMode="External"/><Relationship Id="rId6" Type="http://schemas.openxmlformats.org/officeDocument/2006/relationships/image" Target="../media/image24.png"/><Relationship Id="rId5" Type="http://schemas.openxmlformats.org/officeDocument/2006/relationships/hyperlink" Target="http://www.chinaaiworld.cn/" TargetMode="External"/><Relationship Id="rId4" Type="http://schemas.openxmlformats.org/officeDocument/2006/relationships/image" Target="../media/image23.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5.png"/><Relationship Id="rId25" Type="http://schemas.openxmlformats.org/officeDocument/2006/relationships/image" Target="../media/image34.png"/><Relationship Id="rId24" Type="http://schemas.openxmlformats.org/officeDocument/2006/relationships/hyperlink" Target="http://www.envicloud.cn/" TargetMode="External"/><Relationship Id="rId23" Type="http://schemas.openxmlformats.org/officeDocument/2006/relationships/image" Target="../media/image33.png"/><Relationship Id="rId22" Type="http://schemas.openxmlformats.org/officeDocument/2006/relationships/image" Target="../media/image32.png"/><Relationship Id="rId21" Type="http://schemas.openxmlformats.org/officeDocument/2006/relationships/hyperlink" Target="http://www.wanwuyun.com/" TargetMode="External"/><Relationship Id="rId20" Type="http://schemas.openxmlformats.org/officeDocument/2006/relationships/image" Target="../media/image31.png"/><Relationship Id="rId2" Type="http://schemas.openxmlformats.org/officeDocument/2006/relationships/image" Target="../media/image22.png"/><Relationship Id="rId19" Type="http://schemas.openxmlformats.org/officeDocument/2006/relationships/hyperlink" Target="http://www.smartcitychina.cn/" TargetMode="External"/><Relationship Id="rId18" Type="http://schemas.openxmlformats.org/officeDocument/2006/relationships/image" Target="../media/image30.png"/><Relationship Id="rId17" Type="http://schemas.openxmlformats.org/officeDocument/2006/relationships/hyperlink" Target="http://www.netofthings.cn/" TargetMode="External"/><Relationship Id="rId16" Type="http://schemas.openxmlformats.org/officeDocument/2006/relationships/image" Target="../media/image29.png"/><Relationship Id="rId15" Type="http://schemas.openxmlformats.org/officeDocument/2006/relationships/hyperlink" Target="http://www.thebigdata.cn/" TargetMode="External"/><Relationship Id="rId14" Type="http://schemas.openxmlformats.org/officeDocument/2006/relationships/image" Target="../media/image28.png"/><Relationship Id="rId13" Type="http://schemas.openxmlformats.org/officeDocument/2006/relationships/hyperlink" Target="http://www.worldstor.cn/" TargetMode="External"/><Relationship Id="rId12" Type="http://schemas.openxmlformats.org/officeDocument/2006/relationships/image" Target="../media/image27.png"/><Relationship Id="rId11" Type="http://schemas.openxmlformats.org/officeDocument/2006/relationships/hyperlink" Target="http://www.pm25.org.cn/" TargetMode="External"/><Relationship Id="rId10" Type="http://schemas.openxmlformats.org/officeDocument/2006/relationships/image" Target="../media/image26.png"/><Relationship Id="rId1" Type="http://schemas.openxmlformats.org/officeDocument/2006/relationships/hyperlink" Target="http://www.chinaznyj.com/"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5" Type="http://schemas.openxmlformats.org/officeDocument/2006/relationships/slideLayout" Target="../slideLayouts/slideLayout2.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7" Type="http://schemas.openxmlformats.org/officeDocument/2006/relationships/slideLayout" Target="../slideLayouts/slideLayout2.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image" Target="../media/image4.jpeg"/><Relationship Id="rId4" Type="http://schemas.openxmlformats.org/officeDocument/2006/relationships/tags" Target="../tags/tag44.xml"/><Relationship Id="rId32" Type="http://schemas.openxmlformats.org/officeDocument/2006/relationships/slideLayout" Target="../slideLayouts/slideLayout2.xml"/><Relationship Id="rId31" Type="http://schemas.openxmlformats.org/officeDocument/2006/relationships/tags" Target="../tags/tag70.xml"/><Relationship Id="rId30" Type="http://schemas.openxmlformats.org/officeDocument/2006/relationships/tags" Target="../tags/tag69.xml"/><Relationship Id="rId3" Type="http://schemas.openxmlformats.org/officeDocument/2006/relationships/tags" Target="../tags/tag43.xml"/><Relationship Id="rId29" Type="http://schemas.openxmlformats.org/officeDocument/2006/relationships/tags" Target="../tags/tag68.xml"/><Relationship Id="rId28" Type="http://schemas.openxmlformats.org/officeDocument/2006/relationships/tags" Target="../tags/tag67.xml"/><Relationship Id="rId27" Type="http://schemas.openxmlformats.org/officeDocument/2006/relationships/tags" Target="../tags/tag66.xml"/><Relationship Id="rId26" Type="http://schemas.openxmlformats.org/officeDocument/2006/relationships/tags" Target="../tags/tag65.xml"/><Relationship Id="rId25" Type="http://schemas.openxmlformats.org/officeDocument/2006/relationships/tags" Target="../tags/tag64.xml"/><Relationship Id="rId24" Type="http://schemas.openxmlformats.org/officeDocument/2006/relationships/tags" Target="../tags/tag63.xml"/><Relationship Id="rId23" Type="http://schemas.openxmlformats.org/officeDocument/2006/relationships/tags" Target="../tags/tag62.xml"/><Relationship Id="rId22" Type="http://schemas.openxmlformats.org/officeDocument/2006/relationships/tags" Target="../tags/tag61.xml"/><Relationship Id="rId21" Type="http://schemas.openxmlformats.org/officeDocument/2006/relationships/tags" Target="../tags/tag60.xml"/><Relationship Id="rId20" Type="http://schemas.openxmlformats.org/officeDocument/2006/relationships/tags" Target="../tags/tag59.xml"/><Relationship Id="rId2" Type="http://schemas.openxmlformats.org/officeDocument/2006/relationships/tags" Target="../tags/tag42.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5" Type="http://schemas.openxmlformats.org/officeDocument/2006/relationships/slideLayout" Target="../slideLayouts/slideLayout2.xml"/><Relationship Id="rId24" Type="http://schemas.openxmlformats.org/officeDocument/2006/relationships/tags" Target="../tags/tag94.xml"/><Relationship Id="rId23" Type="http://schemas.openxmlformats.org/officeDocument/2006/relationships/tags" Target="../tags/tag93.xml"/><Relationship Id="rId22" Type="http://schemas.openxmlformats.org/officeDocument/2006/relationships/tags" Target="../tags/tag9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tags" Target="../tags/tag72.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6350" y="728980"/>
            <a:ext cx="9164955"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大数据系统运维</a:t>
            </a:r>
            <a:endParaRPr lang="en-US" altLang="zh-CN" sz="8000" b="1" spc="300" dirty="0" smtClean="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姜才康    主编                             陶建辉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1737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40782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4110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716668" y="1169836"/>
              <a:ext cx="1710667" cy="521969"/>
            </a:xfrm>
            <a:prstGeom prst="rect">
              <a:avLst/>
            </a:prstGeom>
            <a:noFill/>
          </p:spPr>
          <p:txBody>
            <a:bodyPr wrap="none" rtlCol="0">
              <a:spAutoFit/>
            </a:bodyPr>
            <a:lstStyle/>
            <a:p>
              <a:pPr algn="ctr"/>
              <a:r>
                <a:rPr lang="zh-CN" altLang="en-US" sz="2800" dirty="0">
                  <a:solidFill>
                    <a:schemeClr val="accent4"/>
                  </a:solidFill>
                </a:rPr>
                <a:t>第</a:t>
              </a:r>
              <a:r>
                <a:rPr lang="en-US" altLang="zh-CN" sz="2800" dirty="0">
                  <a:solidFill>
                    <a:schemeClr val="accent4"/>
                  </a:solidFill>
                </a:rPr>
                <a:t>9</a:t>
              </a:r>
              <a:r>
                <a:rPr lang="zh-CN" altLang="en-US" sz="2800" dirty="0" smtClean="0">
                  <a:solidFill>
                    <a:schemeClr val="accent4"/>
                  </a:solidFill>
                </a:rPr>
                <a:t>章　</a:t>
              </a:r>
              <a:r>
                <a:rPr lang="zh-CN" altLang="en-US" sz="2800" dirty="0" smtClean="0">
                  <a:solidFill>
                    <a:schemeClr val="accent4"/>
                  </a:solidFill>
                  <a:sym typeface="+mn-ea"/>
                </a:rPr>
                <a:t>服务资源管理</a:t>
              </a:r>
              <a:endParaRPr lang="zh-CN" altLang="en-US" sz="2800" dirty="0">
                <a:solidFill>
                  <a:schemeClr val="accent4"/>
                </a:solidFill>
              </a:endParaRPr>
            </a:p>
          </p:txBody>
        </p:sp>
      </p:grpSp>
      <p:grpSp>
        <p:nvGrpSpPr>
          <p:cNvPr id="67" name="组合 66"/>
          <p:cNvGrpSpPr/>
          <p:nvPr/>
        </p:nvGrpSpPr>
        <p:grpSpPr>
          <a:xfrm>
            <a:off x="1765330"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业务能力管理</a:t>
              </a:r>
              <a:endParaRPr 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服务能力</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3213" y="359494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9.3</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sz="2100" spc="225" dirty="0">
                  <a:solidFill>
                    <a:schemeClr val="bg1"/>
                  </a:solidFill>
                  <a:latin typeface="微软雅黑" panose="020B0503020204020204" pitchFamily="34" charset="-122"/>
                  <a:ea typeface="微软雅黑" panose="020B0503020204020204" pitchFamily="34" charset="-122"/>
                </a:rPr>
                <a:t>服务资源</a:t>
              </a:r>
              <a:r>
                <a:rPr lang="zh-CN" altLang="en-US" sz="2100" spc="225" dirty="0">
                  <a:solidFill>
                    <a:schemeClr val="bg1"/>
                  </a:solidFill>
                  <a:latin typeface="微软雅黑" panose="020B0503020204020204" pitchFamily="34" charset="-122"/>
                  <a:ea typeface="微软雅黑" panose="020B0503020204020204" pitchFamily="34" charset="-122"/>
                </a:rPr>
                <a:t>整合</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32003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9.3 </a:t>
            </a:r>
            <a:r>
              <a:rPr lang="zh-CN" altLang="en-US" sz="2100" b="1" spc="225" dirty="0" smtClean="0">
                <a:solidFill>
                  <a:prstClr val="white"/>
                </a:solidFill>
                <a:sym typeface="+mn-ea"/>
              </a:rPr>
              <a:t>服务</a:t>
            </a:r>
            <a:r>
              <a:rPr lang="zh-CN" sz="2100" b="1" spc="225" dirty="0" smtClean="0">
                <a:solidFill>
                  <a:schemeClr val="bg1"/>
                </a:solidFill>
                <a:latin typeface="微软雅黑" panose="020B0503020204020204" pitchFamily="34" charset="-122"/>
                <a:ea typeface="微软雅黑" panose="020B0503020204020204" pitchFamily="34" charset="-122"/>
                <a:sym typeface="+mn-ea"/>
              </a:rPr>
              <a:t>资源整合</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080008"/>
            <a:ext cx="22402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不同角色的责权划分</a:t>
            </a:r>
            <a:endParaRPr lang="zh-CN" b="1" dirty="0">
              <a:solidFill>
                <a:srgbClr val="3D89BC"/>
              </a:solidFill>
              <a:latin typeface="微软雅黑" panose="020B0503020204020204" pitchFamily="34" charset="-122"/>
              <a:ea typeface="微软雅黑" panose="020B0503020204020204" pitchFamily="34" charset="-122"/>
            </a:endParaRPr>
          </a:p>
        </p:txBody>
      </p:sp>
      <p:sp>
        <p:nvSpPr>
          <p:cNvPr id="47" name="矩形 46"/>
          <p:cNvSpPr/>
          <p:nvPr>
            <p:custDataLst>
              <p:tags r:id="rId1"/>
            </p:custDataLst>
          </p:nvPr>
        </p:nvSpPr>
        <p:spPr>
          <a:xfrm>
            <a:off x="1415961" y="1610668"/>
            <a:ext cx="3057247" cy="400110"/>
          </a:xfrm>
          <a:prstGeom prst="rect">
            <a:avLst/>
          </a:prstGeom>
        </p:spPr>
        <p:txBody>
          <a:bodyPr wrap="square">
            <a:normAutofit fontScale="90000"/>
          </a:bodyPr>
          <a:p>
            <a:r>
              <a:rPr lang="zh-CN" altLang="en-US" sz="2000" dirty="0">
                <a:solidFill>
                  <a:schemeClr val="accent1"/>
                </a:solidFill>
                <a:latin typeface="+mj-lt"/>
                <a:ea typeface="+mj-ea"/>
                <a:cs typeface="+mj-cs"/>
                <a:sym typeface="Arial" panose="020B0604020202020204" pitchFamily="34" charset="0"/>
              </a:rPr>
              <a:t>项目经理</a:t>
            </a:r>
            <a:endParaRPr lang="zh-CN" altLang="en-US" sz="2000" dirty="0">
              <a:solidFill>
                <a:schemeClr val="accent1"/>
              </a:solidFill>
              <a:latin typeface="+mj-lt"/>
              <a:ea typeface="+mj-ea"/>
              <a:cs typeface="+mj-cs"/>
              <a:sym typeface="Arial" panose="020B0604020202020204" pitchFamily="34" charset="0"/>
            </a:endParaRPr>
          </a:p>
        </p:txBody>
      </p:sp>
      <p:sp>
        <p:nvSpPr>
          <p:cNvPr id="48" name="文本框 47"/>
          <p:cNvSpPr txBox="1"/>
          <p:nvPr>
            <p:custDataLst>
              <p:tags r:id="rId2"/>
            </p:custDataLst>
          </p:nvPr>
        </p:nvSpPr>
        <p:spPr>
          <a:xfrm>
            <a:off x="632192" y="1457752"/>
            <a:ext cx="738664" cy="1302266"/>
          </a:xfrm>
          <a:prstGeom prst="rect">
            <a:avLst/>
          </a:prstGeom>
          <a:noFill/>
        </p:spPr>
        <p:txBody>
          <a:bodyPr vert="eaVert" wrap="square" lIns="0" tIns="0" rIns="0" bIns="0" rtlCol="0">
            <a:normAutofit fontScale="90000"/>
          </a:bodyPr>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sp>
        <p:nvSpPr>
          <p:cNvPr id="49" name="矩形 48"/>
          <p:cNvSpPr/>
          <p:nvPr>
            <p:custDataLst>
              <p:tags r:id="rId3"/>
            </p:custDataLst>
          </p:nvPr>
        </p:nvSpPr>
        <p:spPr>
          <a:xfrm>
            <a:off x="1416050" y="2102485"/>
            <a:ext cx="3057525" cy="778510"/>
          </a:xfrm>
          <a:prstGeom prst="rect">
            <a:avLst/>
          </a:prstGeom>
        </p:spPr>
        <p:txBody>
          <a:bodyPr wrap="square">
            <a:normAutofit/>
          </a:bodyPr>
          <a:p>
            <a:pPr algn="just"/>
            <a:r>
              <a:rPr lang="zh-CN" altLang="en-US" sz="1400" dirty="0">
                <a:solidFill>
                  <a:schemeClr val="tx1">
                    <a:lumMod val="75000"/>
                    <a:lumOff val="25000"/>
                  </a:schemeClr>
                </a:solidFill>
                <a:sym typeface="Arial" panose="020B0604020202020204" pitchFamily="34" charset="0"/>
              </a:rPr>
              <a:t>项目中的领导，具有指挥项目工作、汇集所需技术、交付产品和服务的特权利</a:t>
            </a:r>
            <a:r>
              <a:rPr lang="zh-CN" altLang="en-US" sz="1200" dirty="0">
                <a:solidFill>
                  <a:schemeClr val="tx1">
                    <a:lumMod val="75000"/>
                    <a:lumOff val="25000"/>
                  </a:schemeClr>
                </a:solidFill>
                <a:sym typeface="Arial" panose="020B0604020202020204" pitchFamily="34" charset="0"/>
              </a:rPr>
              <a:t>。</a:t>
            </a:r>
            <a:endParaRPr lang="zh-CN" altLang="en-US" sz="1200" dirty="0">
              <a:solidFill>
                <a:schemeClr val="tx1">
                  <a:lumMod val="75000"/>
                  <a:lumOff val="25000"/>
                </a:schemeClr>
              </a:solidFill>
              <a:sym typeface="Arial" panose="020B0604020202020204" pitchFamily="34" charset="0"/>
            </a:endParaRPr>
          </a:p>
        </p:txBody>
      </p:sp>
      <p:sp>
        <p:nvSpPr>
          <p:cNvPr id="50" name="矩形 49"/>
          <p:cNvSpPr/>
          <p:nvPr>
            <p:custDataLst>
              <p:tags r:id="rId4"/>
            </p:custDataLst>
          </p:nvPr>
        </p:nvSpPr>
        <p:spPr>
          <a:xfrm flipH="1">
            <a:off x="4670792" y="1610668"/>
            <a:ext cx="3057247" cy="400110"/>
          </a:xfrm>
          <a:prstGeom prst="rect">
            <a:avLst/>
          </a:prstGeom>
        </p:spPr>
        <p:txBody>
          <a:bodyPr wrap="square">
            <a:normAutofit fontScale="90000"/>
          </a:bodyPr>
          <a:p>
            <a:r>
              <a:rPr lang="zh-CN" altLang="en-US" sz="2000" dirty="0">
                <a:solidFill>
                  <a:schemeClr val="accent2"/>
                </a:solidFill>
                <a:latin typeface="+mj-lt"/>
                <a:ea typeface="+mj-ea"/>
                <a:cs typeface="+mj-cs"/>
                <a:sym typeface="Arial" panose="020B0604020202020204" pitchFamily="34" charset="0"/>
              </a:rPr>
              <a:t>项目发起人</a:t>
            </a:r>
            <a:endParaRPr lang="zh-CN" altLang="en-US" sz="2000" dirty="0">
              <a:solidFill>
                <a:schemeClr val="accent2"/>
              </a:solidFill>
              <a:latin typeface="+mj-lt"/>
              <a:ea typeface="+mj-ea"/>
              <a:cs typeface="+mj-cs"/>
              <a:sym typeface="Arial" panose="020B0604020202020204" pitchFamily="34" charset="0"/>
            </a:endParaRPr>
          </a:p>
        </p:txBody>
      </p:sp>
      <p:sp>
        <p:nvSpPr>
          <p:cNvPr id="51" name="矩形 50"/>
          <p:cNvSpPr/>
          <p:nvPr>
            <p:custDataLst>
              <p:tags r:id="rId5"/>
            </p:custDataLst>
          </p:nvPr>
        </p:nvSpPr>
        <p:spPr>
          <a:xfrm flipH="1">
            <a:off x="4670792" y="2102277"/>
            <a:ext cx="3057247" cy="646331"/>
          </a:xfrm>
          <a:prstGeom prst="rect">
            <a:avLst/>
          </a:prstGeom>
        </p:spPr>
        <p:txBody>
          <a:bodyPr wrap="square">
            <a:normAutofit/>
          </a:bodyPr>
          <a:p>
            <a:pPr algn="just"/>
            <a:r>
              <a:rPr lang="zh-CN" altLang="en-US" sz="1400" dirty="0">
                <a:solidFill>
                  <a:schemeClr val="tx1">
                    <a:lumMod val="75000"/>
                    <a:lumOff val="25000"/>
                  </a:schemeClr>
                </a:solidFill>
                <a:sym typeface="Arial" panose="020B0604020202020204" pitchFamily="34" charset="0"/>
              </a:rPr>
              <a:t>项目发起人是批准该项目的人，提供权限、财政支持和建议。</a:t>
            </a:r>
            <a:endParaRPr lang="zh-CN" altLang="en-US" sz="1400" dirty="0">
              <a:solidFill>
                <a:schemeClr val="tx1">
                  <a:lumMod val="75000"/>
                  <a:lumOff val="25000"/>
                </a:schemeClr>
              </a:solidFill>
              <a:sym typeface="Arial" panose="020B0604020202020204" pitchFamily="34" charset="0"/>
            </a:endParaRPr>
          </a:p>
        </p:txBody>
      </p:sp>
      <p:sp>
        <p:nvSpPr>
          <p:cNvPr id="52" name="文本框 51"/>
          <p:cNvSpPr txBox="1"/>
          <p:nvPr>
            <p:custDataLst>
              <p:tags r:id="rId6"/>
            </p:custDataLst>
          </p:nvPr>
        </p:nvSpPr>
        <p:spPr>
          <a:xfrm flipH="1">
            <a:off x="7773144" y="1457752"/>
            <a:ext cx="738664" cy="1302266"/>
          </a:xfrm>
          <a:prstGeom prst="rect">
            <a:avLst/>
          </a:prstGeom>
          <a:noFill/>
        </p:spPr>
        <p:txBody>
          <a:bodyPr vert="vert270" wrap="square" lIns="0" tIns="0" rIns="0" bIns="0" rtlCol="0">
            <a:normAutofit fontScale="90000"/>
          </a:bodyPr>
          <a:p>
            <a:pPr algn="ctr"/>
            <a:r>
              <a:rPr lang="en-US" altLang="zh-CN" sz="4800" b="1" dirty="0" smtClean="0">
                <a:solidFill>
                  <a:schemeClr val="accent2"/>
                </a:solidFill>
                <a:sym typeface="Arial" panose="020B0604020202020204" pitchFamily="34" charset="0"/>
              </a:rPr>
              <a:t>02</a:t>
            </a:r>
            <a:endParaRPr lang="zh-CN" altLang="en-US" sz="4800" b="1" dirty="0">
              <a:solidFill>
                <a:schemeClr val="accent2"/>
              </a:solidFill>
              <a:sym typeface="Arial" panose="020B0604020202020204" pitchFamily="34" charset="0"/>
            </a:endParaRPr>
          </a:p>
        </p:txBody>
      </p:sp>
      <p:sp>
        <p:nvSpPr>
          <p:cNvPr id="53" name="文本框 52"/>
          <p:cNvSpPr txBox="1"/>
          <p:nvPr>
            <p:custDataLst>
              <p:tags r:id="rId7"/>
            </p:custDataLst>
          </p:nvPr>
        </p:nvSpPr>
        <p:spPr>
          <a:xfrm>
            <a:off x="632192" y="2978577"/>
            <a:ext cx="738664" cy="1302266"/>
          </a:xfrm>
          <a:prstGeom prst="rect">
            <a:avLst/>
          </a:prstGeom>
          <a:noFill/>
        </p:spPr>
        <p:txBody>
          <a:bodyPr vert="eaVert" wrap="square" lIns="0" tIns="0" rIns="0" bIns="0" rtlCol="0">
            <a:normAutofit fontScale="90000"/>
          </a:bodyPr>
          <a:p>
            <a:pPr algn="ctr"/>
            <a:r>
              <a:rPr lang="en-US" altLang="zh-CN" sz="4800" b="1" dirty="0" smtClean="0">
                <a:solidFill>
                  <a:schemeClr val="accent3"/>
                </a:solidFill>
                <a:sym typeface="Arial" panose="020B0604020202020204" pitchFamily="34" charset="0"/>
              </a:rPr>
              <a:t>03</a:t>
            </a:r>
            <a:endParaRPr lang="zh-CN" altLang="en-US" sz="4800" b="1" dirty="0">
              <a:solidFill>
                <a:schemeClr val="accent3"/>
              </a:solidFill>
              <a:sym typeface="Arial" panose="020B0604020202020204" pitchFamily="34" charset="0"/>
            </a:endParaRPr>
          </a:p>
        </p:txBody>
      </p:sp>
      <p:sp>
        <p:nvSpPr>
          <p:cNvPr id="54" name="文本框 53"/>
          <p:cNvSpPr txBox="1"/>
          <p:nvPr>
            <p:custDataLst>
              <p:tags r:id="rId8"/>
            </p:custDataLst>
          </p:nvPr>
        </p:nvSpPr>
        <p:spPr>
          <a:xfrm>
            <a:off x="632192" y="4499402"/>
            <a:ext cx="738664" cy="1302266"/>
          </a:xfrm>
          <a:prstGeom prst="rect">
            <a:avLst/>
          </a:prstGeom>
          <a:noFill/>
        </p:spPr>
        <p:txBody>
          <a:bodyPr vert="eaVert" wrap="square" lIns="0" tIns="0" rIns="0" bIns="0" rtlCol="0">
            <a:normAutofit fontScale="90000"/>
          </a:bodyPr>
          <a:p>
            <a:pPr algn="ctr"/>
            <a:r>
              <a:rPr lang="en-US" altLang="zh-CN" sz="4800" b="1" dirty="0" smtClean="0">
                <a:solidFill>
                  <a:schemeClr val="accent2"/>
                </a:solidFill>
                <a:sym typeface="Arial" panose="020B0604020202020204" pitchFamily="34" charset="0"/>
              </a:rPr>
              <a:t>05</a:t>
            </a:r>
            <a:endParaRPr lang="zh-CN" altLang="en-US" sz="4800" b="1" dirty="0">
              <a:solidFill>
                <a:schemeClr val="accent2"/>
              </a:solidFill>
              <a:sym typeface="Arial" panose="020B0604020202020204" pitchFamily="34" charset="0"/>
            </a:endParaRPr>
          </a:p>
        </p:txBody>
      </p:sp>
      <p:sp>
        <p:nvSpPr>
          <p:cNvPr id="55" name="矩形 54"/>
          <p:cNvSpPr/>
          <p:nvPr>
            <p:custDataLst>
              <p:tags r:id="rId9"/>
            </p:custDataLst>
          </p:nvPr>
        </p:nvSpPr>
        <p:spPr>
          <a:xfrm>
            <a:off x="1415961" y="3623102"/>
            <a:ext cx="3057247" cy="646331"/>
          </a:xfrm>
          <a:prstGeom prst="rect">
            <a:avLst/>
          </a:prstGeom>
        </p:spPr>
        <p:txBody>
          <a:bodyPr wrap="square">
            <a:normAutofit fontScale="80000"/>
          </a:bodyPr>
          <a:p>
            <a:pPr algn="just"/>
            <a:r>
              <a:rPr lang="zh-CN" altLang="en-US" dirty="0">
                <a:solidFill>
                  <a:schemeClr val="tx1">
                    <a:lumMod val="75000"/>
                    <a:lumOff val="25000"/>
                  </a:schemeClr>
                </a:solidFill>
                <a:sym typeface="Arial" panose="020B0604020202020204" pitchFamily="34" charset="0"/>
              </a:rPr>
              <a:t>项目控制人员是指通过跟踪和收集信息保持项目工作的现状和进程的人员。</a:t>
            </a:r>
            <a:endParaRPr lang="zh-CN" altLang="en-US" dirty="0">
              <a:solidFill>
                <a:schemeClr val="tx1">
                  <a:lumMod val="75000"/>
                  <a:lumOff val="25000"/>
                </a:schemeClr>
              </a:solidFill>
              <a:sym typeface="Arial" panose="020B0604020202020204" pitchFamily="34" charset="0"/>
            </a:endParaRPr>
          </a:p>
        </p:txBody>
      </p:sp>
      <p:sp>
        <p:nvSpPr>
          <p:cNvPr id="56" name="矩形 55"/>
          <p:cNvSpPr/>
          <p:nvPr>
            <p:custDataLst>
              <p:tags r:id="rId10"/>
            </p:custDataLst>
          </p:nvPr>
        </p:nvSpPr>
        <p:spPr>
          <a:xfrm>
            <a:off x="1415961" y="3131493"/>
            <a:ext cx="3057247" cy="400110"/>
          </a:xfrm>
          <a:prstGeom prst="rect">
            <a:avLst/>
          </a:prstGeom>
        </p:spPr>
        <p:txBody>
          <a:bodyPr wrap="square">
            <a:normAutofit fontScale="90000"/>
          </a:bodyPr>
          <a:p>
            <a:r>
              <a:rPr lang="zh-CN" altLang="en-US" sz="2000" dirty="0">
                <a:solidFill>
                  <a:schemeClr val="accent3"/>
                </a:solidFill>
                <a:latin typeface="+mj-lt"/>
                <a:ea typeface="+mj-ea"/>
                <a:cs typeface="+mj-cs"/>
                <a:sym typeface="Arial" panose="020B0604020202020204" pitchFamily="34" charset="0"/>
              </a:rPr>
              <a:t>项目控制人员</a:t>
            </a:r>
            <a:endParaRPr lang="zh-CN" altLang="en-US" sz="2000" dirty="0">
              <a:solidFill>
                <a:schemeClr val="accent3"/>
              </a:solidFill>
              <a:latin typeface="+mj-lt"/>
              <a:ea typeface="+mj-ea"/>
              <a:cs typeface="+mj-cs"/>
              <a:sym typeface="Arial" panose="020B0604020202020204" pitchFamily="34" charset="0"/>
            </a:endParaRPr>
          </a:p>
        </p:txBody>
      </p:sp>
      <p:sp>
        <p:nvSpPr>
          <p:cNvPr id="57" name="矩形 56"/>
          <p:cNvSpPr/>
          <p:nvPr>
            <p:custDataLst>
              <p:tags r:id="rId11"/>
            </p:custDataLst>
          </p:nvPr>
        </p:nvSpPr>
        <p:spPr>
          <a:xfrm>
            <a:off x="1415961" y="4652318"/>
            <a:ext cx="3057247" cy="400110"/>
          </a:xfrm>
          <a:prstGeom prst="rect">
            <a:avLst/>
          </a:prstGeom>
        </p:spPr>
        <p:txBody>
          <a:bodyPr wrap="square">
            <a:normAutofit fontScale="90000"/>
          </a:bodyPr>
          <a:p>
            <a:r>
              <a:rPr lang="zh-CN" altLang="en-US" sz="2000" dirty="0">
                <a:solidFill>
                  <a:schemeClr val="accent2"/>
                </a:solidFill>
                <a:latin typeface="+mj-lt"/>
                <a:ea typeface="+mj-ea"/>
                <a:cs typeface="+mj-cs"/>
                <a:sym typeface="Arial" panose="020B0604020202020204" pitchFamily="34" charset="0"/>
              </a:rPr>
              <a:t>项目专家</a:t>
            </a:r>
            <a:endParaRPr lang="zh-CN" altLang="en-US" sz="2000" dirty="0">
              <a:solidFill>
                <a:schemeClr val="accent2"/>
              </a:solidFill>
              <a:latin typeface="+mj-lt"/>
              <a:ea typeface="+mj-ea"/>
              <a:cs typeface="+mj-cs"/>
              <a:sym typeface="Arial" panose="020B0604020202020204" pitchFamily="34" charset="0"/>
            </a:endParaRPr>
          </a:p>
        </p:txBody>
      </p:sp>
      <p:sp>
        <p:nvSpPr>
          <p:cNvPr id="58" name="矩形 57"/>
          <p:cNvSpPr/>
          <p:nvPr>
            <p:custDataLst>
              <p:tags r:id="rId12"/>
            </p:custDataLst>
          </p:nvPr>
        </p:nvSpPr>
        <p:spPr>
          <a:xfrm>
            <a:off x="1416050" y="5144135"/>
            <a:ext cx="3057525" cy="785495"/>
          </a:xfrm>
          <a:prstGeom prst="rect">
            <a:avLst/>
          </a:prstGeom>
        </p:spPr>
        <p:txBody>
          <a:bodyPr wrap="square">
            <a:normAutofit/>
          </a:bodyPr>
          <a:p>
            <a:pPr algn="just"/>
            <a:r>
              <a:rPr lang="zh-CN" altLang="en-US" sz="1400" dirty="0">
                <a:solidFill>
                  <a:schemeClr val="tx1">
                    <a:lumMod val="75000"/>
                    <a:lumOff val="25000"/>
                  </a:schemeClr>
                </a:solidFill>
                <a:sym typeface="Arial" panose="020B0604020202020204" pitchFamily="34" charset="0"/>
              </a:rPr>
              <a:t>应该在团队项目进行过程中碰到的有官专业性的问题提出自己的看法与建议。</a:t>
            </a:r>
            <a:endParaRPr lang="zh-CN" altLang="en-US" sz="1400" dirty="0">
              <a:solidFill>
                <a:schemeClr val="tx1">
                  <a:lumMod val="75000"/>
                  <a:lumOff val="25000"/>
                </a:schemeClr>
              </a:solidFill>
              <a:sym typeface="Arial" panose="020B0604020202020204" pitchFamily="34" charset="0"/>
            </a:endParaRPr>
          </a:p>
        </p:txBody>
      </p:sp>
      <p:sp>
        <p:nvSpPr>
          <p:cNvPr id="59" name="矩形 58"/>
          <p:cNvSpPr/>
          <p:nvPr>
            <p:custDataLst>
              <p:tags r:id="rId13"/>
            </p:custDataLst>
          </p:nvPr>
        </p:nvSpPr>
        <p:spPr>
          <a:xfrm flipH="1">
            <a:off x="4670792" y="3131493"/>
            <a:ext cx="3057247" cy="400110"/>
          </a:xfrm>
          <a:prstGeom prst="rect">
            <a:avLst/>
          </a:prstGeom>
        </p:spPr>
        <p:txBody>
          <a:bodyPr wrap="square">
            <a:normAutofit fontScale="90000"/>
          </a:bodyPr>
          <a:p>
            <a:r>
              <a:rPr lang="zh-CN" altLang="en-US" sz="2000" dirty="0">
                <a:solidFill>
                  <a:schemeClr val="accent1"/>
                </a:solidFill>
                <a:latin typeface="+mj-lt"/>
                <a:ea typeface="+mj-ea"/>
                <a:cs typeface="+mj-cs"/>
                <a:sym typeface="Arial" panose="020B0604020202020204" pitchFamily="34" charset="0"/>
              </a:rPr>
              <a:t>团队成员</a:t>
            </a:r>
            <a:endParaRPr lang="zh-CN" altLang="en-US" sz="2000" dirty="0">
              <a:solidFill>
                <a:schemeClr val="accent1"/>
              </a:solidFill>
              <a:latin typeface="+mj-lt"/>
              <a:ea typeface="+mj-ea"/>
              <a:cs typeface="+mj-cs"/>
              <a:sym typeface="Arial" panose="020B0604020202020204" pitchFamily="34" charset="0"/>
            </a:endParaRPr>
          </a:p>
        </p:txBody>
      </p:sp>
      <p:sp>
        <p:nvSpPr>
          <p:cNvPr id="60" name="矩形 59"/>
          <p:cNvSpPr/>
          <p:nvPr>
            <p:custDataLst>
              <p:tags r:id="rId14"/>
            </p:custDataLst>
          </p:nvPr>
        </p:nvSpPr>
        <p:spPr>
          <a:xfrm flipH="1">
            <a:off x="4670792" y="3623102"/>
            <a:ext cx="3057247" cy="646331"/>
          </a:xfrm>
          <a:prstGeom prst="rect">
            <a:avLst/>
          </a:prstGeom>
        </p:spPr>
        <p:txBody>
          <a:bodyPr wrap="square">
            <a:normAutofit fontScale="80000"/>
          </a:bodyPr>
          <a:p>
            <a:pPr algn="just"/>
            <a:r>
              <a:rPr lang="zh-CN" altLang="en-US" dirty="0">
                <a:solidFill>
                  <a:schemeClr val="tx1">
                    <a:lumMod val="75000"/>
                    <a:lumOff val="25000"/>
                  </a:schemeClr>
                </a:solidFill>
                <a:sym typeface="Arial" panose="020B0604020202020204" pitchFamily="34" charset="0"/>
              </a:rPr>
              <a:t>主要职责是：帮助团队完成共同目标，并为团队目标的实现尽到自己的职责。</a:t>
            </a:r>
            <a:endParaRPr lang="zh-CN" altLang="en-US" dirty="0">
              <a:solidFill>
                <a:schemeClr val="tx1">
                  <a:lumMod val="75000"/>
                  <a:lumOff val="25000"/>
                </a:schemeClr>
              </a:solidFill>
              <a:sym typeface="Arial" panose="020B0604020202020204" pitchFamily="34" charset="0"/>
            </a:endParaRPr>
          </a:p>
        </p:txBody>
      </p:sp>
      <p:sp>
        <p:nvSpPr>
          <p:cNvPr id="61" name="文本框 60"/>
          <p:cNvSpPr txBox="1"/>
          <p:nvPr>
            <p:custDataLst>
              <p:tags r:id="rId15"/>
            </p:custDataLst>
          </p:nvPr>
        </p:nvSpPr>
        <p:spPr>
          <a:xfrm flipH="1">
            <a:off x="7773144" y="2978577"/>
            <a:ext cx="738664" cy="1302266"/>
          </a:xfrm>
          <a:prstGeom prst="rect">
            <a:avLst/>
          </a:prstGeom>
          <a:noFill/>
        </p:spPr>
        <p:txBody>
          <a:bodyPr vert="vert270" wrap="square" lIns="0" tIns="0" rIns="0" bIns="0" rtlCol="0">
            <a:normAutofit fontScale="90000"/>
          </a:bodyPr>
          <a:p>
            <a:pPr algn="ctr"/>
            <a:r>
              <a:rPr lang="en-US" altLang="zh-CN" sz="4800" b="1" dirty="0" smtClean="0">
                <a:solidFill>
                  <a:schemeClr val="accent1"/>
                </a:solidFill>
                <a:sym typeface="Arial" panose="020B0604020202020204" pitchFamily="34" charset="0"/>
              </a:rPr>
              <a:t>04</a:t>
            </a:r>
            <a:endParaRPr lang="zh-CN" altLang="en-US" sz="4800" b="1" dirty="0">
              <a:solidFill>
                <a:schemeClr val="accent1"/>
              </a:solidFill>
              <a:sym typeface="Arial" panose="020B0604020202020204" pitchFamily="34" charset="0"/>
            </a:endParaRPr>
          </a:p>
        </p:txBody>
      </p:sp>
      <p:sp>
        <p:nvSpPr>
          <p:cNvPr id="62" name="矩形 61"/>
          <p:cNvSpPr/>
          <p:nvPr>
            <p:custDataLst>
              <p:tags r:id="rId16"/>
            </p:custDataLst>
          </p:nvPr>
        </p:nvSpPr>
        <p:spPr>
          <a:xfrm flipH="1">
            <a:off x="4670792" y="4652318"/>
            <a:ext cx="3057247" cy="400110"/>
          </a:xfrm>
          <a:prstGeom prst="rect">
            <a:avLst/>
          </a:prstGeom>
        </p:spPr>
        <p:txBody>
          <a:bodyPr wrap="square">
            <a:normAutofit fontScale="90000"/>
          </a:bodyPr>
          <a:p>
            <a:r>
              <a:rPr lang="zh-CN" altLang="en-US" sz="2000" dirty="0">
                <a:solidFill>
                  <a:schemeClr val="accent3"/>
                </a:solidFill>
                <a:latin typeface="+mj-lt"/>
                <a:ea typeface="+mj-ea"/>
                <a:cs typeface="+mj-cs"/>
                <a:sym typeface="Arial" panose="020B0604020202020204" pitchFamily="34" charset="0"/>
              </a:rPr>
              <a:t>会计</a:t>
            </a:r>
            <a:r>
              <a:rPr lang="en-US" altLang="zh-CN" sz="2000" dirty="0">
                <a:solidFill>
                  <a:schemeClr val="accent3"/>
                </a:solidFill>
                <a:latin typeface="+mj-lt"/>
                <a:ea typeface="+mj-ea"/>
                <a:cs typeface="+mj-cs"/>
                <a:sym typeface="Arial" panose="020B0604020202020204" pitchFamily="34" charset="0"/>
              </a:rPr>
              <a:t>/</a:t>
            </a:r>
            <a:r>
              <a:rPr lang="zh-CN" altLang="en-US" sz="2000" dirty="0">
                <a:solidFill>
                  <a:schemeClr val="accent3"/>
                </a:solidFill>
                <a:latin typeface="+mj-lt"/>
                <a:ea typeface="+mj-ea"/>
                <a:cs typeface="+mj-cs"/>
                <a:sym typeface="Arial" panose="020B0604020202020204" pitchFamily="34" charset="0"/>
              </a:rPr>
              <a:t>财务专家</a:t>
            </a:r>
            <a:endParaRPr lang="zh-CN" altLang="en-US" sz="2000" dirty="0">
              <a:solidFill>
                <a:schemeClr val="accent3"/>
              </a:solidFill>
              <a:latin typeface="+mj-lt"/>
              <a:ea typeface="+mj-ea"/>
              <a:cs typeface="+mj-cs"/>
              <a:sym typeface="Arial" panose="020B0604020202020204" pitchFamily="34" charset="0"/>
            </a:endParaRPr>
          </a:p>
        </p:txBody>
      </p:sp>
      <p:sp>
        <p:nvSpPr>
          <p:cNvPr id="63" name="矩形 62"/>
          <p:cNvSpPr/>
          <p:nvPr>
            <p:custDataLst>
              <p:tags r:id="rId17"/>
            </p:custDataLst>
          </p:nvPr>
        </p:nvSpPr>
        <p:spPr>
          <a:xfrm flipH="1">
            <a:off x="4670792" y="5143927"/>
            <a:ext cx="3057247" cy="646331"/>
          </a:xfrm>
          <a:prstGeom prst="rect">
            <a:avLst/>
          </a:prstGeom>
        </p:spPr>
        <p:txBody>
          <a:bodyPr wrap="square">
            <a:normAutofit/>
          </a:bodyPr>
          <a:lstStyle/>
          <a:p>
            <a:pPr algn="just"/>
            <a:r>
              <a:rPr lang="zh-CN" altLang="en-US" sz="1400" dirty="0">
                <a:solidFill>
                  <a:schemeClr val="tx1">
                    <a:lumMod val="75000"/>
                    <a:lumOff val="25000"/>
                  </a:schemeClr>
                </a:solidFill>
                <a:sym typeface="Arial" panose="020B0604020202020204" pitchFamily="34" charset="0"/>
              </a:rPr>
              <a:t>负责项目预算和多有开支要求的财务相关的职员。</a:t>
            </a:r>
            <a:endParaRPr lang="zh-CN" altLang="en-US" sz="1400" dirty="0">
              <a:solidFill>
                <a:schemeClr val="tx1">
                  <a:lumMod val="75000"/>
                  <a:lumOff val="25000"/>
                </a:schemeClr>
              </a:solidFill>
              <a:sym typeface="Arial" panose="020B0604020202020204" pitchFamily="34" charset="0"/>
            </a:endParaRPr>
          </a:p>
        </p:txBody>
      </p:sp>
      <p:sp>
        <p:nvSpPr>
          <p:cNvPr id="64" name="文本框 63"/>
          <p:cNvSpPr txBox="1"/>
          <p:nvPr>
            <p:custDataLst>
              <p:tags r:id="rId18"/>
            </p:custDataLst>
          </p:nvPr>
        </p:nvSpPr>
        <p:spPr>
          <a:xfrm flipH="1">
            <a:off x="7773144" y="4499402"/>
            <a:ext cx="738664" cy="1302266"/>
          </a:xfrm>
          <a:prstGeom prst="rect">
            <a:avLst/>
          </a:prstGeom>
          <a:noFill/>
        </p:spPr>
        <p:txBody>
          <a:bodyPr vert="vert270" wrap="square" lIns="0" tIns="0" rIns="0" bIns="0" rtlCol="0">
            <a:normAutofit fontScale="90000"/>
          </a:bodyPr>
          <a:p>
            <a:pPr algn="ctr"/>
            <a:r>
              <a:rPr lang="en-US" altLang="zh-CN" sz="4800" b="1" dirty="0" smtClean="0">
                <a:solidFill>
                  <a:schemeClr val="accent3"/>
                </a:solidFill>
                <a:sym typeface="Arial" panose="020B0604020202020204" pitchFamily="34" charset="0"/>
              </a:rPr>
              <a:t>06</a:t>
            </a:r>
            <a:endParaRPr lang="zh-CN" altLang="en-US" sz="4800" b="1" dirty="0">
              <a:solidFill>
                <a:schemeClr val="accent3"/>
              </a:solidFill>
              <a:sym typeface="Arial" panose="020B0604020202020204" pitchFamily="34" charset="0"/>
            </a:endParaRPr>
          </a:p>
        </p:txBody>
      </p:sp>
      <p:cxnSp>
        <p:nvCxnSpPr>
          <p:cNvPr id="65" name="直接连接符 64"/>
          <p:cNvCxnSpPr/>
          <p:nvPr>
            <p:custDataLst>
              <p:tags r:id="rId19"/>
            </p:custDataLst>
          </p:nvPr>
        </p:nvCxnSpPr>
        <p:spPr>
          <a:xfrm>
            <a:off x="1521208" y="2023993"/>
            <a:ext cx="2844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custDataLst>
              <p:tags r:id="rId20"/>
            </p:custDataLst>
          </p:nvPr>
        </p:nvCxnSpPr>
        <p:spPr>
          <a:xfrm flipH="1">
            <a:off x="4778792" y="2023993"/>
            <a:ext cx="2844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custDataLst>
              <p:tags r:id="rId21"/>
            </p:custDataLst>
          </p:nvPr>
        </p:nvCxnSpPr>
        <p:spPr>
          <a:xfrm>
            <a:off x="1521208" y="3544818"/>
            <a:ext cx="2844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custDataLst>
              <p:tags r:id="rId22"/>
            </p:custDataLst>
          </p:nvPr>
        </p:nvCxnSpPr>
        <p:spPr>
          <a:xfrm flipH="1">
            <a:off x="4778792" y="3544818"/>
            <a:ext cx="2844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custDataLst>
              <p:tags r:id="rId23"/>
            </p:custDataLst>
          </p:nvPr>
        </p:nvCxnSpPr>
        <p:spPr>
          <a:xfrm>
            <a:off x="1521208" y="5065643"/>
            <a:ext cx="2844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custDataLst>
              <p:tags r:id="rId24"/>
            </p:custDataLst>
          </p:nvPr>
        </p:nvCxnSpPr>
        <p:spPr>
          <a:xfrm flipH="1">
            <a:off x="4778792" y="5065643"/>
            <a:ext cx="2844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矩形 70"/>
          <p:cNvSpPr/>
          <p:nvPr>
            <p:custDataLst>
              <p:tags r:id="rId25"/>
            </p:custDataLst>
          </p:nvPr>
        </p:nvSpPr>
        <p:spPr>
          <a:xfrm>
            <a:off x="1370242" y="1439218"/>
            <a:ext cx="45719"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sym typeface="Arial" panose="020B0604020202020204" pitchFamily="34" charset="0"/>
            </a:endParaRPr>
          </a:p>
        </p:txBody>
      </p:sp>
      <p:sp>
        <p:nvSpPr>
          <p:cNvPr id="72" name="矩形 71"/>
          <p:cNvSpPr/>
          <p:nvPr>
            <p:custDataLst>
              <p:tags r:id="rId26"/>
            </p:custDataLst>
          </p:nvPr>
        </p:nvSpPr>
        <p:spPr>
          <a:xfrm>
            <a:off x="1370242" y="2960043"/>
            <a:ext cx="45719"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sym typeface="Arial" panose="020B0604020202020204" pitchFamily="34" charset="0"/>
            </a:endParaRPr>
          </a:p>
        </p:txBody>
      </p:sp>
      <p:sp>
        <p:nvSpPr>
          <p:cNvPr id="73" name="矩形 72"/>
          <p:cNvSpPr/>
          <p:nvPr>
            <p:custDataLst>
              <p:tags r:id="rId27"/>
            </p:custDataLst>
          </p:nvPr>
        </p:nvSpPr>
        <p:spPr>
          <a:xfrm>
            <a:off x="1370242" y="4480868"/>
            <a:ext cx="45719"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sym typeface="Arial" panose="020B0604020202020204" pitchFamily="34" charset="0"/>
            </a:endParaRPr>
          </a:p>
        </p:txBody>
      </p:sp>
      <p:sp>
        <p:nvSpPr>
          <p:cNvPr id="74" name="矩形 73"/>
          <p:cNvSpPr/>
          <p:nvPr>
            <p:custDataLst>
              <p:tags r:id="rId28"/>
            </p:custDataLst>
          </p:nvPr>
        </p:nvSpPr>
        <p:spPr>
          <a:xfrm flipH="1">
            <a:off x="7728039" y="1439218"/>
            <a:ext cx="45719"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sym typeface="Arial" panose="020B0604020202020204" pitchFamily="34" charset="0"/>
            </a:endParaRPr>
          </a:p>
        </p:txBody>
      </p:sp>
      <p:sp>
        <p:nvSpPr>
          <p:cNvPr id="75" name="矩形 74"/>
          <p:cNvSpPr/>
          <p:nvPr>
            <p:custDataLst>
              <p:tags r:id="rId29"/>
            </p:custDataLst>
          </p:nvPr>
        </p:nvSpPr>
        <p:spPr>
          <a:xfrm flipH="1">
            <a:off x="7728039" y="2960043"/>
            <a:ext cx="45719"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sym typeface="Arial" panose="020B0604020202020204" pitchFamily="34" charset="0"/>
            </a:endParaRPr>
          </a:p>
        </p:txBody>
      </p:sp>
      <p:sp>
        <p:nvSpPr>
          <p:cNvPr id="76" name="矩形 75"/>
          <p:cNvSpPr/>
          <p:nvPr>
            <p:custDataLst>
              <p:tags r:id="rId30"/>
            </p:custDataLst>
          </p:nvPr>
        </p:nvSpPr>
        <p:spPr>
          <a:xfrm flipH="1">
            <a:off x="7728039" y="4480868"/>
            <a:ext cx="45719"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sym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9.3 </a:t>
            </a:r>
            <a:r>
              <a:rPr lang="zh-CN" altLang="en-US" sz="2100" b="1" spc="225" dirty="0" smtClean="0">
                <a:solidFill>
                  <a:prstClr val="white"/>
                </a:solidFill>
                <a:sym typeface="+mn-ea"/>
              </a:rPr>
              <a:t>服务</a:t>
            </a:r>
            <a:r>
              <a:rPr lang="zh-CN" sz="2100" b="1" spc="225" dirty="0" smtClean="0">
                <a:solidFill>
                  <a:schemeClr val="bg1"/>
                </a:solidFill>
                <a:latin typeface="微软雅黑" panose="020B0503020204020204" pitchFamily="34" charset="-122"/>
                <a:ea typeface="微软雅黑" panose="020B0503020204020204" pitchFamily="34" charset="-122"/>
                <a:sym typeface="+mn-ea"/>
              </a:rPr>
              <a:t>资源整合</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080008"/>
            <a:ext cx="17830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项目角色和职责</a:t>
            </a:r>
            <a:endParaRPr lang="zh-CN" b="1" dirty="0">
              <a:solidFill>
                <a:srgbClr val="3D89BC"/>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11505" y="1440011"/>
            <a:ext cx="7920058" cy="1087755"/>
          </a:xfrm>
          <a:prstGeom prst="rect">
            <a:avLst/>
          </a:prstGeom>
          <a:noFill/>
        </p:spPr>
        <p:txBody>
          <a:bodyPr wrap="square" rtlCol="0">
            <a:spAutoFit/>
          </a:bodyPr>
          <a:p>
            <a:pPr>
              <a:lnSpc>
                <a:spcPct val="120000"/>
              </a:lnSpc>
              <a:spcBef>
                <a:spcPts val="0"/>
              </a:spcBef>
              <a:spcAft>
                <a:spcPts val="0"/>
              </a:spcAft>
            </a:pPr>
            <a:r>
              <a:rPr lang="zh-CN" altLang="en-US">
                <a:solidFill>
                  <a:schemeClr val="tx1">
                    <a:lumMod val="75000"/>
                    <a:lumOff val="25000"/>
                  </a:schemeClr>
                </a:solidFill>
              </a:rPr>
              <a:t>项目的角色和职责可以采用多种方法来记录，通常有以下</a:t>
            </a:r>
            <a:r>
              <a:rPr lang="en-US" altLang="zh-CN">
                <a:solidFill>
                  <a:schemeClr val="tx1">
                    <a:lumMod val="75000"/>
                    <a:lumOff val="25000"/>
                  </a:schemeClr>
                </a:solidFill>
              </a:rPr>
              <a:t>3</a:t>
            </a:r>
            <a:r>
              <a:rPr lang="zh-CN" altLang="en-US">
                <a:solidFill>
                  <a:schemeClr val="tx1">
                    <a:lumMod val="75000"/>
                    <a:lumOff val="25000"/>
                  </a:schemeClr>
                </a:solidFill>
              </a:rPr>
              <a:t>类：层级型、矩阵型和文本型。除此之外，最终要保证项目每一个工作线对应一个明确的责任人，全体团队成员对自己有明确的角色和职能定位，具体如下图所示。</a:t>
            </a:r>
            <a:endParaRPr lang="zh-CN" altLang="en-US">
              <a:solidFill>
                <a:schemeClr val="tx1">
                  <a:lumMod val="75000"/>
                  <a:lumOff val="25000"/>
                </a:schemeClr>
              </a:solidFill>
            </a:endParaRPr>
          </a:p>
        </p:txBody>
      </p:sp>
      <p:pic>
        <p:nvPicPr>
          <p:cNvPr id="13" name="图片 12"/>
          <p:cNvPicPr>
            <a:picLocks noChangeAspect="1"/>
          </p:cNvPicPr>
          <p:nvPr/>
        </p:nvPicPr>
        <p:blipFill>
          <a:blip r:embed="rId1"/>
          <a:stretch>
            <a:fillRect/>
          </a:stretch>
        </p:blipFill>
        <p:spPr>
          <a:xfrm>
            <a:off x="1331595" y="2527935"/>
            <a:ext cx="6480048" cy="3226009"/>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9.3 </a:t>
            </a:r>
            <a:r>
              <a:rPr lang="zh-CN" altLang="en-US" sz="2100" b="1" spc="225" dirty="0" smtClean="0">
                <a:solidFill>
                  <a:prstClr val="white"/>
                </a:solidFill>
                <a:sym typeface="+mn-ea"/>
              </a:rPr>
              <a:t>服务</a:t>
            </a:r>
            <a:r>
              <a:rPr lang="zh-CN" sz="2100" b="1" spc="225" dirty="0" smtClean="0">
                <a:solidFill>
                  <a:schemeClr val="bg1"/>
                </a:solidFill>
                <a:latin typeface="微软雅黑" panose="020B0503020204020204" pitchFamily="34" charset="-122"/>
                <a:ea typeface="微软雅黑" panose="020B0503020204020204" pitchFamily="34" charset="-122"/>
                <a:sym typeface="+mn-ea"/>
              </a:rPr>
              <a:t>资源整合</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440011"/>
            <a:ext cx="36118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用户、供应商、厂商典型协作方式</a:t>
            </a:r>
            <a:endParaRPr lang="zh-CN" b="1" dirty="0">
              <a:solidFill>
                <a:srgbClr val="3D89BC"/>
              </a:solidFill>
              <a:latin typeface="微软雅黑" panose="020B0503020204020204" pitchFamily="34" charset="-122"/>
              <a:ea typeface="微软雅黑" panose="020B0503020204020204" pitchFamily="34" charset="-122"/>
            </a:endParaRPr>
          </a:p>
        </p:txBody>
      </p:sp>
      <p:sp>
        <p:nvSpPr>
          <p:cNvPr id="10" name="同心圆 9"/>
          <p:cNvSpPr/>
          <p:nvPr>
            <p:custDataLst>
              <p:tags r:id="rId1"/>
            </p:custDataLst>
          </p:nvPr>
        </p:nvSpPr>
        <p:spPr>
          <a:xfrm>
            <a:off x="3242668" y="2097527"/>
            <a:ext cx="2695858" cy="2695858"/>
          </a:xfrm>
          <a:prstGeom prst="donut">
            <a:avLst>
              <a:gd name="adj" fmla="val 8835"/>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lnSpc>
                <a:spcPct val="110000"/>
              </a:lnSpc>
            </a:pPr>
            <a:r>
              <a:rPr lang="zh-CN" altLang="en-US" sz="2000">
                <a:solidFill>
                  <a:schemeClr val="accent1">
                    <a:lumMod val="75000"/>
                  </a:schemeClr>
                </a:solidFill>
                <a:sym typeface="Arial" panose="020B0604020202020204" pitchFamily="34" charset="0"/>
              </a:rPr>
              <a:t>总价合同</a:t>
            </a:r>
            <a:endParaRPr lang="zh-CN" altLang="en-US" sz="2000">
              <a:solidFill>
                <a:schemeClr val="accent1">
                  <a:lumMod val="75000"/>
                </a:schemeClr>
              </a:solidFill>
              <a:sym typeface="Arial" panose="020B0604020202020204" pitchFamily="34" charset="0"/>
            </a:endParaRPr>
          </a:p>
          <a:p>
            <a:pPr algn="ctr">
              <a:lnSpc>
                <a:spcPct val="110000"/>
              </a:lnSpc>
            </a:pPr>
            <a:r>
              <a:rPr lang="zh-CN" altLang="en-US" sz="2000">
                <a:solidFill>
                  <a:schemeClr val="accent1">
                    <a:lumMod val="75000"/>
                  </a:schemeClr>
                </a:solidFill>
                <a:sym typeface="Arial" panose="020B0604020202020204" pitchFamily="34" charset="0"/>
              </a:rPr>
              <a:t>协作方式</a:t>
            </a:r>
            <a:endParaRPr lang="zh-CN" altLang="en-US" sz="2000">
              <a:solidFill>
                <a:schemeClr val="accent1">
                  <a:lumMod val="75000"/>
                </a:schemeClr>
              </a:solidFill>
              <a:sym typeface="Arial" panose="020B0604020202020204" pitchFamily="34" charset="0"/>
            </a:endParaRPr>
          </a:p>
        </p:txBody>
      </p:sp>
      <p:sp>
        <p:nvSpPr>
          <p:cNvPr id="12" name="矩形 11"/>
          <p:cNvSpPr/>
          <p:nvPr>
            <p:custDataLst>
              <p:tags r:id="rId2"/>
            </p:custDataLst>
          </p:nvPr>
        </p:nvSpPr>
        <p:spPr>
          <a:xfrm>
            <a:off x="737497" y="1968166"/>
            <a:ext cx="2362200" cy="1061725"/>
          </a:xfrm>
          <a:prstGeom prst="rect">
            <a:avLst/>
          </a:prstGeom>
        </p:spPr>
        <p:txBody>
          <a:bodyPr anchor="ctr" anchorCtr="0">
            <a:normAutofit fontScale="90000" lnSpcReduction="20000"/>
          </a:bodyPr>
          <a:p>
            <a:pPr algn="l">
              <a:lnSpc>
                <a:spcPct val="130000"/>
              </a:lnSpc>
            </a:pPr>
            <a:r>
              <a:rPr lang="en-US" altLang="zh-CN"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da-DK"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固定总价合同：</a:t>
            </a:r>
            <a:endParaRPr lang="zh-CN" altLang="da-DK"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a:lnSpc>
                <a:spcPct val="130000"/>
              </a:lnSpc>
            </a:pPr>
            <a:r>
              <a:rPr lang="zh-CN" altLang="da-DK"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采购的价格在一开始就被敲定，是不允许改变（除非工作范围发生变更）。</a:t>
            </a:r>
            <a:endParaRPr lang="zh-CN" altLang="da-DK"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3" name="矩形 12"/>
          <p:cNvSpPr/>
          <p:nvPr>
            <p:custDataLst>
              <p:tags r:id="rId3"/>
            </p:custDataLst>
          </p:nvPr>
        </p:nvSpPr>
        <p:spPr>
          <a:xfrm>
            <a:off x="5979795" y="1807845"/>
            <a:ext cx="2362200" cy="1526540"/>
          </a:xfrm>
          <a:prstGeom prst="rect">
            <a:avLst/>
          </a:prstGeom>
        </p:spPr>
        <p:txBody>
          <a:bodyPr anchor="ctr" anchorCtr="0">
            <a:normAutofit/>
          </a:bodyPr>
          <a:p>
            <a:pPr>
              <a:lnSpc>
                <a:spcPct val="130000"/>
              </a:lnSpc>
            </a:pPr>
            <a:r>
              <a:rPr lang="en-US" altLang="da-DK"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da-DK" altLang="zh-CN"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总价奖励费合同</a:t>
            </a:r>
            <a:r>
              <a:rPr lang="zh-CN" altLang="da-DK" sz="14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da-DK"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30000"/>
              </a:lnSpc>
            </a:pPr>
            <a:r>
              <a:rPr lang="zh-CN" altLang="da-DK"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在总价的基础上，规定一个激励卖方积极工作的标准，激励费用与卖方的成本、进度或技术绩效有关。</a:t>
            </a:r>
            <a:endParaRPr lang="zh-CN" altLang="da-DK"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5" name="矩形 14"/>
          <p:cNvSpPr/>
          <p:nvPr>
            <p:custDataLst>
              <p:tags r:id="rId4"/>
            </p:custDataLst>
          </p:nvPr>
        </p:nvSpPr>
        <p:spPr>
          <a:xfrm>
            <a:off x="3282950" y="4860925"/>
            <a:ext cx="2607945" cy="1061720"/>
          </a:xfrm>
          <a:prstGeom prst="rect">
            <a:avLst/>
          </a:prstGeom>
        </p:spPr>
        <p:txBody>
          <a:bodyPr anchor="ctr" anchorCtr="0">
            <a:normAutofit/>
          </a:bodyPr>
          <a:p>
            <a:pPr algn="l">
              <a:lnSpc>
                <a:spcPct val="130000"/>
              </a:lnSpc>
            </a:pPr>
            <a:r>
              <a:rPr lang="en-US" altLang="da-DK"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da-DK"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总价加经济价格调整合同</a:t>
            </a:r>
            <a:r>
              <a:rPr lang="zh-CN" altLang="da-DK"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da-DK"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a:lnSpc>
                <a:spcPct val="130000"/>
              </a:lnSpc>
            </a:pPr>
            <a:r>
              <a:rPr lang="zh-CN" altLang="da-DK"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该类型合同依然是围绕双方事先约定的方式 调整最终价格。</a:t>
            </a:r>
            <a:endParaRPr lang="zh-CN" altLang="da-DK"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6" name="任意多边形 15"/>
          <p:cNvSpPr/>
          <p:nvPr>
            <p:custDataLst>
              <p:tags r:id="rId5"/>
            </p:custDataLst>
          </p:nvPr>
        </p:nvSpPr>
        <p:spPr>
          <a:xfrm rot="18000000">
            <a:off x="3360506" y="2575670"/>
            <a:ext cx="418772" cy="418772"/>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sym typeface="Arial" panose="020B0604020202020204" pitchFamily="34" charset="0"/>
            </a:endParaRPr>
          </a:p>
        </p:txBody>
      </p:sp>
      <p:sp>
        <p:nvSpPr>
          <p:cNvPr id="17" name="任意多边形 16"/>
          <p:cNvSpPr/>
          <p:nvPr>
            <p:custDataLst>
              <p:tags r:id="rId6"/>
            </p:custDataLst>
          </p:nvPr>
        </p:nvSpPr>
        <p:spPr>
          <a:xfrm rot="10800000">
            <a:off x="4374861" y="4442571"/>
            <a:ext cx="418772" cy="418772"/>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ym typeface="Arial" panose="020B0604020202020204" pitchFamily="34" charset="0"/>
            </a:endParaRPr>
          </a:p>
        </p:txBody>
      </p:sp>
      <p:sp>
        <p:nvSpPr>
          <p:cNvPr id="18" name="任意多边形 17"/>
          <p:cNvSpPr/>
          <p:nvPr>
            <p:custDataLst>
              <p:tags r:id="rId7"/>
            </p:custDataLst>
          </p:nvPr>
        </p:nvSpPr>
        <p:spPr>
          <a:xfrm rot="3600000">
            <a:off x="5395567" y="2575671"/>
            <a:ext cx="418772" cy="418772"/>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ym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9.3 </a:t>
            </a:r>
            <a:r>
              <a:rPr lang="zh-CN" altLang="en-US" sz="2100" b="1" spc="225" dirty="0" smtClean="0">
                <a:solidFill>
                  <a:prstClr val="white"/>
                </a:solidFill>
                <a:sym typeface="+mn-ea"/>
              </a:rPr>
              <a:t>服务</a:t>
            </a:r>
            <a:r>
              <a:rPr lang="zh-CN" sz="2100" b="1" spc="225" dirty="0" smtClean="0">
                <a:solidFill>
                  <a:schemeClr val="bg1"/>
                </a:solidFill>
                <a:latin typeface="微软雅黑" panose="020B0503020204020204" pitchFamily="34" charset="-122"/>
                <a:ea typeface="微软雅黑" panose="020B0503020204020204" pitchFamily="34" charset="-122"/>
                <a:sym typeface="+mn-ea"/>
              </a:rPr>
              <a:t>资源整合</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440011"/>
            <a:ext cx="36118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用户、供应商、厂商典型协作方式</a:t>
            </a:r>
            <a:endParaRPr lang="zh-CN" b="1" dirty="0">
              <a:solidFill>
                <a:srgbClr val="3D89BC"/>
              </a:solidFill>
              <a:latin typeface="微软雅黑" panose="020B0503020204020204" pitchFamily="34" charset="-122"/>
              <a:ea typeface="微软雅黑" panose="020B0503020204020204" pitchFamily="34" charset="-122"/>
            </a:endParaRPr>
          </a:p>
        </p:txBody>
      </p:sp>
      <p:sp>
        <p:nvSpPr>
          <p:cNvPr id="21" name="矩形 20"/>
          <p:cNvSpPr/>
          <p:nvPr>
            <p:custDataLst>
              <p:tags r:id="rId1"/>
            </p:custDataLst>
          </p:nvPr>
        </p:nvSpPr>
        <p:spPr>
          <a:xfrm>
            <a:off x="2930225" y="5051026"/>
            <a:ext cx="4472036" cy="563418"/>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p>
            <a:pPr algn="ctr"/>
            <a:r>
              <a:rPr lang="da-DK" altLang="zh-CN" b="1" kern="0">
                <a:solidFill>
                  <a:schemeClr val="bg1"/>
                </a:solidFill>
                <a:sym typeface="Arial" panose="020B0604020202020204" pitchFamily="34" charset="0"/>
              </a:rPr>
              <a:t>成本补偿合同协作方式</a:t>
            </a:r>
            <a:endParaRPr lang="da-DK" altLang="zh-CN" b="1" kern="0">
              <a:solidFill>
                <a:schemeClr val="bg1"/>
              </a:solidFill>
              <a:sym typeface="Arial" panose="020B0604020202020204" pitchFamily="34" charset="0"/>
            </a:endParaRPr>
          </a:p>
        </p:txBody>
      </p:sp>
      <p:sp>
        <p:nvSpPr>
          <p:cNvPr id="49" name="矩形 48"/>
          <p:cNvSpPr/>
          <p:nvPr>
            <p:custDataLst>
              <p:tags r:id="rId2"/>
            </p:custDataLst>
          </p:nvPr>
        </p:nvSpPr>
        <p:spPr>
          <a:xfrm>
            <a:off x="2930225" y="1902333"/>
            <a:ext cx="4924816" cy="414985"/>
          </a:xfrm>
          <a:prstGeom prst="rect">
            <a:avLst/>
          </a:prstGeom>
        </p:spPr>
        <p:txBody>
          <a:bodyPr wrap="square" anchor="ctr">
            <a:normAutofit lnSpcReduction="20000"/>
          </a:bodyPr>
          <a:p>
            <a:pPr algn="just">
              <a:lnSpc>
                <a:spcPct val="130000"/>
              </a:lnSpc>
            </a:pPr>
            <a:r>
              <a:rPr lang="pt-BR" altLang="zh-CN"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成本加固定费用合同</a:t>
            </a:r>
            <a:r>
              <a:rPr lang="zh-CN" altLang="pt-BR"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pt-BR" ker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矩形 49"/>
          <p:cNvSpPr/>
          <p:nvPr>
            <p:custDataLst>
              <p:tags r:id="rId3"/>
            </p:custDataLst>
          </p:nvPr>
        </p:nvSpPr>
        <p:spPr>
          <a:xfrm>
            <a:off x="2930225" y="2659431"/>
            <a:ext cx="4924816" cy="414985"/>
          </a:xfrm>
          <a:prstGeom prst="rect">
            <a:avLst/>
          </a:prstGeom>
        </p:spPr>
        <p:txBody>
          <a:bodyPr wrap="square" anchor="ctr">
            <a:normAutofit lnSpcReduction="20000"/>
          </a:bodyPr>
          <a:p>
            <a:pPr algn="just">
              <a:lnSpc>
                <a:spcPct val="130000"/>
              </a:lnSpc>
            </a:pPr>
            <a:r>
              <a:rPr lang="pt-BR" altLang="zh-CN" kern="0">
                <a:solidFill>
                  <a:schemeClr val="tx1">
                    <a:lumMod val="75000"/>
                    <a:lumOff val="25000"/>
                  </a:schemeClr>
                </a:solidFill>
                <a:sym typeface="Arial" panose="020B0604020202020204" pitchFamily="34" charset="0"/>
              </a:rPr>
              <a:t>成本加奖励费用。</a:t>
            </a:r>
            <a:endParaRPr lang="pt-BR" altLang="zh-CN" kern="0">
              <a:solidFill>
                <a:schemeClr val="tx1">
                  <a:lumMod val="75000"/>
                  <a:lumOff val="25000"/>
                </a:schemeClr>
              </a:solidFill>
              <a:sym typeface="Arial" panose="020B0604020202020204" pitchFamily="34" charset="0"/>
            </a:endParaRPr>
          </a:p>
        </p:txBody>
      </p:sp>
      <p:sp>
        <p:nvSpPr>
          <p:cNvPr id="51" name="矩形 50"/>
          <p:cNvSpPr/>
          <p:nvPr>
            <p:custDataLst>
              <p:tags r:id="rId4"/>
            </p:custDataLst>
          </p:nvPr>
        </p:nvSpPr>
        <p:spPr>
          <a:xfrm>
            <a:off x="2930225" y="3416529"/>
            <a:ext cx="4924816" cy="414985"/>
          </a:xfrm>
          <a:prstGeom prst="rect">
            <a:avLst/>
          </a:prstGeom>
        </p:spPr>
        <p:txBody>
          <a:bodyPr wrap="square" anchor="ctr">
            <a:normAutofit lnSpcReduction="20000"/>
          </a:bodyPr>
          <a:p>
            <a:pPr algn="just">
              <a:lnSpc>
                <a:spcPct val="130000"/>
              </a:lnSpc>
            </a:pPr>
            <a:r>
              <a:rPr lang="pt-BR" altLang="zh-CN" kern="0">
                <a:solidFill>
                  <a:schemeClr val="tx1">
                    <a:lumMod val="75000"/>
                    <a:lumOff val="25000"/>
                  </a:schemeClr>
                </a:solidFill>
                <a:sym typeface="Arial" panose="020B0604020202020204" pitchFamily="34" charset="0"/>
              </a:rPr>
              <a:t>成本加奖励费用（CPAF）。</a:t>
            </a:r>
            <a:endParaRPr lang="pt-BR" altLang="zh-CN" kern="0">
              <a:solidFill>
                <a:schemeClr val="tx1">
                  <a:lumMod val="75000"/>
                  <a:lumOff val="25000"/>
                </a:schemeClr>
              </a:solidFill>
              <a:sym typeface="Arial" panose="020B0604020202020204" pitchFamily="34" charset="0"/>
            </a:endParaRPr>
          </a:p>
        </p:txBody>
      </p:sp>
      <p:sp>
        <p:nvSpPr>
          <p:cNvPr id="52" name="矩形 51"/>
          <p:cNvSpPr/>
          <p:nvPr>
            <p:custDataLst>
              <p:tags r:id="rId5"/>
            </p:custDataLst>
          </p:nvPr>
        </p:nvSpPr>
        <p:spPr>
          <a:xfrm>
            <a:off x="2930225" y="4173629"/>
            <a:ext cx="4924816" cy="414985"/>
          </a:xfrm>
          <a:prstGeom prst="rect">
            <a:avLst/>
          </a:prstGeom>
        </p:spPr>
        <p:txBody>
          <a:bodyPr wrap="square" anchor="ctr">
            <a:normAutofit lnSpcReduction="20000"/>
          </a:bodyPr>
          <a:p>
            <a:pPr algn="just">
              <a:lnSpc>
                <a:spcPct val="130000"/>
              </a:lnSpc>
            </a:pPr>
            <a:r>
              <a:rPr lang="pt-BR" altLang="zh-CN" kern="0">
                <a:solidFill>
                  <a:schemeClr val="tx1">
                    <a:lumMod val="75000"/>
                    <a:lumOff val="25000"/>
                  </a:schemeClr>
                </a:solidFill>
                <a:sym typeface="Arial" panose="020B0604020202020204" pitchFamily="34" charset="0"/>
              </a:rPr>
              <a:t>成本加百分比合同（CPPC）。</a:t>
            </a:r>
            <a:endParaRPr lang="pt-BR" altLang="zh-CN" kern="0">
              <a:solidFill>
                <a:schemeClr val="tx1">
                  <a:lumMod val="75000"/>
                  <a:lumOff val="25000"/>
                </a:schemeClr>
              </a:solidFill>
              <a:sym typeface="Arial" panose="020B0604020202020204" pitchFamily="34" charset="0"/>
            </a:endParaRPr>
          </a:p>
        </p:txBody>
      </p:sp>
      <p:sp>
        <p:nvSpPr>
          <p:cNvPr id="41" name="任意多边形 40"/>
          <p:cNvSpPr/>
          <p:nvPr>
            <p:custDataLst>
              <p:tags r:id="rId6"/>
            </p:custDataLst>
          </p:nvPr>
        </p:nvSpPr>
        <p:spPr>
          <a:xfrm rot="16200000">
            <a:off x="378555" y="2959339"/>
            <a:ext cx="3357690" cy="1536881"/>
          </a:xfrm>
          <a:custGeom>
            <a:avLst/>
            <a:gdLst>
              <a:gd name="connsiteX0" fmla="*/ 2718884 w 5437767"/>
              <a:gd name="connsiteY0" fmla="*/ 0 h 2488973"/>
              <a:gd name="connsiteX1" fmla="*/ 5435894 w 5437767"/>
              <a:gd name="connsiteY1" fmla="*/ 2451871 h 2488973"/>
              <a:gd name="connsiteX2" fmla="*/ 5437767 w 5437767"/>
              <a:gd name="connsiteY2" fmla="*/ 2488973 h 2488973"/>
              <a:gd name="connsiteX3" fmla="*/ 5316385 w 5437767"/>
              <a:gd name="connsiteY3" fmla="*/ 2488973 h 2488973"/>
              <a:gd name="connsiteX4" fmla="*/ 5315138 w 5437767"/>
              <a:gd name="connsiteY4" fmla="*/ 2464281 h 2488973"/>
              <a:gd name="connsiteX5" fmla="*/ 2718884 w 5437767"/>
              <a:gd name="connsiteY5" fmla="*/ 121383 h 2488973"/>
              <a:gd name="connsiteX6" fmla="*/ 122630 w 5437767"/>
              <a:gd name="connsiteY6" fmla="*/ 2464281 h 2488973"/>
              <a:gd name="connsiteX7" fmla="*/ 121383 w 5437767"/>
              <a:gd name="connsiteY7" fmla="*/ 2488973 h 2488973"/>
              <a:gd name="connsiteX8" fmla="*/ 0 w 5437767"/>
              <a:gd name="connsiteY8" fmla="*/ 2488973 h 2488973"/>
              <a:gd name="connsiteX9" fmla="*/ 1874 w 5437767"/>
              <a:gd name="connsiteY9" fmla="*/ 2451871 h 2488973"/>
              <a:gd name="connsiteX10" fmla="*/ 2718884 w 5437767"/>
              <a:gd name="connsiteY10" fmla="*/ 0 h 24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7767" h="2488973">
                <a:moveTo>
                  <a:pt x="2718884" y="0"/>
                </a:moveTo>
                <a:cubicBezTo>
                  <a:pt x="4132962" y="0"/>
                  <a:pt x="5296034" y="1074692"/>
                  <a:pt x="5435894" y="2451871"/>
                </a:cubicBezTo>
                <a:lnTo>
                  <a:pt x="5437767" y="2488973"/>
                </a:lnTo>
                <a:lnTo>
                  <a:pt x="5316385" y="2488973"/>
                </a:lnTo>
                <a:lnTo>
                  <a:pt x="5315138" y="2464281"/>
                </a:lnTo>
                <a:cubicBezTo>
                  <a:pt x="5181494" y="1148310"/>
                  <a:pt x="4070115" y="121383"/>
                  <a:pt x="2718884" y="121383"/>
                </a:cubicBezTo>
                <a:cubicBezTo>
                  <a:pt x="1367653" y="121383"/>
                  <a:pt x="256274" y="1148310"/>
                  <a:pt x="122630" y="2464281"/>
                </a:cubicBezTo>
                <a:lnTo>
                  <a:pt x="121383" y="2488973"/>
                </a:lnTo>
                <a:lnTo>
                  <a:pt x="0" y="2488973"/>
                </a:lnTo>
                <a:lnTo>
                  <a:pt x="1874" y="2451871"/>
                </a:lnTo>
                <a:cubicBezTo>
                  <a:pt x="141734" y="1074692"/>
                  <a:pt x="1304806" y="0"/>
                  <a:pt x="2718884" y="0"/>
                </a:cubicBezTo>
                <a:close/>
              </a:path>
            </a:pathLst>
          </a:cu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sym typeface="Arial" panose="020B0604020202020204" pitchFamily="34" charset="0"/>
            </a:endParaRPr>
          </a:p>
        </p:txBody>
      </p:sp>
      <p:sp>
        <p:nvSpPr>
          <p:cNvPr id="40" name="任意多边形 39"/>
          <p:cNvSpPr/>
          <p:nvPr>
            <p:custDataLst>
              <p:tags r:id="rId7"/>
            </p:custDataLst>
          </p:nvPr>
        </p:nvSpPr>
        <p:spPr>
          <a:xfrm rot="16200000">
            <a:off x="942260" y="3523043"/>
            <a:ext cx="2605034" cy="1162127"/>
          </a:xfrm>
          <a:custGeom>
            <a:avLst/>
            <a:gdLst>
              <a:gd name="connsiteX0" fmla="*/ 2109422 w 4218844"/>
              <a:gd name="connsiteY0" fmla="*/ 0 h 1882060"/>
              <a:gd name="connsiteX1" fmla="*/ 4190463 w 4218844"/>
              <a:gd name="connsiteY1" fmla="*/ 1696097 h 1882060"/>
              <a:gd name="connsiteX2" fmla="*/ 4218844 w 4218844"/>
              <a:gd name="connsiteY2" fmla="*/ 1882060 h 1882060"/>
              <a:gd name="connsiteX3" fmla="*/ 4096194 w 4218844"/>
              <a:gd name="connsiteY3" fmla="*/ 1882060 h 1882060"/>
              <a:gd name="connsiteX4" fmla="*/ 4071546 w 4218844"/>
              <a:gd name="connsiteY4" fmla="*/ 1720560 h 1882060"/>
              <a:gd name="connsiteX5" fmla="*/ 2109422 w 4218844"/>
              <a:gd name="connsiteY5" fmla="*/ 121383 h 1882060"/>
              <a:gd name="connsiteX6" fmla="*/ 147298 w 4218844"/>
              <a:gd name="connsiteY6" fmla="*/ 1720560 h 1882060"/>
              <a:gd name="connsiteX7" fmla="*/ 122650 w 4218844"/>
              <a:gd name="connsiteY7" fmla="*/ 1882060 h 1882060"/>
              <a:gd name="connsiteX8" fmla="*/ 0 w 4218844"/>
              <a:gd name="connsiteY8" fmla="*/ 1882060 h 1882060"/>
              <a:gd name="connsiteX9" fmla="*/ 28381 w 4218844"/>
              <a:gd name="connsiteY9" fmla="*/ 1696097 h 1882060"/>
              <a:gd name="connsiteX10" fmla="*/ 2109422 w 4218844"/>
              <a:gd name="connsiteY10" fmla="*/ 0 h 188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8844" h="1882060">
                <a:moveTo>
                  <a:pt x="2109422" y="0"/>
                </a:moveTo>
                <a:cubicBezTo>
                  <a:pt x="3135939" y="0"/>
                  <a:pt x="3992390" y="728136"/>
                  <a:pt x="4190463" y="1696097"/>
                </a:cubicBezTo>
                <a:lnTo>
                  <a:pt x="4218844" y="1882060"/>
                </a:lnTo>
                <a:lnTo>
                  <a:pt x="4096194" y="1882060"/>
                </a:lnTo>
                <a:lnTo>
                  <a:pt x="4071546" y="1720560"/>
                </a:lnTo>
                <a:cubicBezTo>
                  <a:pt x="3884791" y="807912"/>
                  <a:pt x="3077280" y="121383"/>
                  <a:pt x="2109422" y="121383"/>
                </a:cubicBezTo>
                <a:cubicBezTo>
                  <a:pt x="1141564" y="121383"/>
                  <a:pt x="334053" y="807912"/>
                  <a:pt x="147298" y="1720560"/>
                </a:cubicBezTo>
                <a:lnTo>
                  <a:pt x="122650" y="1882060"/>
                </a:lnTo>
                <a:lnTo>
                  <a:pt x="0" y="1882060"/>
                </a:lnTo>
                <a:lnTo>
                  <a:pt x="28381" y="1696097"/>
                </a:lnTo>
                <a:cubicBezTo>
                  <a:pt x="226455" y="728136"/>
                  <a:pt x="1082906" y="0"/>
                  <a:pt x="2109422" y="0"/>
                </a:cubicBezTo>
                <a:close/>
              </a:path>
            </a:pathLst>
          </a:cu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sym typeface="Arial" panose="020B0604020202020204" pitchFamily="34" charset="0"/>
            </a:endParaRPr>
          </a:p>
        </p:txBody>
      </p:sp>
      <p:sp>
        <p:nvSpPr>
          <p:cNvPr id="39" name="任意多边形 38"/>
          <p:cNvSpPr/>
          <p:nvPr>
            <p:custDataLst>
              <p:tags r:id="rId8"/>
            </p:custDataLst>
          </p:nvPr>
        </p:nvSpPr>
        <p:spPr>
          <a:xfrm rot="16200000">
            <a:off x="1508305" y="4089089"/>
            <a:ext cx="1847699" cy="787371"/>
          </a:xfrm>
          <a:custGeom>
            <a:avLst/>
            <a:gdLst>
              <a:gd name="connsiteX0" fmla="*/ 1496172 w 2992343"/>
              <a:gd name="connsiteY0" fmla="*/ 0 h 1275146"/>
              <a:gd name="connsiteX1" fmla="*/ 2982629 w 2992343"/>
              <a:gd name="connsiteY1" fmla="*/ 1211498 h 1275146"/>
              <a:gd name="connsiteX2" fmla="*/ 2992343 w 2992343"/>
              <a:gd name="connsiteY2" fmla="*/ 1275146 h 1275146"/>
              <a:gd name="connsiteX3" fmla="*/ 2869693 w 2992343"/>
              <a:gd name="connsiteY3" fmla="*/ 1275146 h 1275146"/>
              <a:gd name="connsiteX4" fmla="*/ 2863713 w 2992343"/>
              <a:gd name="connsiteY4" fmla="*/ 1235961 h 1275146"/>
              <a:gd name="connsiteX5" fmla="*/ 1496172 w 2992343"/>
              <a:gd name="connsiteY5" fmla="*/ 121383 h 1275146"/>
              <a:gd name="connsiteX6" fmla="*/ 128631 w 2992343"/>
              <a:gd name="connsiteY6" fmla="*/ 1235961 h 1275146"/>
              <a:gd name="connsiteX7" fmla="*/ 122650 w 2992343"/>
              <a:gd name="connsiteY7" fmla="*/ 1275146 h 1275146"/>
              <a:gd name="connsiteX8" fmla="*/ 0 w 2992343"/>
              <a:gd name="connsiteY8" fmla="*/ 1275146 h 1275146"/>
              <a:gd name="connsiteX9" fmla="*/ 9714 w 2992343"/>
              <a:gd name="connsiteY9" fmla="*/ 1211498 h 1275146"/>
              <a:gd name="connsiteX10" fmla="*/ 1496172 w 2992343"/>
              <a:gd name="connsiteY10" fmla="*/ 0 h 12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2343" h="1275146">
                <a:moveTo>
                  <a:pt x="1496172" y="0"/>
                </a:moveTo>
                <a:cubicBezTo>
                  <a:pt x="2229397" y="0"/>
                  <a:pt x="2841148" y="520098"/>
                  <a:pt x="2982629" y="1211498"/>
                </a:cubicBezTo>
                <a:lnTo>
                  <a:pt x="2992343" y="1275146"/>
                </a:lnTo>
                <a:lnTo>
                  <a:pt x="2869693" y="1275146"/>
                </a:lnTo>
                <a:lnTo>
                  <a:pt x="2863713" y="1235961"/>
                </a:lnTo>
                <a:cubicBezTo>
                  <a:pt x="2733550" y="599872"/>
                  <a:pt x="2170740" y="121383"/>
                  <a:pt x="1496172" y="121383"/>
                </a:cubicBezTo>
                <a:cubicBezTo>
                  <a:pt x="821603" y="121383"/>
                  <a:pt x="258793" y="599872"/>
                  <a:pt x="128631" y="1235961"/>
                </a:cubicBezTo>
                <a:lnTo>
                  <a:pt x="122650" y="1275146"/>
                </a:lnTo>
                <a:lnTo>
                  <a:pt x="0" y="1275146"/>
                </a:lnTo>
                <a:lnTo>
                  <a:pt x="9714" y="1211498"/>
                </a:lnTo>
                <a:cubicBezTo>
                  <a:pt x="151195" y="520098"/>
                  <a:pt x="762946" y="0"/>
                  <a:pt x="1496172" y="0"/>
                </a:cubicBezTo>
                <a:close/>
              </a:path>
            </a:pathLst>
          </a:cu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sym typeface="Arial" panose="020B0604020202020204" pitchFamily="34" charset="0"/>
            </a:endParaRPr>
          </a:p>
        </p:txBody>
      </p:sp>
      <p:sp>
        <p:nvSpPr>
          <p:cNvPr id="38" name="任意多边形 37"/>
          <p:cNvSpPr/>
          <p:nvPr>
            <p:custDataLst>
              <p:tags r:id="rId9"/>
            </p:custDataLst>
          </p:nvPr>
        </p:nvSpPr>
        <p:spPr>
          <a:xfrm rot="16200000">
            <a:off x="2080067" y="4660849"/>
            <a:ext cx="1078933" cy="412617"/>
          </a:xfrm>
          <a:custGeom>
            <a:avLst/>
            <a:gdLst>
              <a:gd name="connsiteX0" fmla="*/ 873664 w 1747328"/>
              <a:gd name="connsiteY0" fmla="*/ 0 h 668233"/>
              <a:gd name="connsiteX1" fmla="*/ 1712493 w 1747328"/>
              <a:gd name="connsiteY1" fmla="*/ 556013 h 668233"/>
              <a:gd name="connsiteX2" fmla="*/ 1747328 w 1747328"/>
              <a:gd name="connsiteY2" fmla="*/ 668233 h 668233"/>
              <a:gd name="connsiteX3" fmla="*/ 1620818 w 1747328"/>
              <a:gd name="connsiteY3" fmla="*/ 668233 h 668233"/>
              <a:gd name="connsiteX4" fmla="*/ 1600649 w 1747328"/>
              <a:gd name="connsiteY4" fmla="*/ 603261 h 668233"/>
              <a:gd name="connsiteX5" fmla="*/ 873664 w 1747328"/>
              <a:gd name="connsiteY5" fmla="*/ 121383 h 668233"/>
              <a:gd name="connsiteX6" fmla="*/ 146680 w 1747328"/>
              <a:gd name="connsiteY6" fmla="*/ 603261 h 668233"/>
              <a:gd name="connsiteX7" fmla="*/ 126511 w 1747328"/>
              <a:gd name="connsiteY7" fmla="*/ 668233 h 668233"/>
              <a:gd name="connsiteX8" fmla="*/ 0 w 1747328"/>
              <a:gd name="connsiteY8" fmla="*/ 668233 h 668233"/>
              <a:gd name="connsiteX9" fmla="*/ 34836 w 1747328"/>
              <a:gd name="connsiteY9" fmla="*/ 556013 h 668233"/>
              <a:gd name="connsiteX10" fmla="*/ 873664 w 1747328"/>
              <a:gd name="connsiteY10" fmla="*/ 0 h 6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328" h="668233">
                <a:moveTo>
                  <a:pt x="873664" y="0"/>
                </a:moveTo>
                <a:cubicBezTo>
                  <a:pt x="1250752" y="0"/>
                  <a:pt x="1574291" y="229267"/>
                  <a:pt x="1712493" y="556013"/>
                </a:cubicBezTo>
                <a:lnTo>
                  <a:pt x="1747328" y="668233"/>
                </a:lnTo>
                <a:lnTo>
                  <a:pt x="1620818" y="668233"/>
                </a:lnTo>
                <a:lnTo>
                  <a:pt x="1600649" y="603261"/>
                </a:lnTo>
                <a:cubicBezTo>
                  <a:pt x="1480874" y="320081"/>
                  <a:pt x="1200473" y="121383"/>
                  <a:pt x="873664" y="121383"/>
                </a:cubicBezTo>
                <a:cubicBezTo>
                  <a:pt x="546855" y="121383"/>
                  <a:pt x="266454" y="320081"/>
                  <a:pt x="146680" y="603261"/>
                </a:cubicBezTo>
                <a:lnTo>
                  <a:pt x="126511" y="668233"/>
                </a:lnTo>
                <a:lnTo>
                  <a:pt x="0" y="668233"/>
                </a:lnTo>
                <a:lnTo>
                  <a:pt x="34836" y="556013"/>
                </a:lnTo>
                <a:cubicBezTo>
                  <a:pt x="173037" y="229267"/>
                  <a:pt x="496576" y="0"/>
                  <a:pt x="873664" y="0"/>
                </a:cubicBezTo>
                <a:close/>
              </a:path>
            </a:pathLst>
          </a:cu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lnSpcReduction="20000"/>
          </a:bodyPr>
          <a:p>
            <a:pPr algn="just">
              <a:lnSpc>
                <a:spcPct val="130000"/>
              </a:lnSpc>
            </a:pPr>
            <a:endParaRPr lang="zh-CN" altLang="en-US" dirty="0" err="1">
              <a:solidFill>
                <a:srgbClr val="FFFFFF"/>
              </a:solidFill>
              <a:sym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9.3 </a:t>
            </a:r>
            <a:r>
              <a:rPr lang="zh-CN" altLang="en-US" sz="2100" b="1" spc="225" dirty="0" smtClean="0">
                <a:solidFill>
                  <a:prstClr val="white"/>
                </a:solidFill>
                <a:sym typeface="+mn-ea"/>
              </a:rPr>
              <a:t>服务</a:t>
            </a:r>
            <a:r>
              <a:rPr lang="zh-CN" sz="2100" b="1" spc="225" dirty="0" smtClean="0">
                <a:solidFill>
                  <a:schemeClr val="bg1"/>
                </a:solidFill>
                <a:latin typeface="微软雅黑" panose="020B0503020204020204" pitchFamily="34" charset="-122"/>
                <a:ea typeface="微软雅黑" panose="020B0503020204020204" pitchFamily="34" charset="-122"/>
                <a:sym typeface="+mn-ea"/>
              </a:rPr>
              <a:t>资源整合</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440011"/>
            <a:ext cx="36118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用户、供应商、厂商典型协作方式</a:t>
            </a:r>
            <a:endParaRPr lang="zh-CN"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3132458" y="-33125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2140" y="2402840"/>
            <a:ext cx="7919085" cy="2451100"/>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sz="1600" b="1" dirty="0">
                <a:solidFill>
                  <a:schemeClr val="bg1"/>
                </a:solidFill>
                <a:latin typeface="微软雅黑" panose="020B0503020204020204" pitchFamily="34" charset="-122"/>
                <a:ea typeface="微软雅黑" panose="020B0503020204020204" pitchFamily="34" charset="-122"/>
              </a:rPr>
              <a:t>工料合同协作方式：</a:t>
            </a:r>
            <a:endParaRPr sz="1600" dirty="0">
              <a:solidFill>
                <a:schemeClr val="bg1"/>
              </a:solidFill>
              <a:latin typeface="微软雅黑" panose="020B0503020204020204" pitchFamily="34" charset="-122"/>
              <a:ea typeface="微软雅黑" panose="020B0503020204020204" pitchFamily="34" charset="-122"/>
            </a:endParaRPr>
          </a:p>
          <a:p>
            <a:pPr indent="0">
              <a:lnSpc>
                <a:spcPct val="120000"/>
              </a:lnSpc>
              <a:spcBef>
                <a:spcPts val="0"/>
              </a:spcBef>
              <a:spcAft>
                <a:spcPts val="0"/>
              </a:spcAft>
              <a:buFont typeface="Wingdings" panose="05000000000000000000" charset="0"/>
              <a:buNone/>
            </a:pPr>
            <a:r>
              <a:rPr sz="1600" dirty="0">
                <a:solidFill>
                  <a:schemeClr val="bg1"/>
                </a:solidFill>
                <a:latin typeface="微软雅黑" panose="020B0503020204020204" pitchFamily="34" charset="-122"/>
                <a:ea typeface="微软雅黑" panose="020B0503020204020204" pitchFamily="34" charset="-122"/>
              </a:rPr>
              <a:t>工料合同是兼具成本补偿合同和总价合同的某些特点的混合型合同，是对前两种合同的补充。一般来说，在不能很快编写出准确工作说明书的情况下，经常使用工料合同来进行协作。工料合同是前两种合同不能适用时的补充。与前两种合同不同，在工料合同中，卖方完全不需要对结果负责，卖方的风险最小。这是因为在工料合同中，卖方对于整个项目而言的作用比较小，在整个工作中只起局部作用，对项目的最终结果的影响非常小，因此这种合同并没有广泛使用。一般来说，都是基于实际项目的特定情况来采用这种协作方式。</a:t>
            </a:r>
            <a:endParaRPr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716668" y="1169836"/>
              <a:ext cx="1710667" cy="521969"/>
            </a:xfrm>
            <a:prstGeom prst="rect">
              <a:avLst/>
            </a:prstGeom>
            <a:noFill/>
          </p:spPr>
          <p:txBody>
            <a:bodyPr wrap="none" rtlCol="0">
              <a:spAutoFit/>
            </a:bodyPr>
            <a:lstStyle/>
            <a:p>
              <a:pPr algn="ctr"/>
              <a:r>
                <a:rPr lang="zh-CN" altLang="en-US" sz="2800" dirty="0">
                  <a:solidFill>
                    <a:schemeClr val="accent4"/>
                  </a:solidFill>
                </a:rPr>
                <a:t>第</a:t>
              </a:r>
              <a:r>
                <a:rPr lang="en-US" altLang="zh-CN" sz="2800" dirty="0">
                  <a:solidFill>
                    <a:schemeClr val="accent4"/>
                  </a:solidFill>
                </a:rPr>
                <a:t>9</a:t>
              </a:r>
              <a:r>
                <a:rPr lang="zh-CN" altLang="en-US" sz="2800" dirty="0" smtClean="0">
                  <a:solidFill>
                    <a:schemeClr val="accent4"/>
                  </a:solidFill>
                </a:rPr>
                <a:t>章　</a:t>
              </a:r>
              <a:r>
                <a:rPr lang="zh-CN" altLang="en-US" sz="2800" dirty="0" smtClean="0">
                  <a:solidFill>
                    <a:schemeClr val="accent4"/>
                  </a:solidFill>
                  <a:sym typeface="+mn-ea"/>
                </a:rPr>
                <a:t>服务资源管理</a:t>
              </a:r>
              <a:endParaRPr lang="zh-CN" altLang="en-US" sz="2800" dirty="0">
                <a:solidFill>
                  <a:schemeClr val="accent4"/>
                </a:solidFill>
              </a:endParaRPr>
            </a:p>
          </p:txBody>
        </p:sp>
      </p:grpSp>
      <p:grpSp>
        <p:nvGrpSpPr>
          <p:cNvPr id="67" name="组合 66"/>
          <p:cNvGrpSpPr/>
          <p:nvPr/>
        </p:nvGrpSpPr>
        <p:grpSpPr>
          <a:xfrm>
            <a:off x="1765330"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业务能力管理</a:t>
              </a:r>
              <a:endParaRPr 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服务能力</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3213" y="359494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sz="2100" spc="225" dirty="0">
                  <a:solidFill>
                    <a:schemeClr val="tx1">
                      <a:lumMod val="75000"/>
                      <a:lumOff val="25000"/>
                    </a:schemeClr>
                  </a:solidFill>
                  <a:latin typeface="微软雅黑" panose="020B0503020204020204" pitchFamily="34" charset="-122"/>
                  <a:ea typeface="微软雅黑" panose="020B0503020204020204" pitchFamily="34" charset="-122"/>
                </a:rPr>
                <a:t>服务资源</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整合</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320032"/>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bg1"/>
                </a:solidFill>
              </a:rPr>
              <a:t>习题</a:t>
            </a:r>
            <a:endParaRPr lang="zh-CN" altLang="en-US" sz="2100" dirty="0">
              <a:solidFill>
                <a:schemeClr val="bg1"/>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28575" y="-22225"/>
            <a:ext cx="9201150" cy="6829426"/>
          </a:xfrm>
          <a:prstGeom prst="rect">
            <a:avLst/>
          </a:prstGeom>
        </p:spPr>
      </p:pic>
      <p:sp>
        <p:nvSpPr>
          <p:cNvPr id="5" name="矩形 4"/>
          <p:cNvSpPr/>
          <p:nvPr/>
        </p:nvSpPr>
        <p:spPr>
          <a:xfrm>
            <a:off x="591378" y="2134703"/>
            <a:ext cx="7961879" cy="2155825"/>
          </a:xfrm>
          <a:prstGeom prst="rect">
            <a:avLst/>
          </a:prstGeom>
        </p:spPr>
        <p:txBody>
          <a:bodyPr wrap="square">
            <a:spAutoFit/>
          </a:bodyPr>
          <a:lstStyle/>
          <a:p>
            <a:pPr>
              <a:lnSpc>
                <a:spcPct val="120000"/>
              </a:lnSpc>
              <a:spcBef>
                <a:spcPts val="0"/>
              </a:spcBef>
              <a:spcAft>
                <a:spcPts val="0"/>
              </a:spcAft>
            </a:pPr>
            <a:r>
              <a:rPr lang="en-US" sz="1600" spc="225" dirty="0">
                <a:solidFill>
                  <a:prstClr val="white"/>
                </a:solidFill>
              </a:rPr>
              <a:t>1.</a:t>
            </a:r>
            <a:r>
              <a:rPr sz="1600" spc="225" dirty="0">
                <a:solidFill>
                  <a:prstClr val="white"/>
                </a:solidFill>
              </a:rPr>
              <a:t>简述如何做好大数据系统业务需求评估以及业务需求评估对企业的重要性。</a:t>
            </a:r>
            <a:endParaRPr sz="1600" spc="225" dirty="0">
              <a:solidFill>
                <a:prstClr val="white"/>
              </a:solidFill>
            </a:endParaRPr>
          </a:p>
          <a:p>
            <a:pPr>
              <a:lnSpc>
                <a:spcPct val="120000"/>
              </a:lnSpc>
              <a:spcBef>
                <a:spcPts val="0"/>
              </a:spcBef>
              <a:spcAft>
                <a:spcPts val="0"/>
              </a:spcAft>
            </a:pPr>
            <a:r>
              <a:rPr sz="1600" spc="225" dirty="0">
                <a:solidFill>
                  <a:prstClr val="white"/>
                </a:solidFill>
              </a:rPr>
              <a:t>2.简述业务需求趋势预测中驱动因素预测方法的步骤。</a:t>
            </a:r>
            <a:endParaRPr sz="1600" spc="225" dirty="0">
              <a:solidFill>
                <a:prstClr val="white"/>
              </a:solidFill>
            </a:endParaRPr>
          </a:p>
          <a:p>
            <a:pPr>
              <a:lnSpc>
                <a:spcPct val="120000"/>
              </a:lnSpc>
              <a:spcBef>
                <a:spcPts val="0"/>
              </a:spcBef>
              <a:spcAft>
                <a:spcPts val="0"/>
              </a:spcAft>
            </a:pPr>
            <a:r>
              <a:rPr sz="1600" spc="225" dirty="0">
                <a:solidFill>
                  <a:prstClr val="white"/>
                </a:solidFill>
              </a:rPr>
              <a:t>3.简述服务成本动态管理的定义并列举出大数据服务成本动态管理依据</a:t>
            </a:r>
            <a:r>
              <a:rPr lang="zh-CN" sz="1600" spc="225" dirty="0">
                <a:solidFill>
                  <a:prstClr val="white"/>
                </a:solidFill>
              </a:rPr>
              <a:t>。</a:t>
            </a:r>
            <a:endParaRPr sz="1600" spc="225" dirty="0">
              <a:solidFill>
                <a:prstClr val="white"/>
              </a:solidFill>
            </a:endParaRPr>
          </a:p>
          <a:p>
            <a:pPr>
              <a:lnSpc>
                <a:spcPct val="120000"/>
              </a:lnSpc>
              <a:spcBef>
                <a:spcPts val="0"/>
              </a:spcBef>
              <a:spcAft>
                <a:spcPts val="0"/>
              </a:spcAft>
            </a:pPr>
            <a:r>
              <a:rPr sz="1600" spc="225" dirty="0">
                <a:solidFill>
                  <a:prstClr val="white"/>
                </a:solidFill>
              </a:rPr>
              <a:t>4.简述大数据人员能力动态管理的重要性。</a:t>
            </a:r>
            <a:endParaRPr sz="1600" spc="225" dirty="0">
              <a:solidFill>
                <a:prstClr val="white"/>
              </a:solidFill>
            </a:endParaRPr>
          </a:p>
          <a:p>
            <a:pPr>
              <a:lnSpc>
                <a:spcPct val="120000"/>
              </a:lnSpc>
              <a:spcBef>
                <a:spcPts val="0"/>
              </a:spcBef>
              <a:spcAft>
                <a:spcPts val="0"/>
              </a:spcAft>
            </a:pPr>
            <a:r>
              <a:rPr sz="1600" spc="225" dirty="0">
                <a:solidFill>
                  <a:prstClr val="white"/>
                </a:solidFill>
              </a:rPr>
              <a:t>5.在大数据系统下，企业需要人员具备哪些综合能力？</a:t>
            </a:r>
            <a:endParaRPr sz="1600" spc="225" dirty="0">
              <a:solidFill>
                <a:prstClr val="white"/>
              </a:solidFill>
            </a:endParaRPr>
          </a:p>
          <a:p>
            <a:pPr>
              <a:lnSpc>
                <a:spcPct val="120000"/>
              </a:lnSpc>
              <a:spcBef>
                <a:spcPts val="0"/>
              </a:spcBef>
              <a:spcAft>
                <a:spcPts val="0"/>
              </a:spcAft>
            </a:pPr>
            <a:r>
              <a:rPr sz="1600" spc="225" dirty="0">
                <a:solidFill>
                  <a:prstClr val="white"/>
                </a:solidFill>
              </a:rPr>
              <a:t>6.简述大数据项目中项目发起人，项目经理，以及项目成员在项目中的职责。</a:t>
            </a:r>
            <a:endParaRPr sz="1600" spc="225" dirty="0">
              <a:solidFill>
                <a:prstClr val="white"/>
              </a:solidFill>
            </a:endParaRPr>
          </a:p>
          <a:p>
            <a:pPr>
              <a:lnSpc>
                <a:spcPct val="120000"/>
              </a:lnSpc>
              <a:spcBef>
                <a:spcPts val="0"/>
              </a:spcBef>
              <a:spcAft>
                <a:spcPts val="0"/>
              </a:spcAft>
            </a:pPr>
            <a:r>
              <a:rPr sz="1600" spc="225" dirty="0">
                <a:solidFill>
                  <a:prstClr val="white"/>
                </a:solidFill>
              </a:rPr>
              <a:t>7.简述三种合同的特点和区别</a:t>
            </a:r>
            <a:r>
              <a:rPr lang="zh-CN" sz="1600" spc="225" dirty="0">
                <a:solidFill>
                  <a:prstClr val="white"/>
                </a:solidFill>
              </a:rPr>
              <a:t>。</a:t>
            </a:r>
            <a:endParaRPr lang="zh-CN" sz="16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716668" y="1169836"/>
              <a:ext cx="1710667" cy="521969"/>
            </a:xfrm>
            <a:prstGeom prst="rect">
              <a:avLst/>
            </a:prstGeom>
            <a:noFill/>
          </p:spPr>
          <p:txBody>
            <a:bodyPr wrap="none" rtlCol="0">
              <a:spAutoFit/>
            </a:bodyPr>
            <a:lstStyle/>
            <a:p>
              <a:pPr algn="ctr"/>
              <a:r>
                <a:rPr lang="zh-CN" altLang="en-US" sz="2800" dirty="0">
                  <a:solidFill>
                    <a:schemeClr val="accent4"/>
                  </a:solidFill>
                </a:rPr>
                <a:t>第</a:t>
              </a:r>
              <a:r>
                <a:rPr lang="en-US" altLang="zh-CN" sz="2800" dirty="0">
                  <a:solidFill>
                    <a:schemeClr val="accent4"/>
                  </a:solidFill>
                </a:rPr>
                <a:t>9</a:t>
              </a:r>
              <a:r>
                <a:rPr lang="zh-CN" altLang="en-US" sz="2800" dirty="0" smtClean="0">
                  <a:solidFill>
                    <a:schemeClr val="accent4"/>
                  </a:solidFill>
                </a:rPr>
                <a:t>章　服务资源管理</a:t>
              </a:r>
              <a:endParaRPr lang="zh-CN" altLang="en-US" sz="2800" dirty="0">
                <a:solidFill>
                  <a:schemeClr val="accent4"/>
                </a:solidFill>
              </a:endParaRPr>
            </a:p>
          </p:txBody>
        </p:sp>
      </p:grpSp>
      <p:grpSp>
        <p:nvGrpSpPr>
          <p:cNvPr id="67" name="组合 66"/>
          <p:cNvGrpSpPr/>
          <p:nvPr/>
        </p:nvGrpSpPr>
        <p:grpSpPr>
          <a:xfrm>
            <a:off x="1765330"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sz="2100" spc="225" dirty="0" smtClean="0">
                  <a:solidFill>
                    <a:schemeClr val="bg1"/>
                  </a:solidFill>
                  <a:latin typeface="微软雅黑" panose="020B0503020204020204" pitchFamily="34" charset="-122"/>
                  <a:ea typeface="微软雅黑" panose="020B0503020204020204" pitchFamily="34" charset="-122"/>
                </a:rPr>
                <a:t>业务能力管理</a:t>
              </a:r>
              <a:endParaRPr lang="zh-CN"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服务能力</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3213" y="359494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sz="2100" spc="225" dirty="0">
                  <a:solidFill>
                    <a:schemeClr val="tx1">
                      <a:lumMod val="75000"/>
                      <a:lumOff val="25000"/>
                    </a:schemeClr>
                  </a:solidFill>
                  <a:latin typeface="微软雅黑" panose="020B0503020204020204" pitchFamily="34" charset="-122"/>
                  <a:ea typeface="微软雅黑" panose="020B0503020204020204" pitchFamily="34" charset="-122"/>
                </a:rPr>
                <a:t>服务资源</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整合</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32003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9.1 </a:t>
            </a:r>
            <a:r>
              <a:rPr lang="zh-CN" sz="2100" b="1" spc="225" dirty="0" smtClean="0">
                <a:solidFill>
                  <a:schemeClr val="bg1"/>
                </a:solidFill>
                <a:latin typeface="微软雅黑" panose="020B0503020204020204" pitchFamily="34" charset="-122"/>
                <a:ea typeface="微软雅黑" panose="020B0503020204020204" pitchFamily="34" charset="-122"/>
                <a:sym typeface="+mn-ea"/>
              </a:rPr>
              <a:t>业务能力管理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440011"/>
            <a:ext cx="15544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业务需求评估</a:t>
            </a:r>
            <a:endParaRPr lang="zh-CN" b="1" dirty="0">
              <a:solidFill>
                <a:srgbClr val="3D89BC"/>
              </a:solidFill>
              <a:latin typeface="微软雅黑" panose="020B0503020204020204" pitchFamily="34" charset="-122"/>
              <a:ea typeface="微软雅黑" panose="020B0503020204020204" pitchFamily="34" charset="-122"/>
            </a:endParaRPr>
          </a:p>
        </p:txBody>
      </p:sp>
      <p:grpSp>
        <p:nvGrpSpPr>
          <p:cNvPr id="65" name="组合 64"/>
          <p:cNvGrpSpPr/>
          <p:nvPr>
            <p:custDataLst>
              <p:tags r:id="rId1"/>
            </p:custDataLst>
          </p:nvPr>
        </p:nvGrpSpPr>
        <p:grpSpPr>
          <a:xfrm>
            <a:off x="821769" y="2209414"/>
            <a:ext cx="1038225" cy="923924"/>
            <a:chOff x="821769" y="1826238"/>
            <a:chExt cx="1038225" cy="923924"/>
          </a:xfrm>
        </p:grpSpPr>
        <p:sp>
          <p:nvSpPr>
            <p:cNvPr id="10" name="矩形 9"/>
            <p:cNvSpPr/>
            <p:nvPr>
              <p:custDataLst>
                <p:tags r:id="rId2"/>
              </p:custDataLst>
            </p:nvPr>
          </p:nvSpPr>
          <p:spPr>
            <a:xfrm>
              <a:off x="821769" y="1826238"/>
              <a:ext cx="504825" cy="504825"/>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zh-CN" sz="2000" b="1" dirty="0">
                  <a:solidFill>
                    <a:schemeClr val="bg1"/>
                  </a:solidFill>
                  <a:sym typeface="Arial" panose="020B0604020202020204" pitchFamily="34" charset="0"/>
                </a:rPr>
                <a:t>01</a:t>
              </a:r>
              <a:endParaRPr lang="zh-CN" altLang="en-US" sz="2000" b="1" dirty="0" err="1">
                <a:solidFill>
                  <a:schemeClr val="bg1"/>
                </a:solidFill>
                <a:sym typeface="Arial" panose="020B0604020202020204" pitchFamily="34" charset="0"/>
              </a:endParaRPr>
            </a:p>
          </p:txBody>
        </p:sp>
        <p:sp>
          <p:nvSpPr>
            <p:cNvPr id="12" name="矩形 11"/>
            <p:cNvSpPr/>
            <p:nvPr>
              <p:custDataLst>
                <p:tags r:id="rId3"/>
              </p:custDataLst>
            </p:nvPr>
          </p:nvSpPr>
          <p:spPr>
            <a:xfrm>
              <a:off x="1355169" y="1931013"/>
              <a:ext cx="400050" cy="400050"/>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ctr" anchorCtr="0" forceAA="0" compatLnSpc="1">
              <a:normAutofit lnSpcReduction="20000"/>
            </a:bodyPr>
            <a:p>
              <a:pPr algn="just">
                <a:lnSpc>
                  <a:spcPct val="130000"/>
                </a:lnSpc>
              </a:pPr>
              <a:endParaRPr lang="zh-CN" altLang="en-US" dirty="0" err="1">
                <a:solidFill>
                  <a:schemeClr val="bg1"/>
                </a:solidFill>
                <a:sym typeface="Arial" panose="020B0604020202020204" pitchFamily="34" charset="0"/>
              </a:endParaRPr>
            </a:p>
          </p:txBody>
        </p:sp>
        <p:sp>
          <p:nvSpPr>
            <p:cNvPr id="13" name="矩形 12"/>
            <p:cNvSpPr/>
            <p:nvPr>
              <p:custDataLst>
                <p:tags r:id="rId4"/>
              </p:custDataLst>
            </p:nvPr>
          </p:nvSpPr>
          <p:spPr>
            <a:xfrm>
              <a:off x="936069" y="2359637"/>
              <a:ext cx="390525" cy="390525"/>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20000"/>
            </a:bodyPr>
            <a:p>
              <a:pPr algn="just">
                <a:lnSpc>
                  <a:spcPct val="130000"/>
                </a:lnSpc>
              </a:pPr>
              <a:endParaRPr lang="zh-CN" altLang="en-US" dirty="0" err="1">
                <a:solidFill>
                  <a:schemeClr val="bg1"/>
                </a:solidFill>
                <a:sym typeface="Arial" panose="020B0604020202020204" pitchFamily="34" charset="0"/>
              </a:endParaRPr>
            </a:p>
          </p:txBody>
        </p:sp>
        <p:sp>
          <p:nvSpPr>
            <p:cNvPr id="15" name="矩形 14"/>
            <p:cNvSpPr/>
            <p:nvPr>
              <p:custDataLst>
                <p:tags r:id="rId5"/>
              </p:custDataLst>
            </p:nvPr>
          </p:nvSpPr>
          <p:spPr>
            <a:xfrm>
              <a:off x="1355169" y="2359637"/>
              <a:ext cx="504825" cy="333376"/>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normAutofit fontScale="75000" lnSpcReduction="20000"/>
            </a:bodyPr>
            <a:p>
              <a:pPr algn="just">
                <a:lnSpc>
                  <a:spcPct val="130000"/>
                </a:lnSpc>
              </a:pPr>
              <a:endParaRPr lang="zh-CN" altLang="en-US" dirty="0" err="1">
                <a:solidFill>
                  <a:schemeClr val="bg1"/>
                </a:solidFill>
                <a:sym typeface="Arial" panose="020B0604020202020204" pitchFamily="34" charset="0"/>
              </a:endParaRPr>
            </a:p>
          </p:txBody>
        </p:sp>
      </p:grpSp>
      <p:sp>
        <p:nvSpPr>
          <p:cNvPr id="16" name="矩形 15"/>
          <p:cNvSpPr/>
          <p:nvPr>
            <p:custDataLst>
              <p:tags r:id="rId6"/>
            </p:custDataLst>
          </p:nvPr>
        </p:nvSpPr>
        <p:spPr>
          <a:xfrm>
            <a:off x="1859994" y="2283834"/>
            <a:ext cx="2577942" cy="775084"/>
          </a:xfrm>
          <a:prstGeom prst="rect">
            <a:avLst/>
          </a:prstGeom>
        </p:spPr>
        <p:txBody>
          <a:bodyPr wrap="square" anchor="ctr" anchorCtr="0">
            <a:normAutofit/>
          </a:bodyPr>
          <a:p>
            <a:pPr algn="l">
              <a:lnSpc>
                <a:spcPct val="130000"/>
              </a:lnSpc>
            </a:pPr>
            <a:r>
              <a:rPr lang="zh-CN" altLang="en-US" dirty="0">
                <a:solidFill>
                  <a:schemeClr val="tx1">
                    <a:lumMod val="75000"/>
                    <a:lumOff val="25000"/>
                  </a:schemeClr>
                </a:solidFill>
                <a:sym typeface="Arial" panose="020B0604020202020204" pitchFamily="34" charset="0"/>
              </a:rPr>
              <a:t>研讨会</a:t>
            </a:r>
            <a:endParaRPr lang="zh-CN" altLang="en-US" dirty="0">
              <a:solidFill>
                <a:schemeClr val="tx1">
                  <a:lumMod val="75000"/>
                  <a:lumOff val="25000"/>
                </a:schemeClr>
              </a:solidFill>
              <a:sym typeface="Arial" panose="020B0604020202020204" pitchFamily="34" charset="0"/>
            </a:endParaRPr>
          </a:p>
        </p:txBody>
      </p:sp>
      <p:grpSp>
        <p:nvGrpSpPr>
          <p:cNvPr id="66" name="组合 65"/>
          <p:cNvGrpSpPr/>
          <p:nvPr>
            <p:custDataLst>
              <p:tags r:id="rId7"/>
            </p:custDataLst>
          </p:nvPr>
        </p:nvGrpSpPr>
        <p:grpSpPr>
          <a:xfrm>
            <a:off x="821769" y="4511721"/>
            <a:ext cx="1038225" cy="923924"/>
            <a:chOff x="821769" y="3444581"/>
            <a:chExt cx="1038225" cy="923924"/>
          </a:xfrm>
        </p:grpSpPr>
        <p:sp>
          <p:nvSpPr>
            <p:cNvPr id="32" name="矩形 31"/>
            <p:cNvSpPr/>
            <p:nvPr>
              <p:custDataLst>
                <p:tags r:id="rId8"/>
              </p:custDataLst>
            </p:nvPr>
          </p:nvSpPr>
          <p:spPr>
            <a:xfrm>
              <a:off x="821769" y="3444581"/>
              <a:ext cx="504825" cy="504825"/>
            </a:xfrm>
            <a:prstGeom prst="rect">
              <a:avLst/>
            </a:prstGeom>
            <a:solidFill>
              <a:schemeClr val="accent3"/>
            </a:solidFill>
          </p:spPr>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zh-CN" sz="2000" b="1" dirty="0">
                  <a:solidFill>
                    <a:schemeClr val="bg1"/>
                  </a:solidFill>
                  <a:sym typeface="Arial" panose="020B0604020202020204" pitchFamily="34" charset="0"/>
                </a:rPr>
                <a:t>03</a:t>
              </a:r>
              <a:endParaRPr lang="zh-CN" altLang="en-US" sz="2000" b="1" dirty="0" err="1">
                <a:solidFill>
                  <a:schemeClr val="bg1"/>
                </a:solidFill>
                <a:sym typeface="Arial" panose="020B0604020202020204" pitchFamily="34" charset="0"/>
              </a:endParaRPr>
            </a:p>
          </p:txBody>
        </p:sp>
        <p:sp>
          <p:nvSpPr>
            <p:cNvPr id="33" name="矩形 32"/>
            <p:cNvSpPr/>
            <p:nvPr>
              <p:custDataLst>
                <p:tags r:id="rId9"/>
              </p:custDataLst>
            </p:nvPr>
          </p:nvSpPr>
          <p:spPr>
            <a:xfrm>
              <a:off x="1355169" y="3549356"/>
              <a:ext cx="400050" cy="400050"/>
            </a:xfrm>
            <a:prstGeom prst="rect">
              <a:avLst/>
            </a:prstGeom>
            <a:solidFill>
              <a:schemeClr val="accent3">
                <a:lumMod val="40000"/>
                <a:lumOff val="60000"/>
              </a:schemeClr>
            </a:solidFill>
          </p:spPr>
          <p:txBody>
            <a:bodyPr rot="0" spcFirstLastPara="0" vertOverflow="overflow" horzOverflow="overflow" vert="horz" wrap="square" lIns="91440" tIns="45720" rIns="91440" bIns="45720" numCol="1" spcCol="0" rtlCol="0" fromWordArt="0" anchor="ctr" anchorCtr="0" forceAA="0" compatLnSpc="1">
              <a:normAutofit lnSpcReduction="20000"/>
            </a:bodyPr>
            <a:p>
              <a:pPr algn="just">
                <a:lnSpc>
                  <a:spcPct val="130000"/>
                </a:lnSpc>
              </a:pPr>
              <a:endParaRPr lang="zh-CN" altLang="en-US" dirty="0" err="1">
                <a:solidFill>
                  <a:schemeClr val="bg1"/>
                </a:solidFill>
                <a:sym typeface="Arial" panose="020B0604020202020204" pitchFamily="34" charset="0"/>
              </a:endParaRPr>
            </a:p>
          </p:txBody>
        </p:sp>
        <p:sp>
          <p:nvSpPr>
            <p:cNvPr id="34" name="矩形 33"/>
            <p:cNvSpPr/>
            <p:nvPr>
              <p:custDataLst>
                <p:tags r:id="rId10"/>
              </p:custDataLst>
            </p:nvPr>
          </p:nvSpPr>
          <p:spPr>
            <a:xfrm>
              <a:off x="936069" y="3977980"/>
              <a:ext cx="390525" cy="390525"/>
            </a:xfrm>
            <a:prstGeom prst="rect">
              <a:avLst/>
            </a:prstGeom>
            <a:solidFill>
              <a:schemeClr val="accent3">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20000"/>
            </a:bodyPr>
            <a:p>
              <a:pPr algn="just">
                <a:lnSpc>
                  <a:spcPct val="130000"/>
                </a:lnSpc>
              </a:pPr>
              <a:endParaRPr lang="zh-CN" altLang="en-US" dirty="0" err="1">
                <a:solidFill>
                  <a:schemeClr val="bg1"/>
                </a:solidFill>
                <a:sym typeface="Arial" panose="020B0604020202020204" pitchFamily="34" charset="0"/>
              </a:endParaRPr>
            </a:p>
          </p:txBody>
        </p:sp>
        <p:sp>
          <p:nvSpPr>
            <p:cNvPr id="35" name="矩形 34"/>
            <p:cNvSpPr/>
            <p:nvPr>
              <p:custDataLst>
                <p:tags r:id="rId11"/>
              </p:custDataLst>
            </p:nvPr>
          </p:nvSpPr>
          <p:spPr>
            <a:xfrm>
              <a:off x="1355169" y="3977980"/>
              <a:ext cx="504825" cy="333376"/>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normAutofit fontScale="75000" lnSpcReduction="20000"/>
            </a:bodyPr>
            <a:p>
              <a:pPr algn="just">
                <a:lnSpc>
                  <a:spcPct val="130000"/>
                </a:lnSpc>
              </a:pPr>
              <a:endParaRPr lang="zh-CN" altLang="en-US" dirty="0" err="1">
                <a:solidFill>
                  <a:schemeClr val="bg1"/>
                </a:solidFill>
                <a:sym typeface="Arial" panose="020B0604020202020204" pitchFamily="34" charset="0"/>
              </a:endParaRPr>
            </a:p>
          </p:txBody>
        </p:sp>
      </p:grpSp>
      <p:sp>
        <p:nvSpPr>
          <p:cNvPr id="31" name="矩形 30"/>
          <p:cNvSpPr/>
          <p:nvPr>
            <p:custDataLst>
              <p:tags r:id="rId12"/>
            </p:custDataLst>
          </p:nvPr>
        </p:nvSpPr>
        <p:spPr>
          <a:xfrm>
            <a:off x="1859994" y="4586141"/>
            <a:ext cx="2577942" cy="775084"/>
          </a:xfrm>
          <a:prstGeom prst="rect">
            <a:avLst/>
          </a:prstGeom>
        </p:spPr>
        <p:txBody>
          <a:bodyPr wrap="square" anchor="ctr" anchorCtr="0">
            <a:normAutofit/>
          </a:bodyPr>
          <a:p>
            <a:pPr algn="just">
              <a:lnSpc>
                <a:spcPct val="130000"/>
              </a:lnSpc>
            </a:pPr>
            <a:r>
              <a:rPr lang="zh-CN" altLang="en-US" dirty="0">
                <a:solidFill>
                  <a:schemeClr val="tx1">
                    <a:lumMod val="75000"/>
                    <a:lumOff val="25000"/>
                  </a:schemeClr>
                </a:solidFill>
                <a:sym typeface="Arial" panose="020B0604020202020204" pitchFamily="34" charset="0"/>
              </a:rPr>
              <a:t>群体决策</a:t>
            </a:r>
            <a:endParaRPr lang="zh-CN" altLang="en-US" dirty="0">
              <a:solidFill>
                <a:schemeClr val="tx1">
                  <a:lumMod val="75000"/>
                  <a:lumOff val="25000"/>
                </a:schemeClr>
              </a:solidFill>
              <a:sym typeface="Arial" panose="020B0604020202020204" pitchFamily="34" charset="0"/>
            </a:endParaRPr>
          </a:p>
        </p:txBody>
      </p:sp>
      <p:grpSp>
        <p:nvGrpSpPr>
          <p:cNvPr id="68" name="组合 67"/>
          <p:cNvGrpSpPr/>
          <p:nvPr>
            <p:custDataLst>
              <p:tags r:id="rId13"/>
            </p:custDataLst>
          </p:nvPr>
        </p:nvGrpSpPr>
        <p:grpSpPr>
          <a:xfrm>
            <a:off x="4706064" y="2209414"/>
            <a:ext cx="1038225" cy="923924"/>
            <a:chOff x="4706064" y="1826238"/>
            <a:chExt cx="1038225" cy="923924"/>
          </a:xfrm>
        </p:grpSpPr>
        <p:sp>
          <p:nvSpPr>
            <p:cNvPr id="46" name="矩形 45"/>
            <p:cNvSpPr/>
            <p:nvPr>
              <p:custDataLst>
                <p:tags r:id="rId14"/>
              </p:custDataLst>
            </p:nvPr>
          </p:nvSpPr>
          <p:spPr>
            <a:xfrm>
              <a:off x="4706064" y="1826238"/>
              <a:ext cx="504825" cy="504825"/>
            </a:xfrm>
            <a:prstGeom prst="rect">
              <a:avLst/>
            </a:pr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zh-CN" sz="2000" b="1" dirty="0">
                  <a:solidFill>
                    <a:schemeClr val="bg1"/>
                  </a:solidFill>
                  <a:sym typeface="Arial" panose="020B0604020202020204" pitchFamily="34" charset="0"/>
                </a:rPr>
                <a:t>02</a:t>
              </a:r>
              <a:endParaRPr lang="zh-CN" altLang="en-US" sz="2000" b="1" dirty="0" err="1">
                <a:solidFill>
                  <a:schemeClr val="bg1"/>
                </a:solidFill>
                <a:sym typeface="Arial" panose="020B0604020202020204" pitchFamily="34" charset="0"/>
              </a:endParaRPr>
            </a:p>
          </p:txBody>
        </p:sp>
        <p:sp>
          <p:nvSpPr>
            <p:cNvPr id="47" name="矩形 46"/>
            <p:cNvSpPr/>
            <p:nvPr>
              <p:custDataLst>
                <p:tags r:id="rId15"/>
              </p:custDataLst>
            </p:nvPr>
          </p:nvSpPr>
          <p:spPr>
            <a:xfrm>
              <a:off x="5239464" y="1931013"/>
              <a:ext cx="400050" cy="400050"/>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ctr" anchorCtr="0" forceAA="0" compatLnSpc="1">
              <a:normAutofit lnSpcReduction="20000"/>
            </a:bodyPr>
            <a:p>
              <a:pPr algn="just">
                <a:lnSpc>
                  <a:spcPct val="130000"/>
                </a:lnSpc>
              </a:pPr>
              <a:endParaRPr lang="zh-CN" altLang="en-US" dirty="0" err="1">
                <a:solidFill>
                  <a:schemeClr val="bg1"/>
                </a:solidFill>
                <a:sym typeface="Arial" panose="020B0604020202020204" pitchFamily="34" charset="0"/>
              </a:endParaRPr>
            </a:p>
          </p:txBody>
        </p:sp>
        <p:sp>
          <p:nvSpPr>
            <p:cNvPr id="48" name="矩形 47"/>
            <p:cNvSpPr/>
            <p:nvPr>
              <p:custDataLst>
                <p:tags r:id="rId16"/>
              </p:custDataLst>
            </p:nvPr>
          </p:nvSpPr>
          <p:spPr>
            <a:xfrm>
              <a:off x="4820364" y="2359637"/>
              <a:ext cx="390525" cy="390525"/>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20000"/>
            </a:bodyPr>
            <a:p>
              <a:pPr algn="just">
                <a:lnSpc>
                  <a:spcPct val="130000"/>
                </a:lnSpc>
              </a:pPr>
              <a:endParaRPr lang="zh-CN" altLang="en-US" dirty="0" err="1">
                <a:solidFill>
                  <a:schemeClr val="bg1"/>
                </a:solidFill>
                <a:sym typeface="Arial" panose="020B0604020202020204" pitchFamily="34" charset="0"/>
              </a:endParaRPr>
            </a:p>
          </p:txBody>
        </p:sp>
        <p:sp>
          <p:nvSpPr>
            <p:cNvPr id="49" name="矩形 48"/>
            <p:cNvSpPr/>
            <p:nvPr>
              <p:custDataLst>
                <p:tags r:id="rId17"/>
              </p:custDataLst>
            </p:nvPr>
          </p:nvSpPr>
          <p:spPr>
            <a:xfrm>
              <a:off x="5239464" y="2359637"/>
              <a:ext cx="504825" cy="333376"/>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normAutofit fontScale="75000" lnSpcReduction="20000"/>
            </a:bodyPr>
            <a:p>
              <a:pPr algn="just">
                <a:lnSpc>
                  <a:spcPct val="130000"/>
                </a:lnSpc>
              </a:pPr>
              <a:endParaRPr lang="zh-CN" altLang="en-US" dirty="0" err="1">
                <a:solidFill>
                  <a:schemeClr val="bg1"/>
                </a:solidFill>
                <a:sym typeface="Arial" panose="020B0604020202020204" pitchFamily="34" charset="0"/>
              </a:endParaRPr>
            </a:p>
          </p:txBody>
        </p:sp>
      </p:grpSp>
      <p:sp>
        <p:nvSpPr>
          <p:cNvPr id="45" name="矩形 44"/>
          <p:cNvSpPr/>
          <p:nvPr>
            <p:custDataLst>
              <p:tags r:id="rId18"/>
            </p:custDataLst>
          </p:nvPr>
        </p:nvSpPr>
        <p:spPr>
          <a:xfrm>
            <a:off x="5744289" y="2283834"/>
            <a:ext cx="2577942" cy="775084"/>
          </a:xfrm>
          <a:prstGeom prst="rect">
            <a:avLst/>
          </a:prstGeom>
        </p:spPr>
        <p:txBody>
          <a:bodyPr wrap="square" anchor="ctr" anchorCtr="0">
            <a:normAutofit/>
          </a:bodyPr>
          <a:p>
            <a:pPr algn="just">
              <a:lnSpc>
                <a:spcPct val="130000"/>
              </a:lnSpc>
            </a:pPr>
            <a:r>
              <a:rPr lang="zh-CN" altLang="en-US" dirty="0">
                <a:solidFill>
                  <a:schemeClr val="tx1">
                    <a:lumMod val="75000"/>
                    <a:lumOff val="25000"/>
                  </a:schemeClr>
                </a:solidFill>
                <a:sym typeface="Arial" panose="020B0604020202020204" pitchFamily="34" charset="0"/>
              </a:rPr>
              <a:t>头脑风暴法</a:t>
            </a:r>
            <a:endParaRPr lang="zh-CN" altLang="en-US" dirty="0">
              <a:solidFill>
                <a:schemeClr val="tx1">
                  <a:lumMod val="75000"/>
                  <a:lumOff val="25000"/>
                </a:schemeClr>
              </a:solidFill>
              <a:sym typeface="Arial" panose="020B0604020202020204" pitchFamily="34" charset="0"/>
            </a:endParaRPr>
          </a:p>
        </p:txBody>
      </p:sp>
      <p:grpSp>
        <p:nvGrpSpPr>
          <p:cNvPr id="69" name="组合 68"/>
          <p:cNvGrpSpPr/>
          <p:nvPr>
            <p:custDataLst>
              <p:tags r:id="rId19"/>
            </p:custDataLst>
          </p:nvPr>
        </p:nvGrpSpPr>
        <p:grpSpPr>
          <a:xfrm>
            <a:off x="4706064" y="4511721"/>
            <a:ext cx="1038225" cy="923924"/>
            <a:chOff x="4706064" y="3444581"/>
            <a:chExt cx="1038225" cy="923924"/>
          </a:xfrm>
        </p:grpSpPr>
        <p:sp>
          <p:nvSpPr>
            <p:cNvPr id="53" name="矩形 52"/>
            <p:cNvSpPr/>
            <p:nvPr>
              <p:custDataLst>
                <p:tags r:id="rId20"/>
              </p:custDataLst>
            </p:nvPr>
          </p:nvSpPr>
          <p:spPr>
            <a:xfrm>
              <a:off x="4706064" y="3444581"/>
              <a:ext cx="504825" cy="504825"/>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zh-CN" sz="2000" b="1" dirty="0">
                  <a:solidFill>
                    <a:schemeClr val="bg1"/>
                  </a:solidFill>
                  <a:sym typeface="Arial" panose="020B0604020202020204" pitchFamily="34" charset="0"/>
                </a:rPr>
                <a:t>04</a:t>
              </a:r>
              <a:endParaRPr lang="zh-CN" altLang="en-US" sz="2000" b="1" dirty="0" err="1">
                <a:solidFill>
                  <a:schemeClr val="bg1"/>
                </a:solidFill>
                <a:sym typeface="Arial" panose="020B0604020202020204" pitchFamily="34" charset="0"/>
              </a:endParaRPr>
            </a:p>
          </p:txBody>
        </p:sp>
        <p:sp>
          <p:nvSpPr>
            <p:cNvPr id="54" name="矩形 53"/>
            <p:cNvSpPr/>
            <p:nvPr>
              <p:custDataLst>
                <p:tags r:id="rId21"/>
              </p:custDataLst>
            </p:nvPr>
          </p:nvSpPr>
          <p:spPr>
            <a:xfrm>
              <a:off x="5239464" y="3549356"/>
              <a:ext cx="400050" cy="400050"/>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ctr" anchorCtr="0" forceAA="0" compatLnSpc="1">
              <a:normAutofit lnSpcReduction="20000"/>
            </a:bodyPr>
            <a:p>
              <a:pPr algn="just">
                <a:lnSpc>
                  <a:spcPct val="130000"/>
                </a:lnSpc>
              </a:pPr>
              <a:endParaRPr lang="zh-CN" altLang="en-US" dirty="0" err="1">
                <a:solidFill>
                  <a:schemeClr val="bg1"/>
                </a:solidFill>
                <a:sym typeface="Arial" panose="020B0604020202020204" pitchFamily="34" charset="0"/>
              </a:endParaRPr>
            </a:p>
          </p:txBody>
        </p:sp>
        <p:sp>
          <p:nvSpPr>
            <p:cNvPr id="55" name="矩形 54"/>
            <p:cNvSpPr/>
            <p:nvPr>
              <p:custDataLst>
                <p:tags r:id="rId22"/>
              </p:custDataLst>
            </p:nvPr>
          </p:nvSpPr>
          <p:spPr>
            <a:xfrm>
              <a:off x="4820364" y="3977980"/>
              <a:ext cx="390525" cy="390525"/>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20000"/>
            </a:bodyPr>
            <a:p>
              <a:pPr algn="just">
                <a:lnSpc>
                  <a:spcPct val="130000"/>
                </a:lnSpc>
              </a:pPr>
              <a:endParaRPr lang="zh-CN" altLang="en-US" dirty="0" err="1">
                <a:solidFill>
                  <a:schemeClr val="bg1"/>
                </a:solidFill>
                <a:sym typeface="Arial" panose="020B0604020202020204" pitchFamily="34" charset="0"/>
              </a:endParaRPr>
            </a:p>
          </p:txBody>
        </p:sp>
        <p:sp>
          <p:nvSpPr>
            <p:cNvPr id="56" name="矩形 55"/>
            <p:cNvSpPr/>
            <p:nvPr>
              <p:custDataLst>
                <p:tags r:id="rId23"/>
              </p:custDataLst>
            </p:nvPr>
          </p:nvSpPr>
          <p:spPr>
            <a:xfrm>
              <a:off x="5239464" y="3977980"/>
              <a:ext cx="504825" cy="333376"/>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normAutofit fontScale="75000" lnSpcReduction="20000"/>
            </a:bodyPr>
            <a:p>
              <a:pPr algn="just">
                <a:lnSpc>
                  <a:spcPct val="130000"/>
                </a:lnSpc>
              </a:pPr>
              <a:endParaRPr lang="zh-CN" altLang="en-US" dirty="0" err="1">
                <a:solidFill>
                  <a:schemeClr val="bg1"/>
                </a:solidFill>
                <a:sym typeface="Arial" panose="020B0604020202020204" pitchFamily="34" charset="0"/>
              </a:endParaRPr>
            </a:p>
          </p:txBody>
        </p:sp>
      </p:grpSp>
      <p:sp>
        <p:nvSpPr>
          <p:cNvPr id="52" name="矩形 51"/>
          <p:cNvSpPr/>
          <p:nvPr>
            <p:custDataLst>
              <p:tags r:id="rId24"/>
            </p:custDataLst>
          </p:nvPr>
        </p:nvSpPr>
        <p:spPr>
          <a:xfrm>
            <a:off x="5744289" y="4586141"/>
            <a:ext cx="2577942" cy="775084"/>
          </a:xfrm>
          <a:prstGeom prst="rect">
            <a:avLst/>
          </a:prstGeom>
        </p:spPr>
        <p:txBody>
          <a:bodyPr wrap="square" anchor="ctr" anchorCtr="0">
            <a:normAutofit/>
          </a:bodyPr>
          <a:p>
            <a:pPr algn="just">
              <a:lnSpc>
                <a:spcPct val="130000"/>
              </a:lnSpc>
            </a:pPr>
            <a:r>
              <a:rPr lang="zh-CN" altLang="en-US" dirty="0">
                <a:solidFill>
                  <a:schemeClr val="tx1">
                    <a:lumMod val="75000"/>
                    <a:lumOff val="25000"/>
                  </a:schemeClr>
                </a:solidFill>
                <a:sym typeface="Arial" panose="020B0604020202020204" pitchFamily="34" charset="0"/>
              </a:rPr>
              <a:t>标杆对照</a:t>
            </a:r>
            <a:endParaRPr lang="zh-CN" altLang="en-US" dirty="0">
              <a:solidFill>
                <a:schemeClr val="tx1">
                  <a:lumMod val="75000"/>
                  <a:lumOff val="25000"/>
                </a:schemeClr>
              </a:solidFill>
              <a:sym typeface="Arial" panose="020B0604020202020204" pitchFamily="34" charset="0"/>
            </a:endParaRPr>
          </a:p>
        </p:txBody>
      </p:sp>
      <p:sp>
        <p:nvSpPr>
          <p:cNvPr id="17" name="文本框 16"/>
          <p:cNvSpPr txBox="1"/>
          <p:nvPr/>
        </p:nvSpPr>
        <p:spPr>
          <a:xfrm>
            <a:off x="2094230" y="1440180"/>
            <a:ext cx="6227445" cy="645160"/>
          </a:xfrm>
          <a:prstGeom prst="rect">
            <a:avLst/>
          </a:prstGeom>
          <a:noFill/>
        </p:spPr>
        <p:txBody>
          <a:bodyPr wrap="square" rtlCol="0">
            <a:spAutoFit/>
          </a:bodyPr>
          <a:p>
            <a:r>
              <a:rPr lang="zh-CN" altLang="en-US">
                <a:solidFill>
                  <a:schemeClr val="tx1">
                    <a:lumMod val="75000"/>
                    <a:lumOff val="25000"/>
                  </a:schemeClr>
                </a:solidFill>
              </a:rPr>
              <a:t>需求收集好后，可以根据实际的情况，运用不同的方法进行需求评估，包括以下几种。</a:t>
            </a:r>
            <a:endParaRPr lang="zh-CN" altLang="en-US">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9.1 </a:t>
            </a:r>
            <a:r>
              <a:rPr lang="zh-CN" sz="2100" b="1" spc="225" dirty="0" smtClean="0">
                <a:solidFill>
                  <a:schemeClr val="bg1"/>
                </a:solidFill>
                <a:latin typeface="微软雅黑" panose="020B0503020204020204" pitchFamily="34" charset="-122"/>
                <a:ea typeface="微软雅黑" panose="020B0503020204020204" pitchFamily="34" charset="-122"/>
                <a:sym typeface="+mn-ea"/>
              </a:rPr>
              <a:t>业务能力管理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080008"/>
            <a:ext cx="20116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业务需求趋势预测</a:t>
            </a:r>
            <a:endParaRPr lang="zh-CN" b="1" dirty="0">
              <a:solidFill>
                <a:srgbClr val="3D89BC"/>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720005" y="252001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、业务分析法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4680034" y="252001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、状态评估发</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圆角矩形 25"/>
          <p:cNvSpPr/>
          <p:nvPr/>
        </p:nvSpPr>
        <p:spPr>
          <a:xfrm>
            <a:off x="720005" y="324002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、专家讨论法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 11"/>
          <p:cNvSpPr/>
          <p:nvPr/>
        </p:nvSpPr>
        <p:spPr>
          <a:xfrm>
            <a:off x="4680034" y="324002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、经验法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圆角矩形 29"/>
          <p:cNvSpPr/>
          <p:nvPr/>
        </p:nvSpPr>
        <p:spPr>
          <a:xfrm>
            <a:off x="720005" y="396002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、工作研究法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圆角矩形 12"/>
          <p:cNvSpPr/>
          <p:nvPr/>
        </p:nvSpPr>
        <p:spPr>
          <a:xfrm>
            <a:off x="4680034" y="396002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、管理评级法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圆角矩形 30"/>
          <p:cNvSpPr/>
          <p:nvPr/>
        </p:nvSpPr>
        <p:spPr>
          <a:xfrm>
            <a:off x="720005" y="468003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、微分法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圆角矩形 17"/>
          <p:cNvSpPr/>
          <p:nvPr/>
        </p:nvSpPr>
        <p:spPr>
          <a:xfrm>
            <a:off x="4680034" y="468003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、情景描述法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4"/>
          <p:cNvSpPr/>
          <p:nvPr/>
        </p:nvSpPr>
        <p:spPr>
          <a:xfrm>
            <a:off x="720005" y="5400040"/>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、驱动因素法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539750" y="1800225"/>
            <a:ext cx="7740650" cy="368300"/>
          </a:xfrm>
          <a:prstGeom prst="rect">
            <a:avLst/>
          </a:prstGeom>
          <a:noFill/>
        </p:spPr>
        <p:txBody>
          <a:bodyPr wrap="square" rtlCol="0">
            <a:spAutoFit/>
          </a:bodyPr>
          <a:p>
            <a:pPr algn="ctr"/>
            <a:r>
              <a:rPr lang="zh-CN" altLang="en-US">
                <a:solidFill>
                  <a:schemeClr val="tx1">
                    <a:lumMod val="75000"/>
                    <a:lumOff val="25000"/>
                  </a:schemeClr>
                </a:solidFill>
              </a:rPr>
              <a:t>业务需求趋势预测的常见方法如下：</a:t>
            </a:r>
            <a:endParaRPr lang="zh-CN" altLang="en-US">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716668" y="1169836"/>
              <a:ext cx="1710667" cy="521969"/>
            </a:xfrm>
            <a:prstGeom prst="rect">
              <a:avLst/>
            </a:prstGeom>
            <a:noFill/>
          </p:spPr>
          <p:txBody>
            <a:bodyPr wrap="none" rtlCol="0">
              <a:spAutoFit/>
            </a:bodyPr>
            <a:lstStyle/>
            <a:p>
              <a:pPr algn="ctr"/>
              <a:r>
                <a:rPr lang="zh-CN" altLang="en-US" sz="2800" dirty="0">
                  <a:solidFill>
                    <a:schemeClr val="accent4"/>
                  </a:solidFill>
                </a:rPr>
                <a:t>第</a:t>
              </a:r>
              <a:r>
                <a:rPr lang="en-US" altLang="zh-CN" sz="2800" dirty="0">
                  <a:solidFill>
                    <a:schemeClr val="accent4"/>
                  </a:solidFill>
                </a:rPr>
                <a:t>9</a:t>
              </a:r>
              <a:r>
                <a:rPr lang="zh-CN" altLang="en-US" sz="2800" dirty="0" smtClean="0">
                  <a:solidFill>
                    <a:schemeClr val="accent4"/>
                  </a:solidFill>
                </a:rPr>
                <a:t>章　</a:t>
              </a:r>
              <a:r>
                <a:rPr lang="zh-CN" altLang="en-US" sz="2800" dirty="0" smtClean="0">
                  <a:solidFill>
                    <a:schemeClr val="accent4"/>
                  </a:solidFill>
                  <a:sym typeface="+mn-ea"/>
                </a:rPr>
                <a:t>服务资源管理</a:t>
              </a:r>
              <a:endParaRPr lang="zh-CN" altLang="en-US" sz="2800" dirty="0">
                <a:solidFill>
                  <a:schemeClr val="accent4"/>
                </a:solidFill>
              </a:endParaRPr>
            </a:p>
          </p:txBody>
        </p:sp>
      </p:grpSp>
      <p:grpSp>
        <p:nvGrpSpPr>
          <p:cNvPr id="67" name="组合 66"/>
          <p:cNvGrpSpPr/>
          <p:nvPr/>
        </p:nvGrpSpPr>
        <p:grpSpPr>
          <a:xfrm>
            <a:off x="1765330"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业务能力管理</a:t>
              </a:r>
              <a:endParaRPr 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9.2</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sz="2100" spc="225" dirty="0" smtClean="0">
                  <a:solidFill>
                    <a:schemeClr val="bg1"/>
                  </a:solidFill>
                  <a:latin typeface="微软雅黑" panose="020B0503020204020204" pitchFamily="34" charset="-122"/>
                  <a:ea typeface="微软雅黑" panose="020B0503020204020204" pitchFamily="34" charset="-122"/>
                </a:rPr>
                <a:t>服务能力</a:t>
              </a:r>
              <a:r>
                <a:rPr lang="zh-CN" altLang="en-US" sz="2100" spc="225" dirty="0" smtClean="0">
                  <a:solidFill>
                    <a:schemeClr val="bg1"/>
                  </a:solidFill>
                  <a:latin typeface="微软雅黑" panose="020B0503020204020204" pitchFamily="34" charset="-122"/>
                  <a:ea typeface="微软雅黑" panose="020B0503020204020204" pitchFamily="34" charset="-122"/>
                </a:rPr>
                <a:t>管理</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3213" y="359494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sz="2100" spc="225" dirty="0">
                  <a:solidFill>
                    <a:schemeClr val="tx1">
                      <a:lumMod val="75000"/>
                      <a:lumOff val="25000"/>
                    </a:schemeClr>
                  </a:solidFill>
                  <a:latin typeface="微软雅黑" panose="020B0503020204020204" pitchFamily="34" charset="-122"/>
                  <a:ea typeface="微软雅黑" panose="020B0503020204020204" pitchFamily="34" charset="-122"/>
                </a:rPr>
                <a:t>服务资源</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整合</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32003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9.2 </a:t>
            </a:r>
            <a:r>
              <a:rPr lang="zh-CN" altLang="en-US" sz="2100" b="1" spc="225" dirty="0" smtClean="0">
                <a:solidFill>
                  <a:prstClr val="white"/>
                </a:solidFill>
                <a:sym typeface="+mn-ea"/>
              </a:rPr>
              <a:t>服务</a:t>
            </a:r>
            <a:r>
              <a:rPr lang="zh-CN" sz="2100" b="1" spc="225" dirty="0" smtClean="0">
                <a:solidFill>
                  <a:schemeClr val="bg1"/>
                </a:solidFill>
                <a:latin typeface="微软雅黑" panose="020B0503020204020204" pitchFamily="34" charset="-122"/>
                <a:ea typeface="微软雅黑" panose="020B0503020204020204" pitchFamily="34" charset="-122"/>
                <a:sym typeface="+mn-ea"/>
              </a:rPr>
              <a:t>能力管理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440011"/>
            <a:ext cx="20116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人员动态能力管理</a:t>
            </a:r>
            <a:endParaRPr lang="zh-CN" b="1" dirty="0">
              <a:solidFill>
                <a:srgbClr val="3D89BC"/>
              </a:solidFill>
              <a:latin typeface="微软雅黑" panose="020B0503020204020204" pitchFamily="34" charset="-122"/>
              <a:ea typeface="微软雅黑" panose="020B0503020204020204" pitchFamily="34" charset="-122"/>
            </a:endParaRPr>
          </a:p>
        </p:txBody>
      </p:sp>
      <p:grpSp>
        <p:nvGrpSpPr>
          <p:cNvPr id="36" name="组合 35"/>
          <p:cNvGrpSpPr/>
          <p:nvPr>
            <p:custDataLst>
              <p:tags r:id="rId1"/>
            </p:custDataLst>
          </p:nvPr>
        </p:nvGrpSpPr>
        <p:grpSpPr>
          <a:xfrm>
            <a:off x="1936909" y="1933154"/>
            <a:ext cx="1568450" cy="1855401"/>
            <a:chOff x="1017985" y="2149475"/>
            <a:chExt cx="1568450" cy="1855401"/>
          </a:xfrm>
        </p:grpSpPr>
        <p:sp>
          <p:nvSpPr>
            <p:cNvPr id="12" name="菱形 11"/>
            <p:cNvSpPr/>
            <p:nvPr>
              <p:custDataLst>
                <p:tags r:id="rId2"/>
              </p:custDataLst>
            </p:nvPr>
          </p:nvSpPr>
          <p:spPr>
            <a:xfrm>
              <a:off x="1578373" y="3557201"/>
              <a:ext cx="447675" cy="447675"/>
            </a:xfrm>
            <a:prstGeom prst="diamond">
              <a:avLst/>
            </a:prstGeom>
            <a:noFill/>
            <a:ln w="25400">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4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10" name="菱形 9"/>
            <p:cNvSpPr/>
            <p:nvPr>
              <p:custDataLst>
                <p:tags r:id="rId3"/>
              </p:custDataLst>
            </p:nvPr>
          </p:nvSpPr>
          <p:spPr>
            <a:xfrm>
              <a:off x="1100535" y="2454275"/>
              <a:ext cx="1403350" cy="1403350"/>
            </a:xfrm>
            <a:prstGeom prst="diamond">
              <a:avLst/>
            </a:prstGeom>
            <a:noFill/>
            <a:ln w="25400">
              <a:solidFill>
                <a:schemeClr val="accent1"/>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13" name="菱形 12"/>
            <p:cNvSpPr/>
            <p:nvPr>
              <p:custDataLst>
                <p:tags r:id="rId4"/>
              </p:custDataLst>
            </p:nvPr>
          </p:nvSpPr>
          <p:spPr>
            <a:xfrm>
              <a:off x="1017985" y="2149475"/>
              <a:ext cx="1568450" cy="1568450"/>
            </a:xfrm>
            <a:prstGeom prst="diamond">
              <a:avLst/>
            </a:prstGeom>
            <a:solidFill>
              <a:schemeClr val="accent1">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err="1" smtClean="0">
                  <a:solidFill>
                    <a:schemeClr val="tx1">
                      <a:lumMod val="75000"/>
                      <a:lumOff val="25000"/>
                    </a:schemeClr>
                  </a:solidFill>
                  <a:sym typeface="Arial" panose="020B0604020202020204" pitchFamily="34" charset="0"/>
                </a:rPr>
                <a:t>观察</a:t>
              </a:r>
              <a:endParaRPr lang="zh-CN" altLang="en-US" dirty="0" err="1" smtClean="0">
                <a:solidFill>
                  <a:schemeClr val="tx1">
                    <a:lumMod val="75000"/>
                    <a:lumOff val="25000"/>
                  </a:schemeClr>
                </a:solidFill>
                <a:sym typeface="Arial" panose="020B0604020202020204" pitchFamily="34" charset="0"/>
              </a:endParaRPr>
            </a:p>
            <a:p>
              <a:pPr algn="ctr">
                <a:lnSpc>
                  <a:spcPct val="130000"/>
                </a:lnSpc>
              </a:pPr>
              <a:r>
                <a:rPr lang="zh-CN" altLang="en-US" dirty="0" err="1" smtClean="0">
                  <a:solidFill>
                    <a:schemeClr val="tx1">
                      <a:lumMod val="75000"/>
                      <a:lumOff val="25000"/>
                    </a:schemeClr>
                  </a:solidFill>
                  <a:sym typeface="Arial" panose="020B0604020202020204" pitchFamily="34" charset="0"/>
                </a:rPr>
                <a:t>交谈</a:t>
              </a:r>
              <a:endParaRPr lang="zh-CN" altLang="en-US" dirty="0" err="1" smtClean="0">
                <a:solidFill>
                  <a:schemeClr val="tx1">
                    <a:lumMod val="75000"/>
                    <a:lumOff val="25000"/>
                  </a:schemeClr>
                </a:solidFill>
                <a:sym typeface="Arial" panose="020B0604020202020204" pitchFamily="34" charset="0"/>
              </a:endParaRPr>
            </a:p>
          </p:txBody>
        </p:sp>
      </p:grpSp>
      <p:grpSp>
        <p:nvGrpSpPr>
          <p:cNvPr id="37" name="组合 36"/>
          <p:cNvGrpSpPr/>
          <p:nvPr>
            <p:custDataLst>
              <p:tags r:id="rId5"/>
            </p:custDataLst>
          </p:nvPr>
        </p:nvGrpSpPr>
        <p:grpSpPr>
          <a:xfrm>
            <a:off x="4404731" y="1933154"/>
            <a:ext cx="1568450" cy="1855401"/>
            <a:chOff x="3233817" y="2149475"/>
            <a:chExt cx="1568450" cy="1855401"/>
          </a:xfrm>
        </p:grpSpPr>
        <p:sp>
          <p:nvSpPr>
            <p:cNvPr id="16" name="菱形 15"/>
            <p:cNvSpPr/>
            <p:nvPr>
              <p:custDataLst>
                <p:tags r:id="rId6"/>
              </p:custDataLst>
            </p:nvPr>
          </p:nvSpPr>
          <p:spPr>
            <a:xfrm>
              <a:off x="3794205" y="3557201"/>
              <a:ext cx="447675" cy="447675"/>
            </a:xfrm>
            <a:prstGeom prst="diamond">
              <a:avLst/>
            </a:prstGeom>
            <a:noFill/>
            <a:ln w="25400">
              <a:solidFill>
                <a:schemeClr val="accent2">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4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17" name="菱形 16"/>
            <p:cNvSpPr/>
            <p:nvPr>
              <p:custDataLst>
                <p:tags r:id="rId7"/>
              </p:custDataLst>
            </p:nvPr>
          </p:nvSpPr>
          <p:spPr>
            <a:xfrm>
              <a:off x="3316367" y="2454275"/>
              <a:ext cx="1403350" cy="1403350"/>
            </a:xfrm>
            <a:prstGeom prst="diamond">
              <a:avLst/>
            </a:prstGeom>
            <a:noFill/>
            <a:ln w="25400">
              <a:solidFill>
                <a:schemeClr val="accent2"/>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18" name="菱形 17"/>
            <p:cNvSpPr/>
            <p:nvPr>
              <p:custDataLst>
                <p:tags r:id="rId8"/>
              </p:custDataLst>
            </p:nvPr>
          </p:nvSpPr>
          <p:spPr>
            <a:xfrm>
              <a:off x="3233817" y="2149475"/>
              <a:ext cx="1568450" cy="1568450"/>
            </a:xfrm>
            <a:prstGeom prst="diamond">
              <a:avLst/>
            </a:prstGeom>
            <a:solidFill>
              <a:schemeClr val="accent2">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err="1" smtClean="0">
                  <a:solidFill>
                    <a:schemeClr val="tx1">
                      <a:lumMod val="75000"/>
                      <a:lumOff val="25000"/>
                    </a:schemeClr>
                  </a:solidFill>
                  <a:sym typeface="Arial" panose="020B0604020202020204" pitchFamily="34" charset="0"/>
                </a:rPr>
                <a:t>绩效</a:t>
              </a:r>
              <a:endParaRPr lang="zh-CN" altLang="en-US" dirty="0" err="1" smtClean="0">
                <a:solidFill>
                  <a:schemeClr val="tx1">
                    <a:lumMod val="75000"/>
                    <a:lumOff val="25000"/>
                  </a:schemeClr>
                </a:solidFill>
                <a:sym typeface="Arial" panose="020B0604020202020204" pitchFamily="34" charset="0"/>
              </a:endParaRPr>
            </a:p>
            <a:p>
              <a:pPr algn="ctr">
                <a:lnSpc>
                  <a:spcPct val="130000"/>
                </a:lnSpc>
              </a:pPr>
              <a:r>
                <a:rPr lang="zh-CN" altLang="en-US" dirty="0" err="1" smtClean="0">
                  <a:solidFill>
                    <a:schemeClr val="tx1">
                      <a:lumMod val="75000"/>
                      <a:lumOff val="25000"/>
                    </a:schemeClr>
                  </a:solidFill>
                  <a:sym typeface="Arial" panose="020B0604020202020204" pitchFamily="34" charset="0"/>
                </a:rPr>
                <a:t>评估</a:t>
              </a:r>
              <a:endParaRPr lang="zh-CN" altLang="en-US" dirty="0" err="1" smtClean="0">
                <a:solidFill>
                  <a:schemeClr val="tx1">
                    <a:lumMod val="75000"/>
                    <a:lumOff val="25000"/>
                  </a:schemeClr>
                </a:solidFill>
                <a:sym typeface="Arial" panose="020B0604020202020204" pitchFamily="34" charset="0"/>
              </a:endParaRPr>
            </a:p>
          </p:txBody>
        </p:sp>
      </p:grpSp>
      <p:grpSp>
        <p:nvGrpSpPr>
          <p:cNvPr id="41" name="组合 40"/>
          <p:cNvGrpSpPr/>
          <p:nvPr>
            <p:custDataLst>
              <p:tags r:id="rId9"/>
            </p:custDataLst>
          </p:nvPr>
        </p:nvGrpSpPr>
        <p:grpSpPr>
          <a:xfrm>
            <a:off x="3170820" y="3963780"/>
            <a:ext cx="1568450" cy="1855401"/>
            <a:chOff x="2125901" y="3476024"/>
            <a:chExt cx="1568450" cy="1855401"/>
          </a:xfrm>
        </p:grpSpPr>
        <p:sp>
          <p:nvSpPr>
            <p:cNvPr id="24" name="菱形 23"/>
            <p:cNvSpPr/>
            <p:nvPr>
              <p:custDataLst>
                <p:tags r:id="rId10"/>
              </p:custDataLst>
            </p:nvPr>
          </p:nvSpPr>
          <p:spPr>
            <a:xfrm>
              <a:off x="2686289" y="4883750"/>
              <a:ext cx="447675" cy="447675"/>
            </a:xfrm>
            <a:prstGeom prst="diamond">
              <a:avLst/>
            </a:prstGeom>
            <a:noFill/>
            <a:ln w="25400">
              <a:solidFill>
                <a:schemeClr val="accent3">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4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25" name="菱形 24"/>
            <p:cNvSpPr/>
            <p:nvPr>
              <p:custDataLst>
                <p:tags r:id="rId11"/>
              </p:custDataLst>
            </p:nvPr>
          </p:nvSpPr>
          <p:spPr>
            <a:xfrm>
              <a:off x="2208451" y="3780824"/>
              <a:ext cx="1403350" cy="1403350"/>
            </a:xfrm>
            <a:prstGeom prst="diamond">
              <a:avLst/>
            </a:prstGeom>
            <a:noFill/>
            <a:ln w="25400">
              <a:solidFill>
                <a:schemeClr val="accent3"/>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26" name="菱形 25"/>
            <p:cNvSpPr/>
            <p:nvPr>
              <p:custDataLst>
                <p:tags r:id="rId12"/>
              </p:custDataLst>
            </p:nvPr>
          </p:nvSpPr>
          <p:spPr>
            <a:xfrm>
              <a:off x="2125901" y="3476024"/>
              <a:ext cx="1568450" cy="1568450"/>
            </a:xfrm>
            <a:prstGeom prst="diamond">
              <a:avLst/>
            </a:prstGeom>
            <a:solidFill>
              <a:schemeClr val="accent3">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err="1" smtClean="0">
                  <a:solidFill>
                    <a:schemeClr val="tx1">
                      <a:lumMod val="75000"/>
                      <a:lumOff val="25000"/>
                    </a:schemeClr>
                  </a:solidFill>
                  <a:sym typeface="Arial" panose="020B0604020202020204" pitchFamily="34" charset="0"/>
                </a:rPr>
                <a:t>冲突</a:t>
              </a:r>
              <a:endParaRPr lang="zh-CN" altLang="en-US" dirty="0" err="1" smtClean="0">
                <a:solidFill>
                  <a:schemeClr val="tx1">
                    <a:lumMod val="75000"/>
                    <a:lumOff val="25000"/>
                  </a:schemeClr>
                </a:solidFill>
                <a:sym typeface="Arial" panose="020B0604020202020204" pitchFamily="34" charset="0"/>
              </a:endParaRPr>
            </a:p>
            <a:p>
              <a:pPr algn="ctr">
                <a:lnSpc>
                  <a:spcPct val="130000"/>
                </a:lnSpc>
              </a:pPr>
              <a:r>
                <a:rPr lang="zh-CN" altLang="en-US" dirty="0" err="1" smtClean="0">
                  <a:solidFill>
                    <a:schemeClr val="tx1">
                      <a:lumMod val="75000"/>
                      <a:lumOff val="25000"/>
                    </a:schemeClr>
                  </a:solidFill>
                  <a:sym typeface="Arial" panose="020B0604020202020204" pitchFamily="34" charset="0"/>
                </a:rPr>
                <a:t>管理</a:t>
              </a:r>
              <a:endParaRPr lang="zh-CN" altLang="en-US" dirty="0" err="1" smtClean="0">
                <a:solidFill>
                  <a:schemeClr val="tx1">
                    <a:lumMod val="75000"/>
                    <a:lumOff val="25000"/>
                  </a:schemeClr>
                </a:solidFill>
                <a:sym typeface="Arial" panose="020B0604020202020204" pitchFamily="34" charset="0"/>
              </a:endParaRPr>
            </a:p>
          </p:txBody>
        </p:sp>
      </p:grpSp>
      <p:grpSp>
        <p:nvGrpSpPr>
          <p:cNvPr id="40" name="组合 39"/>
          <p:cNvGrpSpPr/>
          <p:nvPr>
            <p:custDataLst>
              <p:tags r:id="rId13"/>
            </p:custDataLst>
          </p:nvPr>
        </p:nvGrpSpPr>
        <p:grpSpPr>
          <a:xfrm>
            <a:off x="5638641" y="3963780"/>
            <a:ext cx="1568450" cy="1855401"/>
            <a:chOff x="4341733" y="3476024"/>
            <a:chExt cx="1568450" cy="1855401"/>
          </a:xfrm>
        </p:grpSpPr>
        <p:sp>
          <p:nvSpPr>
            <p:cNvPr id="28" name="菱形 27"/>
            <p:cNvSpPr/>
            <p:nvPr>
              <p:custDataLst>
                <p:tags r:id="rId14"/>
              </p:custDataLst>
            </p:nvPr>
          </p:nvSpPr>
          <p:spPr>
            <a:xfrm>
              <a:off x="4902121" y="4883750"/>
              <a:ext cx="447675" cy="447675"/>
            </a:xfrm>
            <a:prstGeom prst="diamond">
              <a:avLst/>
            </a:prstGeom>
            <a:noFill/>
            <a:ln w="25400">
              <a:solidFill>
                <a:schemeClr val="accent4">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4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29" name="菱形 28"/>
            <p:cNvSpPr/>
            <p:nvPr>
              <p:custDataLst>
                <p:tags r:id="rId15"/>
              </p:custDataLst>
            </p:nvPr>
          </p:nvSpPr>
          <p:spPr>
            <a:xfrm>
              <a:off x="4424283" y="3780824"/>
              <a:ext cx="1403350" cy="1403350"/>
            </a:xfrm>
            <a:prstGeom prst="diamond">
              <a:avLst/>
            </a:prstGeom>
            <a:noFill/>
            <a:ln w="25400">
              <a:solidFill>
                <a:schemeClr val="accent4"/>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30" name="菱形 29"/>
            <p:cNvSpPr/>
            <p:nvPr>
              <p:custDataLst>
                <p:tags r:id="rId16"/>
              </p:custDataLst>
            </p:nvPr>
          </p:nvSpPr>
          <p:spPr>
            <a:xfrm>
              <a:off x="4341733" y="3476024"/>
              <a:ext cx="1568450" cy="1568450"/>
            </a:xfrm>
            <a:prstGeom prst="diamond">
              <a:avLst/>
            </a:prstGeom>
            <a:solidFill>
              <a:schemeClr val="accent4">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err="1" smtClean="0">
                  <a:solidFill>
                    <a:schemeClr val="tx1">
                      <a:lumMod val="75000"/>
                      <a:lumOff val="25000"/>
                    </a:schemeClr>
                  </a:solidFill>
                  <a:sym typeface="Arial" panose="020B0604020202020204" pitchFamily="34" charset="0"/>
                </a:rPr>
                <a:t>人员</a:t>
              </a:r>
              <a:endParaRPr lang="zh-CN" altLang="en-US" dirty="0" err="1" smtClean="0">
                <a:solidFill>
                  <a:schemeClr val="tx1">
                    <a:lumMod val="75000"/>
                    <a:lumOff val="25000"/>
                  </a:schemeClr>
                </a:solidFill>
                <a:sym typeface="Arial" panose="020B0604020202020204" pitchFamily="34" charset="0"/>
              </a:endParaRPr>
            </a:p>
            <a:p>
              <a:pPr algn="ctr">
                <a:lnSpc>
                  <a:spcPct val="130000"/>
                </a:lnSpc>
              </a:pPr>
              <a:r>
                <a:rPr lang="zh-CN" altLang="en-US" dirty="0" err="1" smtClean="0">
                  <a:solidFill>
                    <a:schemeClr val="tx1">
                      <a:lumMod val="75000"/>
                      <a:lumOff val="25000"/>
                    </a:schemeClr>
                  </a:solidFill>
                  <a:sym typeface="Arial" panose="020B0604020202020204" pitchFamily="34" charset="0"/>
                </a:rPr>
                <a:t>培训</a:t>
              </a:r>
              <a:endParaRPr lang="zh-CN" altLang="en-US" dirty="0" err="1" smtClean="0">
                <a:solidFill>
                  <a:schemeClr val="tx1">
                    <a:lumMod val="75000"/>
                    <a:lumOff val="25000"/>
                  </a:schemeClr>
                </a:solidFill>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9.2 </a:t>
            </a:r>
            <a:r>
              <a:rPr lang="zh-CN" altLang="en-US" sz="2100" b="1" spc="225" dirty="0" smtClean="0">
                <a:solidFill>
                  <a:prstClr val="white"/>
                </a:solidFill>
                <a:sym typeface="+mn-ea"/>
              </a:rPr>
              <a:t>服务</a:t>
            </a:r>
            <a:r>
              <a:rPr lang="zh-CN" sz="2100" b="1" spc="225" dirty="0" smtClean="0">
                <a:solidFill>
                  <a:schemeClr val="bg1"/>
                </a:solidFill>
                <a:latin typeface="微软雅黑" panose="020B0503020204020204" pitchFamily="34" charset="-122"/>
                <a:ea typeface="微软雅黑" panose="020B0503020204020204" pitchFamily="34" charset="-122"/>
                <a:sym typeface="+mn-ea"/>
              </a:rPr>
              <a:t>能力管理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080008"/>
            <a:ext cx="20116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服务成本动态管理</a:t>
            </a:r>
            <a:endParaRPr lang="zh-CN" b="1" dirty="0">
              <a:solidFill>
                <a:srgbClr val="3D89BC"/>
              </a:solidFill>
              <a:latin typeface="微软雅黑" panose="020B0503020204020204" pitchFamily="34" charset="-122"/>
              <a:ea typeface="微软雅黑" panose="020B0503020204020204" pitchFamily="34" charset="-122"/>
            </a:endParaRPr>
          </a:p>
        </p:txBody>
      </p:sp>
      <p:grpSp>
        <p:nvGrpSpPr>
          <p:cNvPr id="18" name="组合 17"/>
          <p:cNvGrpSpPr/>
          <p:nvPr>
            <p:custDataLst>
              <p:tags r:id="rId1"/>
            </p:custDataLst>
          </p:nvPr>
        </p:nvGrpSpPr>
        <p:grpSpPr>
          <a:xfrm>
            <a:off x="814149" y="1800778"/>
            <a:ext cx="1049867" cy="1507449"/>
            <a:chOff x="814149" y="1800778"/>
            <a:chExt cx="1049867" cy="1507449"/>
          </a:xfrm>
        </p:grpSpPr>
        <p:sp>
          <p:nvSpPr>
            <p:cNvPr id="19" name="椭圆 18"/>
            <p:cNvSpPr/>
            <p:nvPr>
              <p:custDataLst>
                <p:tags r:id="rId2"/>
              </p:custDataLst>
            </p:nvPr>
          </p:nvSpPr>
          <p:spPr>
            <a:xfrm>
              <a:off x="814149" y="1800778"/>
              <a:ext cx="1049867" cy="1049867"/>
            </a:xfrm>
            <a:prstGeom prst="ellipse">
              <a:avLst/>
            </a:prstGeom>
            <a:gradFill flip="none" rotWithShape="1">
              <a:gsLst>
                <a:gs pos="0">
                  <a:srgbClr val="FFFFFF"/>
                </a:gs>
                <a:gs pos="67000">
                  <a:schemeClr val="accent1">
                    <a:lumMod val="40000"/>
                    <a:lumOff val="60000"/>
                  </a:schemeClr>
                </a:gs>
                <a:gs pos="100000">
                  <a:schemeClr val="accent1"/>
                </a:gs>
              </a:gsLst>
              <a:path path="circle">
                <a:fillToRect l="50000" t="50000" r="50000" b="50000"/>
              </a:path>
              <a:tileRect/>
            </a:gradFill>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20" name="椭圆 19"/>
            <p:cNvSpPr/>
            <p:nvPr>
              <p:custDataLst>
                <p:tags r:id="rId3"/>
              </p:custDataLst>
            </p:nvPr>
          </p:nvSpPr>
          <p:spPr>
            <a:xfrm>
              <a:off x="871082" y="1857711"/>
              <a:ext cx="936000" cy="936000"/>
            </a:xfrm>
            <a:prstGeom prst="ellipse">
              <a:avLst/>
            </a:prstGeom>
            <a:solidFill>
              <a:schemeClr val="bg1"/>
            </a:solidFill>
          </p:spPr>
          <p:txBody>
            <a:bodyPr rot="0" spcFirstLastPara="0" vertOverflow="overflow" horzOverflow="overflow" vert="horz" wrap="square" lIns="0" tIns="0" rIns="0" bIns="0" numCol="1" spcCol="0" rtlCol="0" fromWordArt="0" anchor="ctr" anchorCtr="0" forceAA="0" compatLnSpc="1">
              <a:normAutofit fontScale="90000"/>
            </a:bodyPr>
            <a:p>
              <a:pPr algn="ctr">
                <a:lnSpc>
                  <a:spcPct val="130000"/>
                </a:lnSpc>
              </a:pPr>
              <a:r>
                <a:rPr lang="zh-CN" altLang="en-US" dirty="0" smtClean="0">
                  <a:solidFill>
                    <a:schemeClr val="accent1">
                      <a:lumMod val="75000"/>
                    </a:schemeClr>
                  </a:solidFill>
                  <a:latin typeface="+mj-lt"/>
                  <a:ea typeface="+mj-ea"/>
                  <a:cs typeface="+mj-cs"/>
                  <a:sym typeface="Arial" panose="020B0604020202020204" pitchFamily="34" charset="0"/>
                </a:rPr>
                <a:t>场景成本估算</a:t>
              </a:r>
              <a:endParaRPr lang="zh-CN" altLang="en-US" dirty="0" smtClean="0">
                <a:solidFill>
                  <a:schemeClr val="accent1">
                    <a:lumMod val="75000"/>
                  </a:schemeClr>
                </a:solidFill>
                <a:latin typeface="+mj-lt"/>
                <a:ea typeface="+mj-ea"/>
                <a:cs typeface="+mj-cs"/>
                <a:sym typeface="Arial" panose="020B0604020202020204" pitchFamily="34" charset="0"/>
              </a:endParaRPr>
            </a:p>
          </p:txBody>
        </p:sp>
        <p:pic>
          <p:nvPicPr>
            <p:cNvPr id="41" name="图片 40"/>
            <p:cNvPicPr/>
            <p:nvPr>
              <p:custDataLst>
                <p:tags r:id="rId4"/>
              </p:custDataLst>
            </p:nvPr>
          </p:nvPicPr>
          <p:blipFill rotWithShape="1">
            <a:blip r:embed="rId5"/>
            <a:srcRect t="50886"/>
            <a:stretch>
              <a:fillRect/>
            </a:stretch>
          </p:blipFill>
          <p:spPr>
            <a:xfrm rot="3433688" flipH="1" flipV="1">
              <a:off x="211299" y="2548270"/>
              <a:ext cx="1440000" cy="79914"/>
            </a:xfrm>
            <a:prstGeom prst="rect">
              <a:avLst/>
            </a:prstGeom>
          </p:spPr>
        </p:pic>
      </p:grpSp>
      <p:sp>
        <p:nvSpPr>
          <p:cNvPr id="42" name="矩形 41"/>
          <p:cNvSpPr/>
          <p:nvPr>
            <p:custDataLst>
              <p:tags r:id="rId6"/>
            </p:custDataLst>
          </p:nvPr>
        </p:nvSpPr>
        <p:spPr>
          <a:xfrm>
            <a:off x="1881579" y="1860891"/>
            <a:ext cx="2577942" cy="929640"/>
          </a:xfrm>
          <a:prstGeom prst="rect">
            <a:avLst/>
          </a:prstGeom>
        </p:spPr>
        <p:txBody>
          <a:bodyPr wrap="square" anchor="ctr" anchorCtr="0">
            <a:spAutoFit/>
          </a:bodyPr>
          <a:p>
            <a:pPr algn="just">
              <a:lnSpc>
                <a:spcPct val="130000"/>
              </a:lnSpc>
            </a:pPr>
            <a:r>
              <a:rPr lang="zh-CN" altLang="en-US" sz="1400" dirty="0">
                <a:solidFill>
                  <a:schemeClr val="tx1">
                    <a:lumMod val="75000"/>
                    <a:lumOff val="25000"/>
                  </a:schemeClr>
                </a:solidFill>
                <a:sym typeface="Arial" panose="020B0604020202020204" pitchFamily="34" charset="0"/>
              </a:rPr>
              <a:t>一部分为起草评估，其次可由外部助手评估，最后精炼这些评估。</a:t>
            </a:r>
            <a:endParaRPr lang="zh-CN" altLang="en-US" sz="1400" dirty="0">
              <a:solidFill>
                <a:schemeClr val="tx1">
                  <a:lumMod val="75000"/>
                  <a:lumOff val="25000"/>
                </a:schemeClr>
              </a:solidFill>
              <a:sym typeface="Arial" panose="020B0604020202020204" pitchFamily="34" charset="0"/>
            </a:endParaRPr>
          </a:p>
        </p:txBody>
      </p:sp>
      <p:grpSp>
        <p:nvGrpSpPr>
          <p:cNvPr id="43" name="组合 42"/>
          <p:cNvGrpSpPr/>
          <p:nvPr>
            <p:custDataLst>
              <p:tags r:id="rId7"/>
            </p:custDataLst>
          </p:nvPr>
        </p:nvGrpSpPr>
        <p:grpSpPr>
          <a:xfrm>
            <a:off x="4945731" y="1800778"/>
            <a:ext cx="1049867" cy="1507449"/>
            <a:chOff x="4945731" y="1800778"/>
            <a:chExt cx="1049867" cy="1507449"/>
          </a:xfrm>
        </p:grpSpPr>
        <p:sp>
          <p:nvSpPr>
            <p:cNvPr id="44" name="椭圆 43"/>
            <p:cNvSpPr/>
            <p:nvPr>
              <p:custDataLst>
                <p:tags r:id="rId8"/>
              </p:custDataLst>
            </p:nvPr>
          </p:nvSpPr>
          <p:spPr>
            <a:xfrm>
              <a:off x="4945731" y="1800778"/>
              <a:ext cx="1049867" cy="1049867"/>
            </a:xfrm>
            <a:prstGeom prst="ellipse">
              <a:avLst/>
            </a:prstGeom>
            <a:gradFill flip="none" rotWithShape="1">
              <a:gsLst>
                <a:gs pos="0">
                  <a:srgbClr val="FFFFFF"/>
                </a:gs>
                <a:gs pos="67000">
                  <a:schemeClr val="accent3">
                    <a:lumMod val="40000"/>
                    <a:lumOff val="60000"/>
                  </a:schemeClr>
                </a:gs>
                <a:gs pos="100000">
                  <a:schemeClr val="accent3"/>
                </a:gs>
              </a:gsLst>
              <a:path path="circle">
                <a:fillToRect l="50000" t="50000" r="50000" b="50000"/>
              </a:path>
              <a:tileRect/>
            </a:gradFill>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45" name="椭圆 44"/>
            <p:cNvSpPr/>
            <p:nvPr>
              <p:custDataLst>
                <p:tags r:id="rId9"/>
              </p:custDataLst>
            </p:nvPr>
          </p:nvSpPr>
          <p:spPr>
            <a:xfrm>
              <a:off x="5002664" y="1857711"/>
              <a:ext cx="936000" cy="936000"/>
            </a:xfrm>
            <a:prstGeom prst="ellipse">
              <a:avLst/>
            </a:prstGeom>
            <a:solidFill>
              <a:schemeClr val="bg1"/>
            </a:solidFill>
          </p:spPr>
          <p:txBody>
            <a:bodyPr rot="0" spcFirstLastPara="0" vertOverflow="overflow" horzOverflow="overflow" vert="horz" wrap="square" lIns="0" tIns="0" rIns="0" bIns="0" numCol="1" spcCol="0" rtlCol="0" fromWordArt="0" anchor="ctr" anchorCtr="0" forceAA="0" compatLnSpc="1">
              <a:normAutofit fontScale="90000"/>
            </a:bodyPr>
            <a:p>
              <a:pPr algn="ctr">
                <a:lnSpc>
                  <a:spcPct val="130000"/>
                </a:lnSpc>
              </a:pPr>
              <a:r>
                <a:rPr lang="zh-CN" altLang="en-US" dirty="0" smtClean="0">
                  <a:solidFill>
                    <a:schemeClr val="accent3">
                      <a:lumMod val="75000"/>
                    </a:schemeClr>
                  </a:solidFill>
                  <a:latin typeface="+mj-lt"/>
                  <a:ea typeface="+mj-ea"/>
                  <a:cs typeface="+mj-cs"/>
                  <a:sym typeface="Arial" panose="020B0604020202020204" pitchFamily="34" charset="0"/>
                </a:rPr>
                <a:t>人力资源估算</a:t>
              </a:r>
              <a:endParaRPr lang="zh-CN" altLang="en-US" dirty="0" smtClean="0">
                <a:solidFill>
                  <a:schemeClr val="accent3">
                    <a:lumMod val="75000"/>
                  </a:schemeClr>
                </a:solidFill>
                <a:latin typeface="+mj-lt"/>
                <a:ea typeface="+mj-ea"/>
                <a:cs typeface="+mj-cs"/>
                <a:sym typeface="Arial" panose="020B0604020202020204" pitchFamily="34" charset="0"/>
              </a:endParaRPr>
            </a:p>
          </p:txBody>
        </p:sp>
        <p:pic>
          <p:nvPicPr>
            <p:cNvPr id="46" name="图片 45"/>
            <p:cNvPicPr/>
            <p:nvPr>
              <p:custDataLst>
                <p:tags r:id="rId10"/>
              </p:custDataLst>
            </p:nvPr>
          </p:nvPicPr>
          <p:blipFill rotWithShape="1">
            <a:blip r:embed="rId5"/>
            <a:srcRect t="50886"/>
            <a:stretch>
              <a:fillRect/>
            </a:stretch>
          </p:blipFill>
          <p:spPr>
            <a:xfrm rot="3433688" flipH="1" flipV="1">
              <a:off x="4342881" y="2548270"/>
              <a:ext cx="1440000" cy="79914"/>
            </a:xfrm>
            <a:prstGeom prst="rect">
              <a:avLst/>
            </a:prstGeom>
          </p:spPr>
        </p:pic>
      </p:grpSp>
      <p:grpSp>
        <p:nvGrpSpPr>
          <p:cNvPr id="47" name="组合 46"/>
          <p:cNvGrpSpPr/>
          <p:nvPr>
            <p:custDataLst>
              <p:tags r:id="rId11"/>
            </p:custDataLst>
          </p:nvPr>
        </p:nvGrpSpPr>
        <p:grpSpPr>
          <a:xfrm>
            <a:off x="814149" y="3211930"/>
            <a:ext cx="1049867" cy="1507449"/>
            <a:chOff x="814149" y="3211930"/>
            <a:chExt cx="1049867" cy="1507449"/>
          </a:xfrm>
        </p:grpSpPr>
        <p:sp>
          <p:nvSpPr>
            <p:cNvPr id="48" name="椭圆 47"/>
            <p:cNvSpPr/>
            <p:nvPr>
              <p:custDataLst>
                <p:tags r:id="rId12"/>
              </p:custDataLst>
            </p:nvPr>
          </p:nvSpPr>
          <p:spPr>
            <a:xfrm>
              <a:off x="814149" y="3211930"/>
              <a:ext cx="1049867" cy="1049867"/>
            </a:xfrm>
            <a:prstGeom prst="ellipse">
              <a:avLst/>
            </a:prstGeom>
            <a:gradFill flip="none" rotWithShape="1">
              <a:gsLst>
                <a:gs pos="0">
                  <a:srgbClr val="FFFFFF"/>
                </a:gs>
                <a:gs pos="67000">
                  <a:schemeClr val="accent3">
                    <a:lumMod val="40000"/>
                    <a:lumOff val="60000"/>
                  </a:schemeClr>
                </a:gs>
                <a:gs pos="100000">
                  <a:schemeClr val="accent3"/>
                </a:gs>
              </a:gsLst>
              <a:path path="circle">
                <a:fillToRect l="50000" t="50000" r="50000" b="50000"/>
              </a:path>
              <a:tileRect/>
            </a:gradFill>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49" name="椭圆 48"/>
            <p:cNvSpPr/>
            <p:nvPr>
              <p:custDataLst>
                <p:tags r:id="rId13"/>
              </p:custDataLst>
            </p:nvPr>
          </p:nvSpPr>
          <p:spPr>
            <a:xfrm>
              <a:off x="871082" y="3268863"/>
              <a:ext cx="936000" cy="936000"/>
            </a:xfrm>
            <a:prstGeom prst="ellipse">
              <a:avLst/>
            </a:prstGeom>
            <a:solidFill>
              <a:schemeClr val="bg1"/>
            </a:solidFill>
          </p:spPr>
          <p:txBody>
            <a:bodyPr rot="0" spcFirstLastPara="0" vertOverflow="overflow" horzOverflow="overflow" vert="horz" wrap="square" lIns="0" tIns="0" rIns="0" bIns="0" numCol="1" spcCol="0" rtlCol="0" fromWordArt="0" anchor="ctr" anchorCtr="0" forceAA="0" compatLnSpc="1">
              <a:normAutofit fontScale="90000"/>
            </a:bodyPr>
            <a:p>
              <a:pPr algn="ctr">
                <a:lnSpc>
                  <a:spcPct val="130000"/>
                </a:lnSpc>
              </a:pPr>
              <a:r>
                <a:rPr lang="zh-CN" altLang="en-US" dirty="0" smtClean="0">
                  <a:solidFill>
                    <a:schemeClr val="accent3">
                      <a:lumMod val="75000"/>
                    </a:schemeClr>
                  </a:solidFill>
                  <a:latin typeface="+mj-lt"/>
                  <a:ea typeface="+mj-ea"/>
                  <a:cs typeface="+mj-cs"/>
                  <a:sym typeface="Arial" panose="020B0604020202020204" pitchFamily="34" charset="0"/>
                </a:rPr>
                <a:t>范围基础估算</a:t>
              </a:r>
              <a:endParaRPr lang="zh-CN" altLang="en-US" dirty="0" smtClean="0">
                <a:solidFill>
                  <a:schemeClr val="accent3">
                    <a:lumMod val="75000"/>
                  </a:schemeClr>
                </a:solidFill>
                <a:latin typeface="+mj-lt"/>
                <a:ea typeface="+mj-ea"/>
                <a:cs typeface="+mj-cs"/>
                <a:sym typeface="Arial" panose="020B0604020202020204" pitchFamily="34" charset="0"/>
              </a:endParaRPr>
            </a:p>
          </p:txBody>
        </p:sp>
        <p:pic>
          <p:nvPicPr>
            <p:cNvPr id="50" name="图片 49"/>
            <p:cNvPicPr/>
            <p:nvPr>
              <p:custDataLst>
                <p:tags r:id="rId14"/>
              </p:custDataLst>
            </p:nvPr>
          </p:nvPicPr>
          <p:blipFill rotWithShape="1">
            <a:blip r:embed="rId5"/>
            <a:srcRect t="50886"/>
            <a:stretch>
              <a:fillRect/>
            </a:stretch>
          </p:blipFill>
          <p:spPr>
            <a:xfrm rot="3433688" flipH="1" flipV="1">
              <a:off x="211299" y="3959422"/>
              <a:ext cx="1440000" cy="79914"/>
            </a:xfrm>
            <a:prstGeom prst="rect">
              <a:avLst/>
            </a:prstGeom>
          </p:spPr>
        </p:pic>
      </p:grpSp>
      <p:grpSp>
        <p:nvGrpSpPr>
          <p:cNvPr id="51" name="组合 50"/>
          <p:cNvGrpSpPr/>
          <p:nvPr>
            <p:custDataLst>
              <p:tags r:id="rId15"/>
            </p:custDataLst>
          </p:nvPr>
        </p:nvGrpSpPr>
        <p:grpSpPr>
          <a:xfrm>
            <a:off x="814149" y="4623083"/>
            <a:ext cx="1049867" cy="1507449"/>
            <a:chOff x="814149" y="4623083"/>
            <a:chExt cx="1049867" cy="1507449"/>
          </a:xfrm>
        </p:grpSpPr>
        <p:sp>
          <p:nvSpPr>
            <p:cNvPr id="52" name="椭圆 51"/>
            <p:cNvSpPr/>
            <p:nvPr>
              <p:custDataLst>
                <p:tags r:id="rId16"/>
              </p:custDataLst>
            </p:nvPr>
          </p:nvSpPr>
          <p:spPr>
            <a:xfrm>
              <a:off x="814149" y="4623083"/>
              <a:ext cx="1049867" cy="1049867"/>
            </a:xfrm>
            <a:prstGeom prst="ellipse">
              <a:avLst/>
            </a:prstGeom>
            <a:gradFill flip="none" rotWithShape="1">
              <a:gsLst>
                <a:gs pos="0">
                  <a:srgbClr val="FFFFFF"/>
                </a:gs>
                <a:gs pos="67000">
                  <a:schemeClr val="accent2">
                    <a:lumMod val="40000"/>
                    <a:lumOff val="60000"/>
                  </a:schemeClr>
                </a:gs>
                <a:gs pos="100000">
                  <a:schemeClr val="accent2"/>
                </a:gs>
              </a:gsLst>
              <a:path path="circle">
                <a:fillToRect l="50000" t="50000" r="50000" b="50000"/>
              </a:path>
              <a:tileRect/>
            </a:gradFill>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53" name="椭圆 52"/>
            <p:cNvSpPr/>
            <p:nvPr>
              <p:custDataLst>
                <p:tags r:id="rId17"/>
              </p:custDataLst>
            </p:nvPr>
          </p:nvSpPr>
          <p:spPr>
            <a:xfrm>
              <a:off x="871082" y="4680016"/>
              <a:ext cx="936000" cy="936000"/>
            </a:xfrm>
            <a:prstGeom prst="ellipse">
              <a:avLst/>
            </a:prstGeom>
            <a:solidFill>
              <a:schemeClr val="bg1"/>
            </a:solidFill>
          </p:spPr>
          <p:txBody>
            <a:bodyPr rot="0" spcFirstLastPara="0" vertOverflow="overflow" horzOverflow="overflow" vert="horz" wrap="square" lIns="0" tIns="0" rIns="0" bIns="0" numCol="1" spcCol="0" rtlCol="0" fromWordArt="0" anchor="ctr" anchorCtr="0" forceAA="0" compatLnSpc="1">
              <a:normAutofit fontScale="90000"/>
            </a:bodyPr>
            <a:p>
              <a:pPr algn="ctr">
                <a:lnSpc>
                  <a:spcPct val="130000"/>
                </a:lnSpc>
              </a:pPr>
              <a:r>
                <a:rPr lang="zh-CN" altLang="en-US" dirty="0" smtClean="0">
                  <a:solidFill>
                    <a:schemeClr val="accent2">
                      <a:lumMod val="75000"/>
                    </a:schemeClr>
                  </a:solidFill>
                  <a:latin typeface="+mj-lt"/>
                  <a:ea typeface="+mj-ea"/>
                  <a:cs typeface="+mj-cs"/>
                  <a:sym typeface="Arial" panose="020B0604020202020204" pitchFamily="34" charset="0"/>
                </a:rPr>
                <a:t>风险成本估算</a:t>
              </a:r>
              <a:endParaRPr lang="zh-CN" altLang="en-US" dirty="0" smtClean="0">
                <a:solidFill>
                  <a:schemeClr val="accent2">
                    <a:lumMod val="75000"/>
                  </a:schemeClr>
                </a:solidFill>
                <a:latin typeface="+mj-lt"/>
                <a:ea typeface="+mj-ea"/>
                <a:cs typeface="+mj-cs"/>
                <a:sym typeface="Arial" panose="020B0604020202020204" pitchFamily="34" charset="0"/>
              </a:endParaRPr>
            </a:p>
          </p:txBody>
        </p:sp>
        <p:pic>
          <p:nvPicPr>
            <p:cNvPr id="54" name="图片 53"/>
            <p:cNvPicPr/>
            <p:nvPr>
              <p:custDataLst>
                <p:tags r:id="rId18"/>
              </p:custDataLst>
            </p:nvPr>
          </p:nvPicPr>
          <p:blipFill rotWithShape="1">
            <a:blip r:embed="rId5"/>
            <a:srcRect t="50886"/>
            <a:stretch>
              <a:fillRect/>
            </a:stretch>
          </p:blipFill>
          <p:spPr>
            <a:xfrm rot="3433688" flipH="1" flipV="1">
              <a:off x="211299" y="5370575"/>
              <a:ext cx="1440000" cy="79914"/>
            </a:xfrm>
            <a:prstGeom prst="rect">
              <a:avLst/>
            </a:prstGeom>
          </p:spPr>
        </p:pic>
      </p:grpSp>
      <p:sp>
        <p:nvSpPr>
          <p:cNvPr id="55" name="矩形 54"/>
          <p:cNvSpPr/>
          <p:nvPr>
            <p:custDataLst>
              <p:tags r:id="rId19"/>
            </p:custDataLst>
          </p:nvPr>
        </p:nvSpPr>
        <p:spPr>
          <a:xfrm>
            <a:off x="1881579" y="3272043"/>
            <a:ext cx="2577942" cy="929640"/>
          </a:xfrm>
          <a:prstGeom prst="rect">
            <a:avLst/>
          </a:prstGeom>
        </p:spPr>
        <p:txBody>
          <a:bodyPr wrap="square" anchor="ctr" anchorCtr="0">
            <a:spAutoFit/>
          </a:bodyPr>
          <a:p>
            <a:pPr algn="just">
              <a:lnSpc>
                <a:spcPct val="130000"/>
              </a:lnSpc>
            </a:pPr>
            <a:r>
              <a:rPr lang="zh-CN" altLang="en-US" sz="1400" dirty="0">
                <a:solidFill>
                  <a:schemeClr val="tx1">
                    <a:lumMod val="75000"/>
                    <a:lumOff val="25000"/>
                  </a:schemeClr>
                </a:solidFill>
                <a:sym typeface="Arial" panose="020B0604020202020204" pitchFamily="34" charset="0"/>
              </a:rPr>
              <a:t>根据成本、有效性、开始日期和结束日期、技术说明创建项目需求评估。</a:t>
            </a:r>
            <a:endParaRPr lang="zh-CN" altLang="en-US" sz="1400" dirty="0">
              <a:solidFill>
                <a:schemeClr val="tx1">
                  <a:lumMod val="75000"/>
                  <a:lumOff val="25000"/>
                </a:schemeClr>
              </a:solidFill>
              <a:sym typeface="Arial" panose="020B0604020202020204" pitchFamily="34" charset="0"/>
            </a:endParaRPr>
          </a:p>
        </p:txBody>
      </p:sp>
      <p:sp>
        <p:nvSpPr>
          <p:cNvPr id="56" name="矩形 55"/>
          <p:cNvSpPr/>
          <p:nvPr>
            <p:custDataLst>
              <p:tags r:id="rId20"/>
            </p:custDataLst>
          </p:nvPr>
        </p:nvSpPr>
        <p:spPr>
          <a:xfrm>
            <a:off x="1881579" y="4962596"/>
            <a:ext cx="2577942" cy="370840"/>
          </a:xfrm>
          <a:prstGeom prst="rect">
            <a:avLst/>
          </a:prstGeom>
        </p:spPr>
        <p:txBody>
          <a:bodyPr wrap="square" anchor="ctr" anchorCtr="0">
            <a:spAutoFit/>
          </a:bodyPr>
          <a:p>
            <a:pPr algn="just">
              <a:lnSpc>
                <a:spcPct val="130000"/>
              </a:lnSpc>
            </a:pPr>
            <a:r>
              <a:rPr lang="zh-CN" altLang="en-US" sz="1400" dirty="0">
                <a:solidFill>
                  <a:schemeClr val="tx1">
                    <a:lumMod val="75000"/>
                    <a:lumOff val="25000"/>
                  </a:schemeClr>
                </a:solidFill>
                <a:sym typeface="Arial" panose="020B0604020202020204" pitchFamily="34" charset="0"/>
              </a:rPr>
              <a:t>风险成本估算要考虑意外发生。</a:t>
            </a:r>
            <a:endParaRPr lang="zh-CN" altLang="en-US" sz="1400" dirty="0">
              <a:solidFill>
                <a:schemeClr val="tx1">
                  <a:lumMod val="75000"/>
                  <a:lumOff val="25000"/>
                </a:schemeClr>
              </a:solidFill>
              <a:sym typeface="Arial" panose="020B0604020202020204" pitchFamily="34" charset="0"/>
            </a:endParaRPr>
          </a:p>
        </p:txBody>
      </p:sp>
      <p:grpSp>
        <p:nvGrpSpPr>
          <p:cNvPr id="61" name="组合 60"/>
          <p:cNvGrpSpPr/>
          <p:nvPr>
            <p:custDataLst>
              <p:tags r:id="rId21"/>
            </p:custDataLst>
          </p:nvPr>
        </p:nvGrpSpPr>
        <p:grpSpPr>
          <a:xfrm>
            <a:off x="4945731" y="3211931"/>
            <a:ext cx="1049867" cy="1507449"/>
            <a:chOff x="4945731" y="3211931"/>
            <a:chExt cx="1049867" cy="1507449"/>
          </a:xfrm>
        </p:grpSpPr>
        <p:sp>
          <p:nvSpPr>
            <p:cNvPr id="62" name="椭圆 61"/>
            <p:cNvSpPr/>
            <p:nvPr>
              <p:custDataLst>
                <p:tags r:id="rId22"/>
              </p:custDataLst>
            </p:nvPr>
          </p:nvSpPr>
          <p:spPr>
            <a:xfrm>
              <a:off x="4945731" y="3211931"/>
              <a:ext cx="1049867" cy="1049867"/>
            </a:xfrm>
            <a:prstGeom prst="ellipse">
              <a:avLst/>
            </a:prstGeom>
            <a:gradFill flip="none" rotWithShape="1">
              <a:gsLst>
                <a:gs pos="0">
                  <a:srgbClr val="FFFFFF"/>
                </a:gs>
                <a:gs pos="67000">
                  <a:schemeClr val="accent2">
                    <a:lumMod val="40000"/>
                    <a:lumOff val="60000"/>
                  </a:schemeClr>
                </a:gs>
                <a:gs pos="100000">
                  <a:schemeClr val="accent2"/>
                </a:gs>
              </a:gsLst>
              <a:path path="circle">
                <a:fillToRect l="50000" t="50000" r="50000" b="50000"/>
              </a:path>
              <a:tileRect/>
            </a:gradFill>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63" name="椭圆 62"/>
            <p:cNvSpPr/>
            <p:nvPr>
              <p:custDataLst>
                <p:tags r:id="rId23"/>
              </p:custDataLst>
            </p:nvPr>
          </p:nvSpPr>
          <p:spPr>
            <a:xfrm>
              <a:off x="5002664" y="3268864"/>
              <a:ext cx="936000" cy="936000"/>
            </a:xfrm>
            <a:prstGeom prst="ellipse">
              <a:avLst/>
            </a:prstGeom>
            <a:solidFill>
              <a:schemeClr val="bg1"/>
            </a:solidFill>
          </p:spPr>
          <p:txBody>
            <a:bodyPr rot="0" spcFirstLastPara="0" vertOverflow="overflow" horzOverflow="overflow" vert="horz" wrap="square" lIns="0" tIns="0" rIns="0" bIns="0" numCol="1" spcCol="0" rtlCol="0" fromWordArt="0" anchor="ctr" anchorCtr="0" forceAA="0" compatLnSpc="1">
              <a:normAutofit fontScale="90000"/>
            </a:bodyPr>
            <a:p>
              <a:pPr algn="ctr">
                <a:lnSpc>
                  <a:spcPct val="130000"/>
                </a:lnSpc>
              </a:pPr>
              <a:r>
                <a:rPr lang="zh-CN" altLang="en-US" dirty="0" smtClean="0">
                  <a:solidFill>
                    <a:schemeClr val="accent2">
                      <a:lumMod val="75000"/>
                    </a:schemeClr>
                  </a:solidFill>
                  <a:latin typeface="+mj-lt"/>
                  <a:ea typeface="+mj-ea"/>
                  <a:cs typeface="+mj-cs"/>
                  <a:sym typeface="Arial" panose="020B0604020202020204" pitchFamily="34" charset="0"/>
                </a:rPr>
                <a:t>服务进度估算</a:t>
              </a:r>
              <a:endParaRPr lang="zh-CN" altLang="en-US" dirty="0" smtClean="0">
                <a:solidFill>
                  <a:schemeClr val="accent2">
                    <a:lumMod val="75000"/>
                  </a:schemeClr>
                </a:solidFill>
                <a:latin typeface="+mj-lt"/>
                <a:ea typeface="+mj-ea"/>
                <a:cs typeface="+mj-cs"/>
                <a:sym typeface="Arial" panose="020B0604020202020204" pitchFamily="34" charset="0"/>
              </a:endParaRPr>
            </a:p>
          </p:txBody>
        </p:sp>
        <p:pic>
          <p:nvPicPr>
            <p:cNvPr id="64" name="图片 63"/>
            <p:cNvPicPr/>
            <p:nvPr>
              <p:custDataLst>
                <p:tags r:id="rId24"/>
              </p:custDataLst>
            </p:nvPr>
          </p:nvPicPr>
          <p:blipFill rotWithShape="1">
            <a:blip r:embed="rId5"/>
            <a:srcRect t="50886"/>
            <a:stretch>
              <a:fillRect/>
            </a:stretch>
          </p:blipFill>
          <p:spPr>
            <a:xfrm rot="3433688" flipH="1" flipV="1">
              <a:off x="4342881" y="3959423"/>
              <a:ext cx="1440000" cy="79914"/>
            </a:xfrm>
            <a:prstGeom prst="rect">
              <a:avLst/>
            </a:prstGeom>
          </p:spPr>
        </p:pic>
      </p:grpSp>
      <p:grpSp>
        <p:nvGrpSpPr>
          <p:cNvPr id="65" name="组合 64"/>
          <p:cNvGrpSpPr/>
          <p:nvPr>
            <p:custDataLst>
              <p:tags r:id="rId25"/>
            </p:custDataLst>
          </p:nvPr>
        </p:nvGrpSpPr>
        <p:grpSpPr>
          <a:xfrm>
            <a:off x="4945731" y="4623083"/>
            <a:ext cx="1049867" cy="1507449"/>
            <a:chOff x="4945731" y="4623083"/>
            <a:chExt cx="1049867" cy="1507449"/>
          </a:xfrm>
        </p:grpSpPr>
        <p:sp>
          <p:nvSpPr>
            <p:cNvPr id="66" name="椭圆 65"/>
            <p:cNvSpPr/>
            <p:nvPr>
              <p:custDataLst>
                <p:tags r:id="rId26"/>
              </p:custDataLst>
            </p:nvPr>
          </p:nvSpPr>
          <p:spPr>
            <a:xfrm>
              <a:off x="4945731" y="4623083"/>
              <a:ext cx="1049867" cy="1049867"/>
            </a:xfrm>
            <a:prstGeom prst="ellipse">
              <a:avLst/>
            </a:prstGeom>
            <a:gradFill flip="none" rotWithShape="1">
              <a:gsLst>
                <a:gs pos="0">
                  <a:srgbClr val="FFFFFF"/>
                </a:gs>
                <a:gs pos="67000">
                  <a:schemeClr val="accent1">
                    <a:lumMod val="40000"/>
                    <a:lumOff val="60000"/>
                  </a:schemeClr>
                </a:gs>
                <a:gs pos="100000">
                  <a:schemeClr val="accent1"/>
                </a:gs>
              </a:gsLst>
              <a:path path="circle">
                <a:fillToRect l="50000" t="50000" r="50000" b="50000"/>
              </a:path>
              <a:tileRect/>
            </a:gradFill>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67" name="椭圆 66"/>
            <p:cNvSpPr/>
            <p:nvPr>
              <p:custDataLst>
                <p:tags r:id="rId27"/>
              </p:custDataLst>
            </p:nvPr>
          </p:nvSpPr>
          <p:spPr>
            <a:xfrm>
              <a:off x="5002664" y="4680016"/>
              <a:ext cx="936000" cy="936000"/>
            </a:xfrm>
            <a:prstGeom prst="ellipse">
              <a:avLst/>
            </a:prstGeom>
            <a:solidFill>
              <a:schemeClr val="bg1"/>
            </a:solidFill>
          </p:spPr>
          <p:txBody>
            <a:bodyPr rot="0" spcFirstLastPara="0" vertOverflow="overflow" horzOverflow="overflow" vert="horz" wrap="square" lIns="0" tIns="0" rIns="0" bIns="0" numCol="1" spcCol="0" rtlCol="0" fromWordArt="0" anchor="ctr" anchorCtr="0" forceAA="0" compatLnSpc="1">
              <a:normAutofit fontScale="90000"/>
            </a:bodyPr>
            <a:p>
              <a:pPr algn="ctr">
                <a:lnSpc>
                  <a:spcPct val="130000"/>
                </a:lnSpc>
              </a:pPr>
              <a:r>
                <a:rPr lang="zh-CN" altLang="en-US" dirty="0" smtClean="0">
                  <a:solidFill>
                    <a:schemeClr val="accent1">
                      <a:lumMod val="75000"/>
                    </a:schemeClr>
                  </a:solidFill>
                  <a:latin typeface="+mj-lt"/>
                  <a:ea typeface="+mj-ea"/>
                  <a:cs typeface="+mj-cs"/>
                  <a:sym typeface="Arial" panose="020B0604020202020204" pitchFamily="34" charset="0"/>
                </a:rPr>
                <a:t>工作环境估算</a:t>
              </a:r>
              <a:endParaRPr lang="zh-CN" altLang="en-US" dirty="0" smtClean="0">
                <a:solidFill>
                  <a:schemeClr val="accent1">
                    <a:lumMod val="75000"/>
                  </a:schemeClr>
                </a:solidFill>
                <a:latin typeface="+mj-lt"/>
                <a:ea typeface="+mj-ea"/>
                <a:cs typeface="+mj-cs"/>
                <a:sym typeface="Arial" panose="020B0604020202020204" pitchFamily="34" charset="0"/>
              </a:endParaRPr>
            </a:p>
          </p:txBody>
        </p:sp>
        <p:pic>
          <p:nvPicPr>
            <p:cNvPr id="68" name="图片 67"/>
            <p:cNvPicPr/>
            <p:nvPr>
              <p:custDataLst>
                <p:tags r:id="rId28"/>
              </p:custDataLst>
            </p:nvPr>
          </p:nvPicPr>
          <p:blipFill rotWithShape="1">
            <a:blip r:embed="rId5"/>
            <a:srcRect t="50886"/>
            <a:stretch>
              <a:fillRect/>
            </a:stretch>
          </p:blipFill>
          <p:spPr>
            <a:xfrm rot="3433688" flipH="1" flipV="1">
              <a:off x="4342881" y="5370575"/>
              <a:ext cx="1440000" cy="79914"/>
            </a:xfrm>
            <a:prstGeom prst="rect">
              <a:avLst/>
            </a:prstGeom>
          </p:spPr>
        </p:pic>
      </p:grpSp>
      <p:sp>
        <p:nvSpPr>
          <p:cNvPr id="69" name="矩形 68"/>
          <p:cNvSpPr/>
          <p:nvPr>
            <p:custDataLst>
              <p:tags r:id="rId29"/>
            </p:custDataLst>
          </p:nvPr>
        </p:nvSpPr>
        <p:spPr>
          <a:xfrm>
            <a:off x="6013161" y="2000591"/>
            <a:ext cx="2577942" cy="650240"/>
          </a:xfrm>
          <a:prstGeom prst="rect">
            <a:avLst/>
          </a:prstGeom>
        </p:spPr>
        <p:txBody>
          <a:bodyPr wrap="square" anchor="ctr" anchorCtr="0">
            <a:spAutoFit/>
          </a:bodyPr>
          <a:p>
            <a:pPr algn="just">
              <a:lnSpc>
                <a:spcPct val="130000"/>
              </a:lnSpc>
            </a:pPr>
            <a:r>
              <a:rPr lang="zh-CN" altLang="en-US" sz="1400" dirty="0">
                <a:solidFill>
                  <a:schemeClr val="tx1">
                    <a:lumMod val="75000"/>
                    <a:lumOff val="25000"/>
                  </a:schemeClr>
                </a:solidFill>
                <a:sym typeface="Arial" panose="020B0604020202020204" pitchFamily="34" charset="0"/>
              </a:rPr>
              <a:t>人力资源估算：负责人员的职能分配，报价以及成本估算。</a:t>
            </a:r>
            <a:endParaRPr lang="zh-CN" altLang="en-US" sz="1400" dirty="0">
              <a:solidFill>
                <a:schemeClr val="tx1">
                  <a:lumMod val="75000"/>
                  <a:lumOff val="25000"/>
                </a:schemeClr>
              </a:solidFill>
              <a:sym typeface="Arial" panose="020B0604020202020204" pitchFamily="34" charset="0"/>
            </a:endParaRPr>
          </a:p>
        </p:txBody>
      </p:sp>
      <p:sp>
        <p:nvSpPr>
          <p:cNvPr id="70" name="矩形 69"/>
          <p:cNvSpPr/>
          <p:nvPr>
            <p:custDataLst>
              <p:tags r:id="rId30"/>
            </p:custDataLst>
          </p:nvPr>
        </p:nvSpPr>
        <p:spPr>
          <a:xfrm>
            <a:off x="6013161" y="3411744"/>
            <a:ext cx="2577942" cy="650240"/>
          </a:xfrm>
          <a:prstGeom prst="rect">
            <a:avLst/>
          </a:prstGeom>
        </p:spPr>
        <p:txBody>
          <a:bodyPr wrap="square" anchor="ctr" anchorCtr="0">
            <a:spAutoFit/>
          </a:bodyPr>
          <a:p>
            <a:pPr algn="just">
              <a:lnSpc>
                <a:spcPct val="130000"/>
              </a:lnSpc>
            </a:pPr>
            <a:r>
              <a:rPr lang="zh-CN" altLang="en-US" sz="1400" dirty="0">
                <a:solidFill>
                  <a:schemeClr val="tx1">
                    <a:lumMod val="75000"/>
                    <a:lumOff val="25000"/>
                  </a:schemeClr>
                </a:solidFill>
                <a:sym typeface="Arial" panose="020B0604020202020204" pitchFamily="34" charset="0"/>
              </a:rPr>
              <a:t>将序列化任务、资源计划、成本评估和时间评估相综合。</a:t>
            </a:r>
            <a:endParaRPr lang="zh-CN" altLang="en-US" sz="1400" dirty="0">
              <a:solidFill>
                <a:schemeClr val="tx1">
                  <a:lumMod val="75000"/>
                  <a:lumOff val="25000"/>
                </a:schemeClr>
              </a:solidFill>
              <a:sym typeface="Arial" panose="020B0604020202020204" pitchFamily="34" charset="0"/>
            </a:endParaRPr>
          </a:p>
        </p:txBody>
      </p:sp>
      <p:sp>
        <p:nvSpPr>
          <p:cNvPr id="71" name="矩形 70"/>
          <p:cNvSpPr/>
          <p:nvPr>
            <p:custDataLst>
              <p:tags r:id="rId31"/>
            </p:custDataLst>
          </p:nvPr>
        </p:nvSpPr>
        <p:spPr>
          <a:xfrm>
            <a:off x="5995381" y="4682561"/>
            <a:ext cx="2577942" cy="929640"/>
          </a:xfrm>
          <a:prstGeom prst="rect">
            <a:avLst/>
          </a:prstGeom>
        </p:spPr>
        <p:txBody>
          <a:bodyPr wrap="square" anchor="ctr" anchorCtr="0">
            <a:spAutoFit/>
          </a:bodyPr>
          <a:p>
            <a:pPr algn="just">
              <a:lnSpc>
                <a:spcPct val="130000"/>
              </a:lnSpc>
            </a:pPr>
            <a:r>
              <a:rPr lang="zh-CN" altLang="en-US" sz="1400" dirty="0">
                <a:solidFill>
                  <a:schemeClr val="tx1">
                    <a:lumMod val="75000"/>
                    <a:lumOff val="25000"/>
                  </a:schemeClr>
                </a:solidFill>
                <a:sym typeface="Arial" panose="020B0604020202020204" pitchFamily="34" charset="0"/>
              </a:rPr>
              <a:t>需要考虑环境因素例如出差，给出机票、住宿、餐饮、出租车等一系列成本。</a:t>
            </a:r>
            <a:endParaRPr lang="zh-CN" altLang="en-US" sz="1400" dirty="0">
              <a:solidFill>
                <a:schemeClr val="tx1">
                  <a:lumMod val="75000"/>
                  <a:lumOff val="25000"/>
                </a:schemeClr>
              </a:solidFill>
              <a:sym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9.2 </a:t>
            </a:r>
            <a:r>
              <a:rPr lang="zh-CN" altLang="en-US" sz="2100" b="1" spc="225" dirty="0" smtClean="0">
                <a:solidFill>
                  <a:prstClr val="white"/>
                </a:solidFill>
                <a:sym typeface="+mn-ea"/>
              </a:rPr>
              <a:t>服务</a:t>
            </a:r>
            <a:r>
              <a:rPr lang="zh-CN" sz="2100" b="1" spc="225" dirty="0" smtClean="0">
                <a:solidFill>
                  <a:schemeClr val="bg1"/>
                </a:solidFill>
                <a:latin typeface="微软雅黑" panose="020B0503020204020204" pitchFamily="34" charset="-122"/>
                <a:ea typeface="微软雅黑" panose="020B0503020204020204" pitchFamily="34" charset="-122"/>
                <a:sym typeface="+mn-ea"/>
              </a:rPr>
              <a:t>能力管理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440011"/>
            <a:ext cx="15544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成本估算方法</a:t>
            </a:r>
            <a:endParaRPr lang="zh-CN" b="1" dirty="0">
              <a:solidFill>
                <a:srgbClr val="3D89BC"/>
              </a:solidFill>
              <a:latin typeface="微软雅黑" panose="020B0503020204020204" pitchFamily="34" charset="-122"/>
              <a:ea typeface="微软雅黑" panose="020B0503020204020204" pitchFamily="34" charset="-122"/>
            </a:endParaRPr>
          </a:p>
        </p:txBody>
      </p:sp>
      <p:grpSp>
        <p:nvGrpSpPr>
          <p:cNvPr id="10" name="组合 9"/>
          <p:cNvGrpSpPr/>
          <p:nvPr>
            <p:custDataLst>
              <p:tags r:id="rId1"/>
            </p:custDataLst>
          </p:nvPr>
        </p:nvGrpSpPr>
        <p:grpSpPr>
          <a:xfrm>
            <a:off x="840317" y="2212791"/>
            <a:ext cx="1697564" cy="1436400"/>
            <a:chOff x="840317" y="2212791"/>
            <a:chExt cx="1697564" cy="1436400"/>
          </a:xfrm>
        </p:grpSpPr>
        <p:sp>
          <p:nvSpPr>
            <p:cNvPr id="12" name="任意多边形 11"/>
            <p:cNvSpPr/>
            <p:nvPr>
              <p:custDataLst>
                <p:tags r:id="rId2"/>
              </p:custDataLst>
            </p:nvPr>
          </p:nvSpPr>
          <p:spPr>
            <a:xfrm>
              <a:off x="840317" y="2212791"/>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01</a:t>
              </a:r>
              <a:endParaRPr lang="zh-CN" altLang="en-US" dirty="0">
                <a:solidFill>
                  <a:schemeClr val="bg1"/>
                </a:solidFill>
                <a:sym typeface="Arial" panose="020B0604020202020204" pitchFamily="34" charset="0"/>
              </a:endParaRPr>
            </a:p>
          </p:txBody>
        </p:sp>
        <p:sp>
          <p:nvSpPr>
            <p:cNvPr id="13" name="任意多边形 12"/>
            <p:cNvSpPr/>
            <p:nvPr>
              <p:custDataLst>
                <p:tags r:id="rId3"/>
              </p:custDataLst>
            </p:nvPr>
          </p:nvSpPr>
          <p:spPr>
            <a:xfrm>
              <a:off x="840317" y="2558450"/>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历史信息判断</a:t>
              </a:r>
              <a:endParaRPr lang="zh-CN" altLang="en-US" dirty="0" smtClean="0">
                <a:solidFill>
                  <a:schemeClr val="tx1">
                    <a:lumMod val="75000"/>
                    <a:lumOff val="25000"/>
                  </a:schemeClr>
                </a:solidFill>
                <a:sym typeface="Arial" panose="020B0604020202020204" pitchFamily="34" charset="0"/>
              </a:endParaRPr>
            </a:p>
          </p:txBody>
        </p:sp>
        <p:sp>
          <p:nvSpPr>
            <p:cNvPr id="15" name="矩形 14"/>
            <p:cNvSpPr/>
            <p:nvPr>
              <p:custDataLst>
                <p:tags r:id="rId4"/>
              </p:custDataLst>
            </p:nvPr>
          </p:nvSpPr>
          <p:spPr>
            <a:xfrm>
              <a:off x="840317" y="3595422"/>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16" name="组合 15"/>
          <p:cNvGrpSpPr/>
          <p:nvPr>
            <p:custDataLst>
              <p:tags r:id="rId5"/>
            </p:custDataLst>
          </p:nvPr>
        </p:nvGrpSpPr>
        <p:grpSpPr>
          <a:xfrm>
            <a:off x="3723219" y="2212791"/>
            <a:ext cx="1697564" cy="1436400"/>
            <a:chOff x="3723219" y="2212791"/>
            <a:chExt cx="1697564" cy="1436400"/>
          </a:xfrm>
        </p:grpSpPr>
        <p:sp>
          <p:nvSpPr>
            <p:cNvPr id="17" name="任意多边形 16"/>
            <p:cNvSpPr/>
            <p:nvPr>
              <p:custDataLst>
                <p:tags r:id="rId6"/>
              </p:custDataLst>
            </p:nvPr>
          </p:nvSpPr>
          <p:spPr>
            <a:xfrm>
              <a:off x="3723219" y="2212791"/>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02</a:t>
              </a:r>
              <a:endParaRPr lang="zh-CN" altLang="en-US" dirty="0">
                <a:solidFill>
                  <a:schemeClr val="bg1"/>
                </a:solidFill>
                <a:sym typeface="Arial" panose="020B0604020202020204" pitchFamily="34" charset="0"/>
              </a:endParaRPr>
            </a:p>
          </p:txBody>
        </p:sp>
        <p:sp>
          <p:nvSpPr>
            <p:cNvPr id="18" name="任意多边形 17"/>
            <p:cNvSpPr/>
            <p:nvPr>
              <p:custDataLst>
                <p:tags r:id="rId7"/>
              </p:custDataLst>
            </p:nvPr>
          </p:nvSpPr>
          <p:spPr>
            <a:xfrm>
              <a:off x="3723219" y="2558450"/>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类比估算</a:t>
              </a:r>
              <a:endParaRPr lang="zh-CN" altLang="en-US" dirty="0" smtClean="0">
                <a:solidFill>
                  <a:schemeClr val="tx1">
                    <a:lumMod val="75000"/>
                    <a:lumOff val="25000"/>
                  </a:schemeClr>
                </a:solidFill>
                <a:sym typeface="Arial" panose="020B0604020202020204" pitchFamily="34" charset="0"/>
              </a:endParaRPr>
            </a:p>
          </p:txBody>
        </p:sp>
        <p:sp>
          <p:nvSpPr>
            <p:cNvPr id="19" name="矩形 18"/>
            <p:cNvSpPr/>
            <p:nvPr>
              <p:custDataLst>
                <p:tags r:id="rId8"/>
              </p:custDataLst>
            </p:nvPr>
          </p:nvSpPr>
          <p:spPr>
            <a:xfrm>
              <a:off x="3723219" y="3595422"/>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20" name="组合 19"/>
          <p:cNvGrpSpPr/>
          <p:nvPr>
            <p:custDataLst>
              <p:tags r:id="rId9"/>
            </p:custDataLst>
          </p:nvPr>
        </p:nvGrpSpPr>
        <p:grpSpPr>
          <a:xfrm>
            <a:off x="6606120" y="2212791"/>
            <a:ext cx="1697564" cy="1436400"/>
            <a:chOff x="6606120" y="2212791"/>
            <a:chExt cx="1697564" cy="1436400"/>
          </a:xfrm>
        </p:grpSpPr>
        <p:sp>
          <p:nvSpPr>
            <p:cNvPr id="21" name="任意多边形 20"/>
            <p:cNvSpPr/>
            <p:nvPr>
              <p:custDataLst>
                <p:tags r:id="rId10"/>
              </p:custDataLst>
            </p:nvPr>
          </p:nvSpPr>
          <p:spPr>
            <a:xfrm>
              <a:off x="6606120" y="2212791"/>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03</a:t>
              </a:r>
              <a:endParaRPr lang="zh-CN" altLang="en-US" dirty="0">
                <a:solidFill>
                  <a:schemeClr val="bg1"/>
                </a:solidFill>
                <a:sym typeface="Arial" panose="020B0604020202020204" pitchFamily="34" charset="0"/>
              </a:endParaRPr>
            </a:p>
          </p:txBody>
        </p:sp>
        <p:sp>
          <p:nvSpPr>
            <p:cNvPr id="22" name="任意多边形 21"/>
            <p:cNvSpPr/>
            <p:nvPr>
              <p:custDataLst>
                <p:tags r:id="rId11"/>
              </p:custDataLst>
            </p:nvPr>
          </p:nvSpPr>
          <p:spPr>
            <a:xfrm>
              <a:off x="6606120" y="2558450"/>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参数估算</a:t>
              </a:r>
              <a:endParaRPr lang="zh-CN" altLang="en-US" dirty="0" smtClean="0">
                <a:solidFill>
                  <a:schemeClr val="tx1">
                    <a:lumMod val="75000"/>
                    <a:lumOff val="25000"/>
                  </a:schemeClr>
                </a:solidFill>
                <a:sym typeface="Arial" panose="020B0604020202020204" pitchFamily="34" charset="0"/>
              </a:endParaRPr>
            </a:p>
          </p:txBody>
        </p:sp>
        <p:sp>
          <p:nvSpPr>
            <p:cNvPr id="23" name="矩形 22"/>
            <p:cNvSpPr/>
            <p:nvPr>
              <p:custDataLst>
                <p:tags r:id="rId12"/>
              </p:custDataLst>
            </p:nvPr>
          </p:nvSpPr>
          <p:spPr>
            <a:xfrm>
              <a:off x="6606120" y="3595422"/>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24" name="组合 23"/>
          <p:cNvGrpSpPr/>
          <p:nvPr>
            <p:custDataLst>
              <p:tags r:id="rId13"/>
            </p:custDataLst>
          </p:nvPr>
        </p:nvGrpSpPr>
        <p:grpSpPr>
          <a:xfrm>
            <a:off x="840317" y="4185524"/>
            <a:ext cx="1697564" cy="1436400"/>
            <a:chOff x="840317" y="4185524"/>
            <a:chExt cx="1697564" cy="1436400"/>
          </a:xfrm>
        </p:grpSpPr>
        <p:sp>
          <p:nvSpPr>
            <p:cNvPr id="25" name="任意多边形 24"/>
            <p:cNvSpPr/>
            <p:nvPr>
              <p:custDataLst>
                <p:tags r:id="rId14"/>
              </p:custDataLst>
            </p:nvPr>
          </p:nvSpPr>
          <p:spPr>
            <a:xfrm>
              <a:off x="840317" y="4185524"/>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04</a:t>
              </a:r>
              <a:endParaRPr lang="zh-CN" altLang="en-US" dirty="0">
                <a:solidFill>
                  <a:schemeClr val="bg1"/>
                </a:solidFill>
                <a:sym typeface="Arial" panose="020B0604020202020204" pitchFamily="34" charset="0"/>
              </a:endParaRPr>
            </a:p>
          </p:txBody>
        </p:sp>
        <p:sp>
          <p:nvSpPr>
            <p:cNvPr id="26" name="任意多边形 25"/>
            <p:cNvSpPr/>
            <p:nvPr>
              <p:custDataLst>
                <p:tags r:id="rId15"/>
              </p:custDataLst>
            </p:nvPr>
          </p:nvSpPr>
          <p:spPr>
            <a:xfrm>
              <a:off x="840317" y="4531183"/>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自下而上估算</a:t>
              </a:r>
              <a:endParaRPr lang="zh-CN" altLang="en-US" dirty="0" smtClean="0">
                <a:solidFill>
                  <a:schemeClr val="tx1">
                    <a:lumMod val="75000"/>
                    <a:lumOff val="25000"/>
                  </a:schemeClr>
                </a:solidFill>
                <a:sym typeface="Arial" panose="020B0604020202020204" pitchFamily="34" charset="0"/>
              </a:endParaRPr>
            </a:p>
          </p:txBody>
        </p:sp>
        <p:sp>
          <p:nvSpPr>
            <p:cNvPr id="27" name="矩形 26"/>
            <p:cNvSpPr/>
            <p:nvPr>
              <p:custDataLst>
                <p:tags r:id="rId16"/>
              </p:custDataLst>
            </p:nvPr>
          </p:nvSpPr>
          <p:spPr>
            <a:xfrm>
              <a:off x="840317" y="5568155"/>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28" name="组合 27"/>
          <p:cNvGrpSpPr/>
          <p:nvPr>
            <p:custDataLst>
              <p:tags r:id="rId17"/>
            </p:custDataLst>
          </p:nvPr>
        </p:nvGrpSpPr>
        <p:grpSpPr>
          <a:xfrm>
            <a:off x="3723219" y="4185524"/>
            <a:ext cx="1697564" cy="1436400"/>
            <a:chOff x="3723219" y="4185524"/>
            <a:chExt cx="1697564" cy="1436400"/>
          </a:xfrm>
        </p:grpSpPr>
        <p:sp>
          <p:nvSpPr>
            <p:cNvPr id="29" name="任意多边形 28"/>
            <p:cNvSpPr/>
            <p:nvPr>
              <p:custDataLst>
                <p:tags r:id="rId18"/>
              </p:custDataLst>
            </p:nvPr>
          </p:nvSpPr>
          <p:spPr>
            <a:xfrm>
              <a:off x="3723219" y="4185524"/>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05</a:t>
              </a:r>
              <a:endParaRPr lang="zh-CN" altLang="en-US" dirty="0">
                <a:solidFill>
                  <a:schemeClr val="bg1"/>
                </a:solidFill>
                <a:sym typeface="Arial" panose="020B0604020202020204" pitchFamily="34" charset="0"/>
              </a:endParaRPr>
            </a:p>
          </p:txBody>
        </p:sp>
        <p:sp>
          <p:nvSpPr>
            <p:cNvPr id="30" name="任意多边形 29"/>
            <p:cNvSpPr/>
            <p:nvPr>
              <p:custDataLst>
                <p:tags r:id="rId19"/>
              </p:custDataLst>
            </p:nvPr>
          </p:nvSpPr>
          <p:spPr>
            <a:xfrm>
              <a:off x="3723219" y="4531183"/>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三点估算</a:t>
              </a:r>
              <a:endParaRPr lang="zh-CN" altLang="en-US" dirty="0" smtClean="0">
                <a:solidFill>
                  <a:schemeClr val="tx1">
                    <a:lumMod val="75000"/>
                    <a:lumOff val="25000"/>
                  </a:schemeClr>
                </a:solidFill>
                <a:sym typeface="Arial" panose="020B0604020202020204" pitchFamily="34" charset="0"/>
              </a:endParaRPr>
            </a:p>
          </p:txBody>
        </p:sp>
        <p:sp>
          <p:nvSpPr>
            <p:cNvPr id="31" name="矩形 30"/>
            <p:cNvSpPr/>
            <p:nvPr>
              <p:custDataLst>
                <p:tags r:id="rId20"/>
              </p:custDataLst>
            </p:nvPr>
          </p:nvSpPr>
          <p:spPr>
            <a:xfrm>
              <a:off x="3723219" y="5568155"/>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32" name="组合 31"/>
          <p:cNvGrpSpPr/>
          <p:nvPr>
            <p:custDataLst>
              <p:tags r:id="rId21"/>
            </p:custDataLst>
          </p:nvPr>
        </p:nvGrpSpPr>
        <p:grpSpPr>
          <a:xfrm>
            <a:off x="6606120" y="4185524"/>
            <a:ext cx="1697564" cy="1436400"/>
            <a:chOff x="6606120" y="4185524"/>
            <a:chExt cx="1697564" cy="1436400"/>
          </a:xfrm>
        </p:grpSpPr>
        <p:sp>
          <p:nvSpPr>
            <p:cNvPr id="33" name="任意多边形 32"/>
            <p:cNvSpPr/>
            <p:nvPr>
              <p:custDataLst>
                <p:tags r:id="rId22"/>
              </p:custDataLst>
            </p:nvPr>
          </p:nvSpPr>
          <p:spPr>
            <a:xfrm>
              <a:off x="6606120" y="4185524"/>
              <a:ext cx="1697564" cy="567887"/>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06</a:t>
              </a:r>
              <a:endParaRPr lang="zh-CN" altLang="en-US" dirty="0">
                <a:solidFill>
                  <a:schemeClr val="bg1"/>
                </a:solidFill>
                <a:sym typeface="Arial" panose="020B0604020202020204" pitchFamily="34" charset="0"/>
              </a:endParaRPr>
            </a:p>
          </p:txBody>
        </p:sp>
        <p:sp>
          <p:nvSpPr>
            <p:cNvPr id="34" name="任意多边形 33"/>
            <p:cNvSpPr/>
            <p:nvPr>
              <p:custDataLst>
                <p:tags r:id="rId23"/>
              </p:custDataLst>
            </p:nvPr>
          </p:nvSpPr>
          <p:spPr>
            <a:xfrm>
              <a:off x="6606120" y="4531183"/>
              <a:ext cx="1697564" cy="1036972"/>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储备分析</a:t>
              </a:r>
              <a:endParaRPr lang="zh-CN" altLang="en-US" dirty="0" smtClean="0">
                <a:solidFill>
                  <a:schemeClr val="tx1">
                    <a:lumMod val="75000"/>
                    <a:lumOff val="25000"/>
                  </a:schemeClr>
                </a:solidFill>
                <a:sym typeface="Arial" panose="020B0604020202020204" pitchFamily="34" charset="0"/>
              </a:endParaRPr>
            </a:p>
          </p:txBody>
        </p:sp>
        <p:sp>
          <p:nvSpPr>
            <p:cNvPr id="35" name="矩形 34"/>
            <p:cNvSpPr/>
            <p:nvPr>
              <p:custDataLst>
                <p:tags r:id="rId24"/>
              </p:custDataLst>
            </p:nvPr>
          </p:nvSpPr>
          <p:spPr>
            <a:xfrm>
              <a:off x="6606120" y="5568155"/>
              <a:ext cx="1697564" cy="53769"/>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9.2 </a:t>
            </a:r>
            <a:r>
              <a:rPr lang="zh-CN" altLang="en-US" sz="2100" b="1" spc="225" dirty="0" smtClean="0">
                <a:solidFill>
                  <a:prstClr val="white"/>
                </a:solidFill>
                <a:sym typeface="+mn-ea"/>
              </a:rPr>
              <a:t>服务</a:t>
            </a:r>
            <a:r>
              <a:rPr lang="zh-CN" sz="2100" b="1" spc="225" dirty="0" smtClean="0">
                <a:solidFill>
                  <a:schemeClr val="bg1"/>
                </a:solidFill>
                <a:latin typeface="微软雅黑" panose="020B0503020204020204" pitchFamily="34" charset="-122"/>
                <a:ea typeface="微软雅黑" panose="020B0503020204020204" pitchFamily="34" charset="-122"/>
                <a:sym typeface="+mn-ea"/>
              </a:rPr>
              <a:t>能力管理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第九章 服务资源管理</a:t>
            </a:r>
            <a:endParaRPr lang="zh-CN" altLang="en-US" sz="1355" dirty="0">
              <a:solidFill>
                <a:prstClr val="white"/>
              </a:solidFill>
            </a:endParaRPr>
          </a:p>
        </p:txBody>
      </p:sp>
      <p:sp>
        <p:nvSpPr>
          <p:cNvPr id="11" name="矩形 11"/>
          <p:cNvSpPr/>
          <p:nvPr/>
        </p:nvSpPr>
        <p:spPr>
          <a:xfrm>
            <a:off x="540004" y="1440011"/>
            <a:ext cx="17830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技术与工具管理</a:t>
            </a:r>
            <a:endParaRPr lang="zh-CN"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3132458" y="-331251"/>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2140" y="2550795"/>
            <a:ext cx="7919085" cy="215582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在技术管理方面，依据公司自身的运维服务业务定位，研发部按公司运维服务规划要求，制定年度技术研发计划和技术研发管理制度，年度技术研发计划应包括研发环境、人员、资金、研发进度和质量管理等计划，同时应关注新技术和前沿技术的开发及应用、技术储备等。</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在工具管理方面，主要是运行维护工具的管理，建立与工具功能匹配的使用手册，监控工具使用日常记录的登记，协助完成工具使用效果的评估报告和监督持续改进工作。工具主要包括运维监控工具、过程管理工具和专用工具。</a:t>
            </a:r>
            <a:endParaRPr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diagram278_3*i*1"/>
  <p:tag name="KSO_WM_TEMPLATE_CATEGORY" val="diagram"/>
  <p:tag name="KSO_WM_TEMPLATE_INDEX" val="278"/>
  <p:tag name="KSO_WM_UNIT_INDEX" val="1"/>
</p:tagLst>
</file>

<file path=ppt/tags/tag10.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18"/>
  <p:tag name="KSO_WM_TEMPLATE_CATEGORY" val="diagram"/>
  <p:tag name="KSO_WM_TEMPLATE_INDEX" val="278"/>
  <p:tag name="KSO_WM_UNIT_INDEX" val="18"/>
</p:tagLst>
</file>

<file path=ppt/tags/tag100.xml><?xml version="1.0" encoding="utf-8"?>
<p:tagLst xmlns:p="http://schemas.openxmlformats.org/presentationml/2006/main">
  <p:tag name="KSO_WM_TEMPLATE_CATEGORY" val="diagram"/>
  <p:tag name="KSO_WM_TEMPLATE_INDEX" val="99"/>
  <p:tag name="KSO_WM_UNIT_TYPE" val="l_i"/>
  <p:tag name="KSO_WM_UNIT_INDEX" val="1_6"/>
  <p:tag name="KSO_WM_UNIT_ID" val="256*l_i*1_6"/>
  <p:tag name="KSO_WM_UNIT_CLEAR" val="1"/>
  <p:tag name="KSO_WM_UNIT_LAYERLEVEL" val="1_1"/>
  <p:tag name="KSO_WM_BEAUTIFY_FLAG" val="#wm#"/>
  <p:tag name="KSO_WM_DIAGRAM_GROUP_CODE" val="l1-1"/>
  <p:tag name="KSO_WM_TAG_VERSION" val="1.0"/>
  <p:tag name="KSO_WM_UNIT_TEXT_FILL_FORE_SCHEMECOLOR_INDEX" val="6"/>
  <p:tag name="KSO_WM_UNIT_TEXT_FILL_TYPE" val="1"/>
  <p:tag name="KSO_WM_UNIT_USESOURCEFORMAT_APPLY" val="0"/>
</p:tagLst>
</file>

<file path=ppt/tags/tag101.xml><?xml version="1.0" encoding="utf-8"?>
<p:tagLst xmlns:p="http://schemas.openxmlformats.org/presentationml/2006/main">
  <p:tag name="KSO_WM_TEMPLATE_CATEGORY" val="diagram"/>
  <p:tag name="KSO_WM_TEMPLATE_INDEX" val="99"/>
  <p:tag name="KSO_WM_UNIT_TYPE" val="l_i"/>
  <p:tag name="KSO_WM_UNIT_INDEX" val="1_9"/>
  <p:tag name="KSO_WM_UNIT_ID" val="256*l_i*1_9"/>
  <p:tag name="KSO_WM_UNIT_CLEAR" val="1"/>
  <p:tag name="KSO_WM_UNIT_LAYERLEVEL" val="1_1"/>
  <p:tag name="KSO_WM_BEAUTIFY_FLAG" val="#wm#"/>
  <p:tag name="KSO_WM_DIAGRAM_GROUP_CODE" val="l1-1"/>
  <p:tag name="KSO_WM_TAG_VERSION" val="1.0"/>
  <p:tag name="KSO_WM_UNIT_TEXT_FILL_FORE_SCHEMECOLOR_INDEX" val="7"/>
  <p:tag name="KSO_WM_UNIT_TEXT_FILL_TYPE" val="1"/>
  <p:tag name="KSO_WM_UNIT_USESOURCEFORMAT_APPLY" val="0"/>
</p:tagLst>
</file>

<file path=ppt/tags/tag102.xml><?xml version="1.0" encoding="utf-8"?>
<p:tagLst xmlns:p="http://schemas.openxmlformats.org/presentationml/2006/main">
  <p:tag name="KSO_WM_TEMPLATE_CATEGORY" val="diagram"/>
  <p:tag name="KSO_WM_TEMPLATE_INDEX" val="99"/>
  <p:tag name="KSO_WM_UNIT_TYPE" val="l_i"/>
  <p:tag name="KSO_WM_UNIT_INDEX" val="1_15"/>
  <p:tag name="KSO_WM_UNIT_ID" val="256*l_i*1_15"/>
  <p:tag name="KSO_WM_UNIT_CLEAR" val="1"/>
  <p:tag name="KSO_WM_UNIT_LAYERLEVEL" val="1_1"/>
  <p:tag name="KSO_WM_BEAUTIFY_FLAG" val="#wm#"/>
  <p:tag name="KSO_WM_DIAGRAM_GROUP_CODE" val="l1-1"/>
  <p:tag name="KSO_WM_TAG_VERSION" val="1.0"/>
  <p:tag name="KSO_WM_UNIT_TEXT_FILL_FORE_SCHEMECOLOR_INDEX" val="6"/>
  <p:tag name="KSO_WM_UNIT_TEXT_FILL_TYPE" val="1"/>
  <p:tag name="KSO_WM_UNIT_USESOURCEFORMAT_APPLY" val="0"/>
</p:tagLst>
</file>

<file path=ppt/tags/tag103.xml><?xml version="1.0" encoding="utf-8"?>
<p:tagLst xmlns:p="http://schemas.openxmlformats.org/presentationml/2006/main">
  <p:tag name="KSO_WM_TEMPLATE_CATEGORY" val="diagram"/>
  <p:tag name="KSO_WM_TEMPLATE_INDEX" val="99"/>
  <p:tag name="KSO_WM_UNIT_TYPE" val="l_h_f"/>
  <p:tag name="KSO_WM_UNIT_INDEX" val="1_3_1"/>
  <p:tag name="KSO_WM_UNIT_ID" val="256*l_h_f*1_3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04.xml><?xml version="1.0" encoding="utf-8"?>
<p:tagLst xmlns:p="http://schemas.openxmlformats.org/presentationml/2006/main">
  <p:tag name="KSO_WM_TEMPLATE_CATEGORY" val="diagram"/>
  <p:tag name="KSO_WM_TEMPLATE_INDEX" val="99"/>
  <p:tag name="KSO_WM_UNIT_TYPE" val="l_h_a"/>
  <p:tag name="KSO_WM_UNIT_INDEX" val="1_3_1"/>
  <p:tag name="KSO_WM_UNIT_ID" val="256*l_h_a*1_3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7"/>
  <p:tag name="KSO_WM_UNIT_TEXT_FILL_TYPE" val="1"/>
  <p:tag name="KSO_WM_UNIT_USESOURCEFORMAT_APPLY" val="0"/>
</p:tagLst>
</file>

<file path=ppt/tags/tag105.xml><?xml version="1.0" encoding="utf-8"?>
<p:tagLst xmlns:p="http://schemas.openxmlformats.org/presentationml/2006/main">
  <p:tag name="KSO_WM_TEMPLATE_CATEGORY" val="diagram"/>
  <p:tag name="KSO_WM_TEMPLATE_INDEX" val="99"/>
  <p:tag name="KSO_WM_UNIT_TYPE" val="l_h_a"/>
  <p:tag name="KSO_WM_UNIT_INDEX" val="1_5_1"/>
  <p:tag name="KSO_WM_UNIT_ID" val="256*l_h_a*1_5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6"/>
  <p:tag name="KSO_WM_UNIT_TEXT_FILL_TYPE" val="1"/>
  <p:tag name="KSO_WM_UNIT_USESOURCEFORMAT_APPLY" val="0"/>
</p:tagLst>
</file>

<file path=ppt/tags/tag106.xml><?xml version="1.0" encoding="utf-8"?>
<p:tagLst xmlns:p="http://schemas.openxmlformats.org/presentationml/2006/main">
  <p:tag name="KSO_WM_TEMPLATE_CATEGORY" val="diagram"/>
  <p:tag name="KSO_WM_TEMPLATE_INDEX" val="99"/>
  <p:tag name="KSO_WM_UNIT_TYPE" val="l_h_f"/>
  <p:tag name="KSO_WM_UNIT_INDEX" val="1_5_1"/>
  <p:tag name="KSO_WM_UNIT_ID" val="256*l_h_f*1_5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07.xml><?xml version="1.0" encoding="utf-8"?>
<p:tagLst xmlns:p="http://schemas.openxmlformats.org/presentationml/2006/main">
  <p:tag name="KSO_WM_TEMPLATE_CATEGORY" val="diagram"/>
  <p:tag name="KSO_WM_TEMPLATE_INDEX" val="99"/>
  <p:tag name="KSO_WM_UNIT_TYPE" val="l_h_a"/>
  <p:tag name="KSO_WM_UNIT_INDEX" val="1_4_1"/>
  <p:tag name="KSO_WM_UNIT_ID" val="256*l_h_a*1_4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108.xml><?xml version="1.0" encoding="utf-8"?>
<p:tagLst xmlns:p="http://schemas.openxmlformats.org/presentationml/2006/main">
  <p:tag name="KSO_WM_TEMPLATE_CATEGORY" val="diagram"/>
  <p:tag name="KSO_WM_TEMPLATE_INDEX" val="99"/>
  <p:tag name="KSO_WM_UNIT_TYPE" val="l_h_f"/>
  <p:tag name="KSO_WM_UNIT_INDEX" val="1_4_1"/>
  <p:tag name="KSO_WM_UNIT_ID" val="256*l_h_f*1_4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09.xml><?xml version="1.0" encoding="utf-8"?>
<p:tagLst xmlns:p="http://schemas.openxmlformats.org/presentationml/2006/main">
  <p:tag name="KSO_WM_TEMPLATE_CATEGORY" val="diagram"/>
  <p:tag name="KSO_WM_TEMPLATE_INDEX" val="99"/>
  <p:tag name="KSO_WM_UNIT_TYPE" val="l_i"/>
  <p:tag name="KSO_WM_UNIT_INDEX" val="1_12"/>
  <p:tag name="KSO_WM_UNIT_ID" val="256*l_i*1_12"/>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11.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19"/>
  <p:tag name="KSO_WM_TEMPLATE_CATEGORY" val="diagram"/>
  <p:tag name="KSO_WM_TEMPLATE_INDEX" val="278"/>
  <p:tag name="KSO_WM_UNIT_INDEX" val="19"/>
</p:tagLst>
</file>

<file path=ppt/tags/tag110.xml><?xml version="1.0" encoding="utf-8"?>
<p:tagLst xmlns:p="http://schemas.openxmlformats.org/presentationml/2006/main">
  <p:tag name="KSO_WM_TEMPLATE_CATEGORY" val="diagram"/>
  <p:tag name="KSO_WM_TEMPLATE_INDEX" val="99"/>
  <p:tag name="KSO_WM_UNIT_TYPE" val="l_h_a"/>
  <p:tag name="KSO_WM_UNIT_INDEX" val="1_6_1"/>
  <p:tag name="KSO_WM_UNIT_ID" val="256*l_h_a*1_6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7"/>
  <p:tag name="KSO_WM_UNIT_TEXT_FILL_TYPE" val="1"/>
  <p:tag name="KSO_WM_UNIT_USESOURCEFORMAT_APPLY" val="0"/>
</p:tagLst>
</file>

<file path=ppt/tags/tag111.xml><?xml version="1.0" encoding="utf-8"?>
<p:tagLst xmlns:p="http://schemas.openxmlformats.org/presentationml/2006/main">
  <p:tag name="KSO_WM_TEMPLATE_CATEGORY" val="diagram"/>
  <p:tag name="KSO_WM_TEMPLATE_INDEX" val="99"/>
  <p:tag name="KSO_WM_UNIT_TYPE" val="l_h_f"/>
  <p:tag name="KSO_WM_UNIT_INDEX" val="1_6_1"/>
  <p:tag name="KSO_WM_UNIT_ID" val="256*l_h_f*1_6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12.xml><?xml version="1.0" encoding="utf-8"?>
<p:tagLst xmlns:p="http://schemas.openxmlformats.org/presentationml/2006/main">
  <p:tag name="KSO_WM_TEMPLATE_CATEGORY" val="diagram"/>
  <p:tag name="KSO_WM_TEMPLATE_INDEX" val="99"/>
  <p:tag name="KSO_WM_UNIT_TYPE" val="l_i"/>
  <p:tag name="KSO_WM_UNIT_INDEX" val="1_18"/>
  <p:tag name="KSO_WM_UNIT_ID" val="256*l_i*1_18"/>
  <p:tag name="KSO_WM_UNIT_CLEAR" val="1"/>
  <p:tag name="KSO_WM_UNIT_LAYERLEVEL" val="1_1"/>
  <p:tag name="KSO_WM_BEAUTIFY_FLAG" val="#wm#"/>
  <p:tag name="KSO_WM_DIAGRAM_GROUP_CODE" val="l1-1"/>
  <p:tag name="KSO_WM_TAG_VERSION" val="1.0"/>
  <p:tag name="KSO_WM_UNIT_TEXT_FILL_FORE_SCHEMECOLOR_INDEX" val="7"/>
  <p:tag name="KSO_WM_UNIT_TEXT_FILL_TYPE" val="1"/>
  <p:tag name="KSO_WM_UNIT_USESOURCEFORMAT_APPLY" val="0"/>
</p:tagLst>
</file>

<file path=ppt/tags/tag113.xml><?xml version="1.0" encoding="utf-8"?>
<p:tagLst xmlns:p="http://schemas.openxmlformats.org/presentationml/2006/main">
  <p:tag name="KSO_WM_TEMPLATE_CATEGORY" val="diagram"/>
  <p:tag name="KSO_WM_TEMPLATE_INDEX" val="99"/>
  <p:tag name="KSO_WM_UNIT_TYPE" val="l_i"/>
  <p:tag name="KSO_WM_UNIT_INDEX" val="1_2"/>
  <p:tag name="KSO_WM_UNIT_ID" val="256*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14.xml><?xml version="1.0" encoding="utf-8"?>
<p:tagLst xmlns:p="http://schemas.openxmlformats.org/presentationml/2006/main">
  <p:tag name="KSO_WM_TEMPLATE_CATEGORY" val="diagram"/>
  <p:tag name="KSO_WM_TEMPLATE_INDEX" val="99"/>
  <p:tag name="KSO_WM_UNIT_TYPE" val="l_i"/>
  <p:tag name="KSO_WM_UNIT_INDEX" val="1_5"/>
  <p:tag name="KSO_WM_UNIT_ID" val="256*l_i*1_5"/>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15.xml><?xml version="1.0" encoding="utf-8"?>
<p:tagLst xmlns:p="http://schemas.openxmlformats.org/presentationml/2006/main">
  <p:tag name="KSO_WM_TEMPLATE_CATEGORY" val="diagram"/>
  <p:tag name="KSO_WM_TEMPLATE_INDEX" val="99"/>
  <p:tag name="KSO_WM_UNIT_TYPE" val="l_i"/>
  <p:tag name="KSO_WM_UNIT_INDEX" val="1_8"/>
  <p:tag name="KSO_WM_UNIT_ID" val="256*l_i*1_8"/>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16.xml><?xml version="1.0" encoding="utf-8"?>
<p:tagLst xmlns:p="http://schemas.openxmlformats.org/presentationml/2006/main">
  <p:tag name="KSO_WM_TEMPLATE_CATEGORY" val="diagram"/>
  <p:tag name="KSO_WM_TEMPLATE_INDEX" val="99"/>
  <p:tag name="KSO_WM_UNIT_TYPE" val="l_i"/>
  <p:tag name="KSO_WM_UNIT_INDEX" val="1_11"/>
  <p:tag name="KSO_WM_UNIT_ID" val="256*l_i*1_11"/>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17.xml><?xml version="1.0" encoding="utf-8"?>
<p:tagLst xmlns:p="http://schemas.openxmlformats.org/presentationml/2006/main">
  <p:tag name="KSO_WM_TEMPLATE_CATEGORY" val="diagram"/>
  <p:tag name="KSO_WM_TEMPLATE_INDEX" val="99"/>
  <p:tag name="KSO_WM_UNIT_TYPE" val="l_i"/>
  <p:tag name="KSO_WM_UNIT_INDEX" val="1_14"/>
  <p:tag name="KSO_WM_UNIT_ID" val="256*l_i*1_14"/>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18.xml><?xml version="1.0" encoding="utf-8"?>
<p:tagLst xmlns:p="http://schemas.openxmlformats.org/presentationml/2006/main">
  <p:tag name="KSO_WM_TEMPLATE_CATEGORY" val="diagram"/>
  <p:tag name="KSO_WM_TEMPLATE_INDEX" val="99"/>
  <p:tag name="KSO_WM_UNIT_TYPE" val="l_i"/>
  <p:tag name="KSO_WM_UNIT_INDEX" val="1_17"/>
  <p:tag name="KSO_WM_UNIT_ID" val="256*l_i*1_17"/>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19.xml><?xml version="1.0" encoding="utf-8"?>
<p:tagLst xmlns:p="http://schemas.openxmlformats.org/presentationml/2006/main">
  <p:tag name="KSO_WM_TEMPLATE_CATEGORY" val="diagram"/>
  <p:tag name="KSO_WM_TEMPLATE_INDEX" val="99"/>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2.xml><?xml version="1.0" encoding="utf-8"?>
<p:tagLst xmlns:p="http://schemas.openxmlformats.org/presentationml/2006/main">
  <p:tag name="KSO_WM_TEMPLATE_CATEGORY" val="diagram"/>
  <p:tag name="KSO_WM_TEMPLATE_INDEX" val="278"/>
  <p:tag name="KSO_WM_TAG_VERSION" val="1.0"/>
  <p:tag name="KSO_WM_UNIT_TYPE" val="l_h_f"/>
  <p:tag name="KSO_WM_UNIT_INDEX" val="1_3_1"/>
  <p:tag name="KSO_WM_UNIT_ID" val="diagram278_3*l_h_f*1_3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5"/>
  <p:tag name="KSO_WM_DIAGRAM_GROUP_CODE" val="l1-1"/>
  <p:tag name="KSO_WM_UNIT_TEXT_FILL_FORE_SCHEMECOLOR_INDEX" val="13"/>
  <p:tag name="KSO_WM_UNIT_TEXT_FILL_TYPE" val="1"/>
  <p:tag name="KSO_WM_UNIT_USESOURCEFORMAT_APPLY" val="0"/>
</p:tagLst>
</file>

<file path=ppt/tags/tag120.xml><?xml version="1.0" encoding="utf-8"?>
<p:tagLst xmlns:p="http://schemas.openxmlformats.org/presentationml/2006/main">
  <p:tag name="KSO_WM_TEMPLATE_CATEGORY" val="diagram"/>
  <p:tag name="KSO_WM_TEMPLATE_INDEX" val="99"/>
  <p:tag name="KSO_WM_UNIT_TYPE" val="l_i"/>
  <p:tag name="KSO_WM_UNIT_INDEX" val="1_7"/>
  <p:tag name="KSO_WM_UNIT_ID" val="256*l_i*1_7"/>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21.xml><?xml version="1.0" encoding="utf-8"?>
<p:tagLst xmlns:p="http://schemas.openxmlformats.org/presentationml/2006/main">
  <p:tag name="KSO_WM_TEMPLATE_CATEGORY" val="diagram"/>
  <p:tag name="KSO_WM_TEMPLATE_INDEX" val="99"/>
  <p:tag name="KSO_WM_UNIT_TYPE" val="l_i"/>
  <p:tag name="KSO_WM_UNIT_INDEX" val="1_13"/>
  <p:tag name="KSO_WM_UNIT_ID" val="256*l_i*1_13"/>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22.xml><?xml version="1.0" encoding="utf-8"?>
<p:tagLst xmlns:p="http://schemas.openxmlformats.org/presentationml/2006/main">
  <p:tag name="KSO_WM_TEMPLATE_CATEGORY" val="diagram"/>
  <p:tag name="KSO_WM_TEMPLATE_INDEX" val="99"/>
  <p:tag name="KSO_WM_UNIT_TYPE" val="l_i"/>
  <p:tag name="KSO_WM_UNIT_INDEX" val="1_4"/>
  <p:tag name="KSO_WM_UNIT_ID" val="256*l_i*1_4"/>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23.xml><?xml version="1.0" encoding="utf-8"?>
<p:tagLst xmlns:p="http://schemas.openxmlformats.org/presentationml/2006/main">
  <p:tag name="KSO_WM_TEMPLATE_CATEGORY" val="diagram"/>
  <p:tag name="KSO_WM_TEMPLATE_INDEX" val="99"/>
  <p:tag name="KSO_WM_UNIT_TYPE" val="l_i"/>
  <p:tag name="KSO_WM_UNIT_INDEX" val="1_10"/>
  <p:tag name="KSO_WM_UNIT_ID" val="256*l_i*1_10"/>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24.xml><?xml version="1.0" encoding="utf-8"?>
<p:tagLst xmlns:p="http://schemas.openxmlformats.org/presentationml/2006/main">
  <p:tag name="KSO_WM_TEMPLATE_CATEGORY" val="diagram"/>
  <p:tag name="KSO_WM_TEMPLATE_INDEX" val="99"/>
  <p:tag name="KSO_WM_UNIT_TYPE" val="l_i"/>
  <p:tag name="KSO_WM_UNIT_INDEX" val="1_16"/>
  <p:tag name="KSO_WM_UNIT_ID" val="256*l_i*1_16"/>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25.xml><?xml version="1.0" encoding="utf-8"?>
<p:tagLst xmlns:p="http://schemas.openxmlformats.org/presentationml/2006/main">
  <p:tag name="KSO_WM_TEMPLATE_CATEGORY" val="diagram"/>
  <p:tag name="KSO_WM_TEMPLATE_INDEX" val="264"/>
  <p:tag name="KSO_WM_TAG_VERSION" val="1.0"/>
  <p:tag name="KSO_WM_BEAUTIFY_FLAG" val="#wm#"/>
  <p:tag name="KSO_WM_UNIT_TYPE" val="n_h_f"/>
  <p:tag name="KSO_WM_UNIT_INDEX" val="1_1_1"/>
  <p:tag name="KSO_WM_UNIT_ID" val="diagram264_3*n_h_f*1_1_1"/>
  <p:tag name="KSO_WM_UNIT_CLEAR" val="1"/>
  <p:tag name="KSO_WM_UNIT_LAYERLEVEL" val="1_1_1"/>
  <p:tag name="KSO_WM_UNIT_VALUE" val="72"/>
  <p:tag name="KSO_WM_UNIT_HIGHLIGHT" val="0"/>
  <p:tag name="KSO_WM_UNIT_COMPATIBLE" val="0"/>
  <p:tag name="KSO_WM_DIAGRAM_GROUP_CODE" val="n1-1"/>
  <p:tag name="KSO_WM_UNIT_PRESET_TEXT" val="LOREM IPSUM DOLOR"/>
  <p:tag name="KSO_WM_UNIT_TEXT_FILL_FORE_SCHEMECOLOR_INDEX" val="5"/>
  <p:tag name="KSO_WM_UNIT_TEXT_FILL_TYPE" val="1"/>
  <p:tag name="KSO_WM_UNIT_USESOURCEFORMAT_APPLY" val="0"/>
</p:tagLst>
</file>

<file path=ppt/tags/tag126.xml><?xml version="1.0" encoding="utf-8"?>
<p:tagLst xmlns:p="http://schemas.openxmlformats.org/presentationml/2006/main">
  <p:tag name="KSO_WM_TEMPLATE_CATEGORY" val="diagram"/>
  <p:tag name="KSO_WM_TEMPLATE_INDEX" val="264"/>
  <p:tag name="KSO_WM_TAG_VERSION" val="1.0"/>
  <p:tag name="KSO_WM_BEAUTIFY_FLAG" val="#wm#"/>
  <p:tag name="KSO_WM_UNIT_TYPE" val="n_h_f"/>
  <p:tag name="KSO_WM_UNIT_INDEX" val="1_2_1"/>
  <p:tag name="KSO_WM_UNIT_ID" val="diagram264_3*n_h_f*1_2_1"/>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 name="KSO_WM_UNIT_USESOURCEFORMAT_APPLY" val="0"/>
</p:tagLst>
</file>

<file path=ppt/tags/tag127.xml><?xml version="1.0" encoding="utf-8"?>
<p:tagLst xmlns:p="http://schemas.openxmlformats.org/presentationml/2006/main">
  <p:tag name="KSO_WM_TEMPLATE_CATEGORY" val="diagram"/>
  <p:tag name="KSO_WM_TEMPLATE_INDEX" val="264"/>
  <p:tag name="KSO_WM_TAG_VERSION" val="1.0"/>
  <p:tag name="KSO_WM_BEAUTIFY_FLAG" val="#wm#"/>
  <p:tag name="KSO_WM_UNIT_TYPE" val="n_h_f"/>
  <p:tag name="KSO_WM_UNIT_INDEX" val="1_2_2"/>
  <p:tag name="KSO_WM_UNIT_ID" val="diagram264_3*n_h_f*1_2_2"/>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 name="KSO_WM_UNIT_USESOURCEFORMAT_APPLY" val="0"/>
</p:tagLst>
</file>

<file path=ppt/tags/tag128.xml><?xml version="1.0" encoding="utf-8"?>
<p:tagLst xmlns:p="http://schemas.openxmlformats.org/presentationml/2006/main">
  <p:tag name="KSO_WM_TEMPLATE_CATEGORY" val="diagram"/>
  <p:tag name="KSO_WM_TEMPLATE_INDEX" val="264"/>
  <p:tag name="KSO_WM_TAG_VERSION" val="1.0"/>
  <p:tag name="KSO_WM_BEAUTIFY_FLAG" val="#wm#"/>
  <p:tag name="KSO_WM_UNIT_TYPE" val="n_h_f"/>
  <p:tag name="KSO_WM_UNIT_INDEX" val="1_2_3"/>
  <p:tag name="KSO_WM_UNIT_ID" val="diagram264_3*n_h_f*1_2_3"/>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 name="KSO_WM_UNIT_USESOURCEFORMAT_APPLY" val="0"/>
</p:tagLst>
</file>

<file path=ppt/tags/tag129.xml><?xml version="1.0" encoding="utf-8"?>
<p:tagLst xmlns:p="http://schemas.openxmlformats.org/presentationml/2006/main">
  <p:tag name="KSO_WM_UNIT_CLEAR" val="1"/>
  <p:tag name="KSO_WM_TEMPLATE_CATEGORY" val="diagram"/>
  <p:tag name="KSO_WM_TEMPLATE_INDEX" val="264"/>
  <p:tag name="KSO_WM_UNIT_TYPE" val="n_h_i"/>
  <p:tag name="KSO_WM_UNIT_INDEX" val="1_2_1"/>
  <p:tag name="KSO_WM_UNIT_ID" val="diagram264_3*n_h_i*1_2_1"/>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2"/>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UNIT_TYPE" val="i"/>
  <p:tag name="KSO_WM_UNIT_ID" val="diagram278_3*i*21"/>
  <p:tag name="KSO_WM_TEMPLATE_CATEGORY" val="diagram"/>
  <p:tag name="KSO_WM_TEMPLATE_INDEX" val="278"/>
  <p:tag name="KSO_WM_UNIT_INDEX" val="21"/>
</p:tagLst>
</file>

<file path=ppt/tags/tag130.xml><?xml version="1.0" encoding="utf-8"?>
<p:tagLst xmlns:p="http://schemas.openxmlformats.org/presentationml/2006/main">
  <p:tag name="KSO_WM_UNIT_CLEAR" val="1"/>
  <p:tag name="KSO_WM_TEMPLATE_CATEGORY" val="diagram"/>
  <p:tag name="KSO_WM_TEMPLATE_INDEX" val="264"/>
  <p:tag name="KSO_WM_UNIT_TYPE" val="n_h_i"/>
  <p:tag name="KSO_WM_UNIT_INDEX" val="1_2_3"/>
  <p:tag name="KSO_WM_UNIT_ID" val="diagram264_3*n_h_i*1_2_3"/>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2"/>
  <p:tag name="KSO_WM_UNIT_TEXT_FILL_TYPE" val="1"/>
  <p:tag name="KSO_WM_UNIT_USESOURCEFORMAT_APPLY" val="0"/>
</p:tagLst>
</file>

<file path=ppt/tags/tag131.xml><?xml version="1.0" encoding="utf-8"?>
<p:tagLst xmlns:p="http://schemas.openxmlformats.org/presentationml/2006/main">
  <p:tag name="KSO_WM_UNIT_CLEAR" val="1"/>
  <p:tag name="KSO_WM_TEMPLATE_CATEGORY" val="diagram"/>
  <p:tag name="KSO_WM_TEMPLATE_INDEX" val="264"/>
  <p:tag name="KSO_WM_UNIT_TYPE" val="n_h_i"/>
  <p:tag name="KSO_WM_UNIT_INDEX" val="1_2_2"/>
  <p:tag name="KSO_WM_UNIT_ID" val="diagram264_3*n_h_i*1_2_2"/>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2"/>
  <p:tag name="KSO_WM_UNIT_TEXT_FILL_TYPE" val="1"/>
  <p:tag name="KSO_WM_UNIT_USESOURCEFORMAT_APPLY" val="0"/>
</p:tagLst>
</file>

<file path=ppt/tags/tag132.xml><?xml version="1.0" encoding="utf-8"?>
<p:tagLst xmlns:p="http://schemas.openxmlformats.org/presentationml/2006/main">
  <p:tag name="KSO_WM_TEMPLATE_CATEGORY" val="diagram"/>
  <p:tag name="KSO_WM_TEMPLATE_INDEX" val="556"/>
  <p:tag name="KSO_WM_TAG_VERSION" val="1.0"/>
  <p:tag name="KSO_WM_BEAUTIFY_FLAG" val="#wm#"/>
  <p:tag name="KSO_WM_UNIT_TYPE" val="n_h_f"/>
  <p:tag name="KSO_WM_UNIT_INDEX" val="1_1_1"/>
  <p:tag name="KSO_WM_UNIT_ID" val="diagram556_3*n_h_f*1_1_1"/>
  <p:tag name="KSO_WM_UNIT_CLEAR" val="1"/>
  <p:tag name="KSO_WM_UNIT_LAYERLEVEL" val="1_1_1"/>
  <p:tag name="KSO_WM_UNIT_VALUE" val="36"/>
  <p:tag name="KSO_WM_UNIT_HIGHLIGHT" val="0"/>
  <p:tag name="KSO_WM_UNIT_COMPATIBLE" val="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 name="KSO_WM_UNIT_USESOURCEFORMAT_APPLY" val="0"/>
</p:tagLst>
</file>

<file path=ppt/tags/tag133.xml><?xml version="1.0" encoding="utf-8"?>
<p:tagLst xmlns:p="http://schemas.openxmlformats.org/presentationml/2006/main">
  <p:tag name="KSO_WM_TEMPLATE_CATEGORY" val="diagram"/>
  <p:tag name="KSO_WM_TEMPLATE_INDEX" val="556"/>
  <p:tag name="KSO_WM_TAG_VERSION" val="1.0"/>
  <p:tag name="KSO_WM_BEAUTIFY_FLAG" val="#wm#"/>
  <p:tag name="KSO_WM_UNIT_TYPE" val="n_h_f"/>
  <p:tag name="KSO_WM_UNIT_INDEX" val="1_2_1"/>
  <p:tag name="KSO_WM_UNIT_ID" val="diagram556_3*n_h_f*1_2_1"/>
  <p:tag name="KSO_WM_UNIT_CLEAR" val="1"/>
  <p:tag name="KSO_WM_UNIT_LAYERLEVEL" val="1_1_1"/>
  <p:tag name="KSO_WM_UNIT_VALUE" val="20"/>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134.xml><?xml version="1.0" encoding="utf-8"?>
<p:tagLst xmlns:p="http://schemas.openxmlformats.org/presentationml/2006/main">
  <p:tag name="KSO_WM_TEMPLATE_CATEGORY" val="diagram"/>
  <p:tag name="KSO_WM_TEMPLATE_INDEX" val="556"/>
  <p:tag name="KSO_WM_TAG_VERSION" val="1.0"/>
  <p:tag name="KSO_WM_BEAUTIFY_FLAG" val="#wm#"/>
  <p:tag name="KSO_WM_UNIT_TYPE" val="n_h_f"/>
  <p:tag name="KSO_WM_UNIT_INDEX" val="1_2_2"/>
  <p:tag name="KSO_WM_UNIT_ID" val="diagram556_3*n_h_f*1_2_2"/>
  <p:tag name="KSO_WM_UNIT_CLEAR" val="1"/>
  <p:tag name="KSO_WM_UNIT_LAYERLEVEL" val="1_1_1"/>
  <p:tag name="KSO_WM_UNIT_VALUE" val="20"/>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135.xml><?xml version="1.0" encoding="utf-8"?>
<p:tagLst xmlns:p="http://schemas.openxmlformats.org/presentationml/2006/main">
  <p:tag name="KSO_WM_TEMPLATE_CATEGORY" val="diagram"/>
  <p:tag name="KSO_WM_TEMPLATE_INDEX" val="556"/>
  <p:tag name="KSO_WM_TAG_VERSION" val="1.0"/>
  <p:tag name="KSO_WM_BEAUTIFY_FLAG" val="#wm#"/>
  <p:tag name="KSO_WM_UNIT_TYPE" val="n_h_f"/>
  <p:tag name="KSO_WM_UNIT_INDEX" val="1_2_3"/>
  <p:tag name="KSO_WM_UNIT_ID" val="diagram556_3*n_h_f*1_2_3"/>
  <p:tag name="KSO_WM_UNIT_CLEAR" val="1"/>
  <p:tag name="KSO_WM_UNIT_LAYERLEVEL" val="1_1_1"/>
  <p:tag name="KSO_WM_UNIT_VALUE" val="20"/>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136.xml><?xml version="1.0" encoding="utf-8"?>
<p:tagLst xmlns:p="http://schemas.openxmlformats.org/presentationml/2006/main">
  <p:tag name="KSO_WM_TEMPLATE_CATEGORY" val="diagram"/>
  <p:tag name="KSO_WM_TEMPLATE_INDEX" val="556"/>
  <p:tag name="KSO_WM_TAG_VERSION" val="1.0"/>
  <p:tag name="KSO_WM_BEAUTIFY_FLAG" val="#wm#"/>
  <p:tag name="KSO_WM_UNIT_TYPE" val="n_h_f"/>
  <p:tag name="KSO_WM_UNIT_INDEX" val="1_2_4"/>
  <p:tag name="KSO_WM_UNIT_ID" val="diagram556_3*n_h_f*1_2_4"/>
  <p:tag name="KSO_WM_UNIT_CLEAR" val="1"/>
  <p:tag name="KSO_WM_UNIT_LAYERLEVEL" val="1_1_1"/>
  <p:tag name="KSO_WM_UNIT_VALUE" val="20"/>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137.xml><?xml version="1.0" encoding="utf-8"?>
<p:tagLst xmlns:p="http://schemas.openxmlformats.org/presentationml/2006/main">
  <p:tag name="KSO_WM_UNIT_CLEAR" val="1"/>
  <p:tag name="KSO_WM_TEMPLATE_CATEGORY" val="diagram"/>
  <p:tag name="KSO_WM_TEMPLATE_INDEX" val="556"/>
  <p:tag name="KSO_WM_UNIT_TYPE" val="n_h_i"/>
  <p:tag name="KSO_WM_UNIT_INDEX" val="1_2_4"/>
  <p:tag name="KSO_WM_UNIT_ID" val="diagram556_3*n_h_i*1_2_4"/>
  <p:tag name="KSO_WM_UNIT_LAYERLEVEL" val="1_1_1"/>
  <p:tag name="KSO_WM_BEAUTIFY_FLAG" val="#wm#"/>
  <p:tag name="KSO_WM_TAG_VERSION" val="1.0"/>
  <p:tag name="KSO_WM_DIAGRAM_GROUP_CODE" val="n1-1"/>
  <p:tag name="KSO_WM_UNIT_FILL_FORE_SCHEMECOLOR_INDEX" val="5"/>
  <p:tag name="KSO_WM_UNIT_FILL_TYPE" val="1"/>
  <p:tag name="KSO_WM_UNIT_USESOURCEFORMAT_APPLY" val="0"/>
</p:tagLst>
</file>

<file path=ppt/tags/tag138.xml><?xml version="1.0" encoding="utf-8"?>
<p:tagLst xmlns:p="http://schemas.openxmlformats.org/presentationml/2006/main">
  <p:tag name="KSO_WM_UNIT_CLEAR" val="1"/>
  <p:tag name="KSO_WM_TEMPLATE_CATEGORY" val="diagram"/>
  <p:tag name="KSO_WM_TEMPLATE_INDEX" val="556"/>
  <p:tag name="KSO_WM_UNIT_TYPE" val="n_h_i"/>
  <p:tag name="KSO_WM_UNIT_INDEX" val="1_2_3"/>
  <p:tag name="KSO_WM_UNIT_ID" val="diagram556_3*n_h_i*1_2_3"/>
  <p:tag name="KSO_WM_UNIT_LAYERLEVEL" val="1_1_1"/>
  <p:tag name="KSO_WM_BEAUTIFY_FLAG" val="#wm#"/>
  <p:tag name="KSO_WM_TAG_VERSION" val="1.0"/>
  <p:tag name="KSO_WM_DIAGRAM_GROUP_CODE" val="n1-1"/>
  <p:tag name="KSO_WM_UNIT_FILL_FORE_SCHEMECOLOR_INDEX" val="6"/>
  <p:tag name="KSO_WM_UNIT_FILL_TYPE" val="1"/>
  <p:tag name="KSO_WM_UNIT_USESOURCEFORMAT_APPLY" val="0"/>
</p:tagLst>
</file>

<file path=ppt/tags/tag139.xml><?xml version="1.0" encoding="utf-8"?>
<p:tagLst xmlns:p="http://schemas.openxmlformats.org/presentationml/2006/main">
  <p:tag name="KSO_WM_UNIT_CLEAR" val="1"/>
  <p:tag name="KSO_WM_TEMPLATE_CATEGORY" val="diagram"/>
  <p:tag name="KSO_WM_TEMPLATE_INDEX" val="556"/>
  <p:tag name="KSO_WM_UNIT_TYPE" val="n_h_i"/>
  <p:tag name="KSO_WM_UNIT_INDEX" val="1_2_2"/>
  <p:tag name="KSO_WM_UNIT_ID" val="diagram556_3*n_h_i*1_2_2"/>
  <p:tag name="KSO_WM_UNIT_LAYERLEVEL" val="1_1_1"/>
  <p:tag name="KSO_WM_BEAUTIFY_FLAG" val="#wm#"/>
  <p:tag name="KSO_WM_TAG_VERSION" val="1.0"/>
  <p:tag name="KSO_WM_DIAGRAM_GROUP_CODE" val="n1-1"/>
  <p:tag name="KSO_WM_UNIT_FILL_FORE_SCHEMECOLOR_INDEX" val="5"/>
  <p:tag name="KSO_WM_UNIT_FILL_TYPE" val="1"/>
  <p:tag name="KSO_WM_UNIT_USESOURCEFORMAT_APPLY" val="0"/>
</p:tagLst>
</file>

<file path=ppt/tags/tag14.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26"/>
  <p:tag name="KSO_WM_TEMPLATE_CATEGORY" val="diagram"/>
  <p:tag name="KSO_WM_TEMPLATE_INDEX" val="278"/>
  <p:tag name="KSO_WM_UNIT_INDEX" val="26"/>
</p:tagLst>
</file>

<file path=ppt/tags/tag140.xml><?xml version="1.0" encoding="utf-8"?>
<p:tagLst xmlns:p="http://schemas.openxmlformats.org/presentationml/2006/main">
  <p:tag name="KSO_WM_UNIT_CLEAR" val="1"/>
  <p:tag name="KSO_WM_TEMPLATE_CATEGORY" val="diagram"/>
  <p:tag name="KSO_WM_TEMPLATE_INDEX" val="556"/>
  <p:tag name="KSO_WM_UNIT_TYPE" val="n_h_i"/>
  <p:tag name="KSO_WM_UNIT_INDEX" val="1_2_1"/>
  <p:tag name="KSO_WM_UNIT_ID" val="diagram556_3*n_h_i*1_2_1"/>
  <p:tag name="KSO_WM_UNIT_LAYERLEVEL" val="1_1_1"/>
  <p:tag name="KSO_WM_BEAUTIFY_FLAG" val="#wm#"/>
  <p:tag name="KSO_WM_TAG_VERSION" val="1.0"/>
  <p:tag name="KSO_WM_DIAGRAM_GROUP_CODE" val="n1-1"/>
  <p:tag name="KSO_WM_UNIT_FILL_FORE_SCHEMECOLOR_INDEX" val="6"/>
  <p:tag name="KSO_WM_UNIT_FILL_TYPE" val="1"/>
  <p:tag name="KSO_WM_UNIT_USESOURCEFORMAT_APPLY" val="0"/>
</p:tagLst>
</file>

<file path=ppt/tags/tag15.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27"/>
  <p:tag name="KSO_WM_TEMPLATE_CATEGORY" val="diagram"/>
  <p:tag name="KSO_WM_TEMPLATE_INDEX" val="278"/>
  <p:tag name="KSO_WM_UNIT_INDEX" val="27"/>
</p:tagLst>
</file>

<file path=ppt/tags/tag16.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28"/>
  <p:tag name="KSO_WM_TEMPLATE_CATEGORY" val="diagram"/>
  <p:tag name="KSO_WM_TEMPLATE_INDEX" val="278"/>
  <p:tag name="KSO_WM_UNIT_INDEX" val="28"/>
</p:tagLst>
</file>

<file path=ppt/tags/tag17.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29"/>
  <p:tag name="KSO_WM_TEMPLATE_CATEGORY" val="diagram"/>
  <p:tag name="KSO_WM_TEMPLATE_INDEX" val="278"/>
  <p:tag name="KSO_WM_UNIT_INDEX" val="29"/>
</p:tagLst>
</file>

<file path=ppt/tags/tag18.xml><?xml version="1.0" encoding="utf-8"?>
<p:tagLst xmlns:p="http://schemas.openxmlformats.org/presentationml/2006/main">
  <p:tag name="KSO_WM_TEMPLATE_CATEGORY" val="diagram"/>
  <p:tag name="KSO_WM_TEMPLATE_INDEX" val="278"/>
  <p:tag name="KSO_WM_TAG_VERSION" val="1.0"/>
  <p:tag name="KSO_WM_UNIT_TYPE" val="l_h_f"/>
  <p:tag name="KSO_WM_UNIT_INDEX" val="1_2_1"/>
  <p:tag name="KSO_WM_UNIT_ID" val="diagram278_3*l_h_f*1_2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5"/>
  <p:tag name="KSO_WM_DIAGRAM_GROUP_CODE" val="l1-1"/>
  <p:tag name="KSO_WM_UNIT_TEXT_FILL_FORE_SCHEMECOLOR_INDEX" val="13"/>
  <p:tag name="KSO_WM_UNIT_TEXT_FILL_TYPE" val="1"/>
  <p:tag name="KSO_WM_UNIT_USESOURCEFORMAT_APPLY" val="0"/>
</p:tagLst>
</file>

<file path=ppt/tags/tag19.xml><?xml version="1.0" encoding="utf-8"?>
<p:tagLst xmlns:p="http://schemas.openxmlformats.org/presentationml/2006/main">
  <p:tag name="KSO_WM_TAG_VERSION" val="1.0"/>
  <p:tag name="KSO_WM_BEAUTIFY_FLAG" val="#wm#"/>
  <p:tag name="KSO_WM_UNIT_TYPE" val="i"/>
  <p:tag name="KSO_WM_UNIT_ID" val="diagram278_3*i*31"/>
  <p:tag name="KSO_WM_TEMPLATE_CATEGORY" val="diagram"/>
  <p:tag name="KSO_WM_TEMPLATE_INDEX" val="278"/>
  <p:tag name="KSO_WM_UNIT_INDEX" val="31"/>
</p:tagLst>
</file>

<file path=ppt/tags/tag2.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6"/>
  <p:tag name="KSO_WM_TEMPLATE_CATEGORY" val="diagram"/>
  <p:tag name="KSO_WM_TEMPLATE_INDEX" val="278"/>
  <p:tag name="KSO_WM_UNIT_INDEX" val="6"/>
</p:tagLst>
</file>

<file path=ppt/tags/tag20.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36"/>
  <p:tag name="KSO_WM_TEMPLATE_CATEGORY" val="diagram"/>
  <p:tag name="KSO_WM_TEMPLATE_INDEX" val="278"/>
  <p:tag name="KSO_WM_UNIT_INDEX" val="36"/>
</p:tagLst>
</file>

<file path=ppt/tags/tag21.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37"/>
  <p:tag name="KSO_WM_TEMPLATE_CATEGORY" val="diagram"/>
  <p:tag name="KSO_WM_TEMPLATE_INDEX" val="278"/>
  <p:tag name="KSO_WM_UNIT_INDEX" val="37"/>
</p:tagLst>
</file>

<file path=ppt/tags/tag22.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38"/>
  <p:tag name="KSO_WM_TEMPLATE_CATEGORY" val="diagram"/>
  <p:tag name="KSO_WM_TEMPLATE_INDEX" val="278"/>
  <p:tag name="KSO_WM_UNIT_INDEX" val="38"/>
</p:tagLst>
</file>

<file path=ppt/tags/tag23.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39"/>
  <p:tag name="KSO_WM_TEMPLATE_CATEGORY" val="diagram"/>
  <p:tag name="KSO_WM_TEMPLATE_INDEX" val="278"/>
  <p:tag name="KSO_WM_UNIT_INDEX" val="39"/>
</p:tagLst>
</file>

<file path=ppt/tags/tag24.xml><?xml version="1.0" encoding="utf-8"?>
<p:tagLst xmlns:p="http://schemas.openxmlformats.org/presentationml/2006/main">
  <p:tag name="KSO_WM_TEMPLATE_CATEGORY" val="diagram"/>
  <p:tag name="KSO_WM_TEMPLATE_INDEX" val="278"/>
  <p:tag name="KSO_WM_TAG_VERSION" val="1.0"/>
  <p:tag name="KSO_WM_UNIT_TYPE" val="l_h_f"/>
  <p:tag name="KSO_WM_UNIT_INDEX" val="1_4_1"/>
  <p:tag name="KSO_WM_UNIT_ID" val="diagram278_3*l_h_f*1_4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5"/>
  <p:tag name="KSO_WM_DIAGRAM_GROUP_CODE" val="l1-1"/>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TAG_VERSION" val="1.0"/>
  <p:tag name="KSO_WM_BEAUTIFY_FLAG" val="#wm#"/>
  <p:tag name="KSO_WM_UNIT_TYPE" val="i"/>
  <p:tag name="KSO_WM_UNIT_ID" val="diagram279_3*i*1"/>
  <p:tag name="KSO_WM_TEMPLATE_CATEGORY" val="diagram"/>
  <p:tag name="KSO_WM_TEMPLATE_INDEX" val="279"/>
  <p:tag name="KSO_WM_UNIT_INDEX" val="1"/>
</p:tagLst>
</file>

<file path=ppt/tags/tag26.xml><?xml version="1.0" encoding="utf-8"?>
<p:tagLst xmlns:p="http://schemas.openxmlformats.org/presentationml/2006/main">
  <p:tag name="KSO_WM_TAG_VERSION" val="1.0"/>
  <p:tag name="KSO_WM_TEMPLATE_CATEGORY" val="diagram"/>
  <p:tag name="KSO_WM_TEMPLATE_INDEX" val="279"/>
  <p:tag name="KSO_WM_UNIT_TYPE" val="l_i"/>
  <p:tag name="KSO_WM_UNIT_INDEX" val="1_1"/>
  <p:tag name="KSO_WM_UNIT_ID" val="258*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Lst>
</file>

<file path=ppt/tags/tag27.xml><?xml version="1.0" encoding="utf-8"?>
<p:tagLst xmlns:p="http://schemas.openxmlformats.org/presentationml/2006/main">
  <p:tag name="KSO_WM_TAG_VERSION" val="1.0"/>
  <p:tag name="KSO_WM_TEMPLATE_CATEGORY" val="diagram"/>
  <p:tag name="KSO_WM_TEMPLATE_INDEX" val="279"/>
  <p:tag name="KSO_WM_UNIT_TYPE" val="l_i"/>
  <p:tag name="KSO_WM_UNIT_INDEX" val="1_2"/>
  <p:tag name="KSO_WM_UNIT_ID" val="258*l_i*1_2"/>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Lst>
</file>

<file path=ppt/tags/tag28.xml><?xml version="1.0" encoding="utf-8"?>
<p:tagLst xmlns:p="http://schemas.openxmlformats.org/presentationml/2006/main">
  <p:tag name="KSO_WM_TAG_VERSION" val="1.0"/>
  <p:tag name="KSO_WM_TEMPLATE_CATEGORY" val="diagram"/>
  <p:tag name="KSO_WM_TEMPLATE_INDEX" val="279"/>
  <p:tag name="KSO_WM_UNIT_TYPE" val="l_h_f"/>
  <p:tag name="KSO_WM_UNIT_INDEX" val="1_1_1"/>
  <p:tag name="KSO_WM_UNIT_ID" val="258*l_h_f*1_1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9.xml><?xml version="1.0" encoding="utf-8"?>
<p:tagLst xmlns:p="http://schemas.openxmlformats.org/presentationml/2006/main">
  <p:tag name="KSO_WM_TAG_VERSION" val="1.0"/>
  <p:tag name="KSO_WM_BEAUTIFY_FLAG" val="#wm#"/>
  <p:tag name="KSO_WM_UNIT_TYPE" val="i"/>
  <p:tag name="KSO_WM_UNIT_ID" val="diagram279_3*i*8"/>
  <p:tag name="KSO_WM_TEMPLATE_CATEGORY" val="diagram"/>
  <p:tag name="KSO_WM_TEMPLATE_INDEX" val="279"/>
  <p:tag name="KSO_WM_UNIT_INDEX" val="8"/>
</p:tagLst>
</file>

<file path=ppt/tags/tag3.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7"/>
  <p:tag name="KSO_WM_TEMPLATE_CATEGORY" val="diagram"/>
  <p:tag name="KSO_WM_TEMPLATE_INDEX" val="278"/>
  <p:tag name="KSO_WM_UNIT_INDEX" val="7"/>
</p:tagLst>
</file>

<file path=ppt/tags/tag30.xml><?xml version="1.0" encoding="utf-8"?>
<p:tagLst xmlns:p="http://schemas.openxmlformats.org/presentationml/2006/main">
  <p:tag name="KSO_WM_TAG_VERSION" val="1.0"/>
  <p:tag name="KSO_WM_TEMPLATE_CATEGORY" val="diagram"/>
  <p:tag name="KSO_WM_TEMPLATE_INDEX" val="279"/>
  <p:tag name="KSO_WM_UNIT_TYPE" val="l_i"/>
  <p:tag name="KSO_WM_UNIT_INDEX" val="1_3"/>
  <p:tag name="KSO_WM_UNIT_ID" val="258*l_i*1_3"/>
  <p:tag name="KSO_WM_UNIT_CLEAR" val="1"/>
  <p:tag name="KSO_WM_UNIT_LAYERLEVEL" val="1_1"/>
  <p:tag name="KSO_WM_BEAUTIFY_FLAG" val="#wm#"/>
  <p:tag name="KSO_WM_DIAGRAM_GROUP_CODE" val="l1-1"/>
  <p:tag name="KSO_WM_UNIT_LINE_FORE_SCHEMECOLOR_INDEX" val="6"/>
  <p:tag name="KSO_WM_UNIT_LINE_FILL_TYPE" val="2"/>
  <p:tag name="KSO_WM_UNIT_USESOURCEFORMAT_APPLY" val="0"/>
</p:tagLst>
</file>

<file path=ppt/tags/tag31.xml><?xml version="1.0" encoding="utf-8"?>
<p:tagLst xmlns:p="http://schemas.openxmlformats.org/presentationml/2006/main">
  <p:tag name="KSO_WM_TAG_VERSION" val="1.0"/>
  <p:tag name="KSO_WM_TEMPLATE_CATEGORY" val="diagram"/>
  <p:tag name="KSO_WM_TEMPLATE_INDEX" val="279"/>
  <p:tag name="KSO_WM_UNIT_TYPE" val="l_i"/>
  <p:tag name="KSO_WM_UNIT_INDEX" val="1_4"/>
  <p:tag name="KSO_WM_UNIT_ID" val="258*l_i*1_4"/>
  <p:tag name="KSO_WM_UNIT_CLEAR" val="1"/>
  <p:tag name="KSO_WM_UNIT_LAYERLEVEL" val="1_1"/>
  <p:tag name="KSO_WM_BEAUTIFY_FLAG" val="#wm#"/>
  <p:tag name="KSO_WM_DIAGRAM_GROUP_CODE" val="l1-1"/>
  <p:tag name="KSO_WM_UNIT_LINE_FORE_SCHEMECOLOR_INDEX" val="6"/>
  <p:tag name="KSO_WM_UNIT_LINE_FILL_TYPE" val="2"/>
  <p:tag name="KSO_WM_UNIT_USESOURCEFORMAT_APPLY" val="0"/>
</p:tagLst>
</file>

<file path=ppt/tags/tag32.xml><?xml version="1.0" encoding="utf-8"?>
<p:tagLst xmlns:p="http://schemas.openxmlformats.org/presentationml/2006/main">
  <p:tag name="KSO_WM_TAG_VERSION" val="1.0"/>
  <p:tag name="KSO_WM_TEMPLATE_CATEGORY" val="diagram"/>
  <p:tag name="KSO_WM_TEMPLATE_INDEX" val="279"/>
  <p:tag name="KSO_WM_UNIT_TYPE" val="l_h_f"/>
  <p:tag name="KSO_WM_UNIT_INDEX" val="1_2_1"/>
  <p:tag name="KSO_WM_UNIT_ID" val="258*l_h_f*1_2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33.xml><?xml version="1.0" encoding="utf-8"?>
<p:tagLst xmlns:p="http://schemas.openxmlformats.org/presentationml/2006/main">
  <p:tag name="KSO_WM_TAG_VERSION" val="1.0"/>
  <p:tag name="KSO_WM_BEAUTIFY_FLAG" val="#wm#"/>
  <p:tag name="KSO_WM_UNIT_TYPE" val="i"/>
  <p:tag name="KSO_WM_UNIT_ID" val="diagram279_3*i*15"/>
  <p:tag name="KSO_WM_TEMPLATE_CATEGORY" val="diagram"/>
  <p:tag name="KSO_WM_TEMPLATE_INDEX" val="279"/>
  <p:tag name="KSO_WM_UNIT_INDEX" val="15"/>
</p:tagLst>
</file>

<file path=ppt/tags/tag34.xml><?xml version="1.0" encoding="utf-8"?>
<p:tagLst xmlns:p="http://schemas.openxmlformats.org/presentationml/2006/main">
  <p:tag name="KSO_WM_TAG_VERSION" val="1.0"/>
  <p:tag name="KSO_WM_TEMPLATE_CATEGORY" val="diagram"/>
  <p:tag name="KSO_WM_TEMPLATE_INDEX" val="279"/>
  <p:tag name="KSO_WM_UNIT_TYPE" val="l_i"/>
  <p:tag name="KSO_WM_UNIT_INDEX" val="1_5"/>
  <p:tag name="KSO_WM_UNIT_ID" val="258*l_i*1_5"/>
  <p:tag name="KSO_WM_UNIT_CLEAR" val="1"/>
  <p:tag name="KSO_WM_UNIT_LAYERLEVEL" val="1_1"/>
  <p:tag name="KSO_WM_BEAUTIFY_FLAG" val="#wm#"/>
  <p:tag name="KSO_WM_DIAGRAM_GROUP_CODE" val="l1-1"/>
  <p:tag name="KSO_WM_UNIT_LINE_FORE_SCHEMECOLOR_INDEX" val="7"/>
  <p:tag name="KSO_WM_UNIT_LINE_FILL_TYPE" val="2"/>
  <p:tag name="KSO_WM_UNIT_USESOURCEFORMAT_APPLY" val="0"/>
</p:tagLst>
</file>

<file path=ppt/tags/tag35.xml><?xml version="1.0" encoding="utf-8"?>
<p:tagLst xmlns:p="http://schemas.openxmlformats.org/presentationml/2006/main">
  <p:tag name="KSO_WM_TAG_VERSION" val="1.0"/>
  <p:tag name="KSO_WM_TEMPLATE_CATEGORY" val="diagram"/>
  <p:tag name="KSO_WM_TEMPLATE_INDEX" val="279"/>
  <p:tag name="KSO_WM_UNIT_TYPE" val="l_i"/>
  <p:tag name="KSO_WM_UNIT_INDEX" val="1_6"/>
  <p:tag name="KSO_WM_UNIT_ID" val="258*l_i*1_6"/>
  <p:tag name="KSO_WM_UNIT_CLEAR" val="1"/>
  <p:tag name="KSO_WM_UNIT_LAYERLEVEL" val="1_1"/>
  <p:tag name="KSO_WM_BEAUTIFY_FLAG" val="#wm#"/>
  <p:tag name="KSO_WM_DIAGRAM_GROUP_CODE" val="l1-1"/>
  <p:tag name="KSO_WM_UNIT_LINE_FORE_SCHEMECOLOR_INDEX" val="7"/>
  <p:tag name="KSO_WM_UNIT_LINE_FILL_TYPE" val="2"/>
  <p:tag name="KSO_WM_UNIT_USESOURCEFORMAT_APPLY" val="0"/>
</p:tagLst>
</file>

<file path=ppt/tags/tag36.xml><?xml version="1.0" encoding="utf-8"?>
<p:tagLst xmlns:p="http://schemas.openxmlformats.org/presentationml/2006/main">
  <p:tag name="KSO_WM_TAG_VERSION" val="1.0"/>
  <p:tag name="KSO_WM_TEMPLATE_CATEGORY" val="diagram"/>
  <p:tag name="KSO_WM_TEMPLATE_INDEX" val="279"/>
  <p:tag name="KSO_WM_UNIT_TYPE" val="l_h_f"/>
  <p:tag name="KSO_WM_UNIT_INDEX" val="1_3_1"/>
  <p:tag name="KSO_WM_UNIT_ID" val="258*l_h_f*1_3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7"/>
  <p:tag name="KSO_WM_UNIT_FILL_TYPE" val="1"/>
  <p:tag name="KSO_WM_UNIT_TEXT_FILL_FORE_SCHEMECOLOR_INDEX" val="7"/>
  <p:tag name="KSO_WM_UNIT_TEXT_FILL_TYPE" val="1"/>
  <p:tag name="KSO_WM_UNIT_USESOURCEFORMAT_APPLY" val="0"/>
</p:tagLst>
</file>

<file path=ppt/tags/tag37.xml><?xml version="1.0" encoding="utf-8"?>
<p:tagLst xmlns:p="http://schemas.openxmlformats.org/presentationml/2006/main">
  <p:tag name="KSO_WM_TAG_VERSION" val="1.0"/>
  <p:tag name="KSO_WM_BEAUTIFY_FLAG" val="#wm#"/>
  <p:tag name="KSO_WM_UNIT_TYPE" val="i"/>
  <p:tag name="KSO_WM_UNIT_ID" val="diagram279_3*i*22"/>
  <p:tag name="KSO_WM_TEMPLATE_CATEGORY" val="diagram"/>
  <p:tag name="KSO_WM_TEMPLATE_INDEX" val="279"/>
  <p:tag name="KSO_WM_UNIT_INDEX" val="22"/>
</p:tagLst>
</file>

<file path=ppt/tags/tag38.xml><?xml version="1.0" encoding="utf-8"?>
<p:tagLst xmlns:p="http://schemas.openxmlformats.org/presentationml/2006/main">
  <p:tag name="KSO_WM_TAG_VERSION" val="1.0"/>
  <p:tag name="KSO_WM_TEMPLATE_CATEGORY" val="diagram"/>
  <p:tag name="KSO_WM_TEMPLATE_INDEX" val="279"/>
  <p:tag name="KSO_WM_UNIT_TYPE" val="l_i"/>
  <p:tag name="KSO_WM_UNIT_INDEX" val="1_7"/>
  <p:tag name="KSO_WM_UNIT_ID" val="258*l_i*1_7"/>
  <p:tag name="KSO_WM_UNIT_CLEAR" val="1"/>
  <p:tag name="KSO_WM_UNIT_LAYERLEVEL" val="1_1"/>
  <p:tag name="KSO_WM_BEAUTIFY_FLAG" val="#wm#"/>
  <p:tag name="KSO_WM_DIAGRAM_GROUP_CODE" val="l1-1"/>
  <p:tag name="KSO_WM_UNIT_LINE_FORE_SCHEMECOLOR_INDEX" val="8"/>
  <p:tag name="KSO_WM_UNIT_LINE_FILL_TYPE" val="2"/>
  <p:tag name="KSO_WM_UNIT_USESOURCEFORMAT_APPLY" val="0"/>
</p:tagLst>
</file>

<file path=ppt/tags/tag39.xml><?xml version="1.0" encoding="utf-8"?>
<p:tagLst xmlns:p="http://schemas.openxmlformats.org/presentationml/2006/main">
  <p:tag name="KSO_WM_TAG_VERSION" val="1.0"/>
  <p:tag name="KSO_WM_TEMPLATE_CATEGORY" val="diagram"/>
  <p:tag name="KSO_WM_TEMPLATE_INDEX" val="279"/>
  <p:tag name="KSO_WM_UNIT_TYPE" val="l_i"/>
  <p:tag name="KSO_WM_UNIT_INDEX" val="1_8"/>
  <p:tag name="KSO_WM_UNIT_ID" val="258*l_i*1_8"/>
  <p:tag name="KSO_WM_UNIT_CLEAR" val="1"/>
  <p:tag name="KSO_WM_UNIT_LAYERLEVEL" val="1_1"/>
  <p:tag name="KSO_WM_BEAUTIFY_FLAG" val="#wm#"/>
  <p:tag name="KSO_WM_DIAGRAM_GROUP_CODE" val="l1-1"/>
  <p:tag name="KSO_WM_UNIT_LINE_FORE_SCHEMECOLOR_INDEX" val="8"/>
  <p:tag name="KSO_WM_UNIT_LINE_FILL_TYPE" val="2"/>
  <p:tag name="KSO_WM_UNIT_USESOURCEFORMAT_APPLY" val="0"/>
</p:tagLst>
</file>

<file path=ppt/tags/tag4.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8"/>
  <p:tag name="KSO_WM_TEMPLATE_CATEGORY" val="diagram"/>
  <p:tag name="KSO_WM_TEMPLATE_INDEX" val="278"/>
  <p:tag name="KSO_WM_UNIT_INDEX" val="8"/>
</p:tagLst>
</file>

<file path=ppt/tags/tag40.xml><?xml version="1.0" encoding="utf-8"?>
<p:tagLst xmlns:p="http://schemas.openxmlformats.org/presentationml/2006/main">
  <p:tag name="KSO_WM_TAG_VERSION" val="1.0"/>
  <p:tag name="KSO_WM_TEMPLATE_CATEGORY" val="diagram"/>
  <p:tag name="KSO_WM_TEMPLATE_INDEX" val="279"/>
  <p:tag name="KSO_WM_UNIT_TYPE" val="l_h_f"/>
  <p:tag name="KSO_WM_UNIT_INDEX" val="1_4_1"/>
  <p:tag name="KSO_WM_UNIT_ID" val="258*l_h_f*1_4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12"/>
  <p:tag name="KSO_WM_DIAGRAM_GROUP_CODE" val="l1-1"/>
  <p:tag name="KSO_WM_UNIT_FILL_FORE_SCHEMECOLOR_INDEX" val="8"/>
  <p:tag name="KSO_WM_UNIT_FILL_TYPE" val="1"/>
  <p:tag name="KSO_WM_UNIT_TEXT_FILL_FORE_SCHEMECOLOR_INDEX" val="8"/>
  <p:tag name="KSO_WM_UNIT_TEXT_FILL_TYPE" val="1"/>
  <p:tag name="KSO_WM_UNIT_USESOURCEFORMAT_APPLY" val="0"/>
</p:tagLst>
</file>

<file path=ppt/tags/tag41.xml><?xml version="1.0" encoding="utf-8"?>
<p:tagLst xmlns:p="http://schemas.openxmlformats.org/presentationml/2006/main">
  <p:tag name="KSO_WM_TAG_VERSION" val="1.0"/>
  <p:tag name="KSO_WM_BEAUTIFY_FLAG" val="#wm#"/>
  <p:tag name="KSO_WM_UNIT_TYPE" val="i"/>
  <p:tag name="KSO_WM_UNIT_ID" val="diagram301_6*i*33"/>
  <p:tag name="KSO_WM_TEMPLATE_CATEGORY" val="diagram"/>
  <p:tag name="KSO_WM_TEMPLATE_INDEX" val="301"/>
  <p:tag name="KSO_WM_UNIT_INDEX" val="33"/>
</p:tagLst>
</file>

<file path=ppt/tags/tag42.xml><?xml version="1.0" encoding="utf-8"?>
<p:tagLst xmlns:p="http://schemas.openxmlformats.org/presentationml/2006/main">
  <p:tag name="KSO_WM_TAG_VERSION" val="1.0"/>
  <p:tag name="KSO_WM_TEMPLATE_CATEGORY" val="diagram"/>
  <p:tag name="KSO_WM_TEMPLATE_INDEX" val="301"/>
  <p:tag name="KSO_WM_UNIT_TYPE" val="l_i"/>
  <p:tag name="KSO_WM_UNIT_INDEX" val="1_9"/>
  <p:tag name="KSO_WM_UNIT_ID" val="261*l_i*1_9"/>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43.xml><?xml version="1.0" encoding="utf-8"?>
<p:tagLst xmlns:p="http://schemas.openxmlformats.org/presentationml/2006/main">
  <p:tag name="KSO_WM_TAG_VERSION" val="1.0"/>
  <p:tag name="KSO_WM_TEMPLATE_CATEGORY" val="diagram"/>
  <p:tag name="KSO_WM_TEMPLATE_INDEX" val="301"/>
  <p:tag name="KSO_WM_UNIT_TYPE" val="l_h_a"/>
  <p:tag name="KSO_WM_UNIT_INDEX" val="1_1_1"/>
  <p:tag name="KSO_WM_UNIT_ID" val="261*l_h_a*1_1_1"/>
  <p:tag name="KSO_WM_UNIT_CLEAR" val="1"/>
  <p:tag name="KSO_WM_UNIT_LAYERLEVEL" val="1_1_1"/>
  <p:tag name="KSO_WM_UNIT_VALUE" val="8"/>
  <p:tag name="KSO_WM_UNIT_HIGHLIGHT" val="0"/>
  <p:tag name="KSO_WM_UNIT_COMPATIBLE" val="0"/>
  <p:tag name="KSO_WM_UNIT_PRESET_TEXT" val="AMET"/>
  <p:tag name="KSO_WM_BEAUTIFY_FLAG" val="#wm#"/>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44.xml><?xml version="1.0" encoding="utf-8"?>
<p:tagLst xmlns:p="http://schemas.openxmlformats.org/presentationml/2006/main">
  <p:tag name="KSO_WM_TAG_VERSION" val="1.0"/>
  <p:tag name="KSO_WM_TEMPLATE_CATEGORY" val="diagram"/>
  <p:tag name="KSO_WM_TEMPLATE_INDEX" val="301"/>
  <p:tag name="KSO_WM_UNIT_TYPE" val="l_i"/>
  <p:tag name="KSO_WM_UNIT_INDEX" val="1_10"/>
  <p:tag name="KSO_WM_UNIT_ID" val="261*l_i*1_10"/>
  <p:tag name="KSO_WM_UNIT_CLEAR" val="1"/>
  <p:tag name="KSO_WM_UNIT_LAYERLEVEL" val="1_1"/>
  <p:tag name="KSO_WM_BEAUTIFY_FLAG" val="#wm#"/>
  <p:tag name="KSO_WM_DIAGRAM_GROUP_CODE" val="l1-1"/>
  <p:tag name="KSO_WM_UNIT_USESOURCEFORMAT_APPLY" val="0"/>
</p:tagLst>
</file>

<file path=ppt/tags/tag45.xml><?xml version="1.0" encoding="utf-8"?>
<p:tagLst xmlns:p="http://schemas.openxmlformats.org/presentationml/2006/main">
  <p:tag name="KSO_WM_TAG_VERSION" val="1.0"/>
  <p:tag name="KSO_WM_TEMPLATE_CATEGORY" val="diagram"/>
  <p:tag name="KSO_WM_TEMPLATE_INDEX" val="301"/>
  <p:tag name="KSO_WM_UNIT_TYPE" val="l_h_f"/>
  <p:tag name="KSO_WM_UNIT_INDEX" val="1_1_1"/>
  <p:tag name="KSO_WM_UNIT_ID" val="261*l_h_f*1_1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46.xml><?xml version="1.0" encoding="utf-8"?>
<p:tagLst xmlns:p="http://schemas.openxmlformats.org/presentationml/2006/main">
  <p:tag name="KSO_WM_TAG_VERSION" val="1.0"/>
  <p:tag name="KSO_WM_BEAUTIFY_FLAG" val="#wm#"/>
  <p:tag name="KSO_WM_UNIT_TYPE" val="i"/>
  <p:tag name="KSO_WM_UNIT_ID" val="diagram301_6*i*41"/>
  <p:tag name="KSO_WM_TEMPLATE_CATEGORY" val="diagram"/>
  <p:tag name="KSO_WM_TEMPLATE_INDEX" val="301"/>
  <p:tag name="KSO_WM_UNIT_INDEX" val="41"/>
</p:tagLst>
</file>

<file path=ppt/tags/tag47.xml><?xml version="1.0" encoding="utf-8"?>
<p:tagLst xmlns:p="http://schemas.openxmlformats.org/presentationml/2006/main">
  <p:tag name="KSO_WM_TAG_VERSION" val="1.0"/>
  <p:tag name="KSO_WM_TEMPLATE_CATEGORY" val="diagram"/>
  <p:tag name="KSO_WM_TEMPLATE_INDEX" val="301"/>
  <p:tag name="KSO_WM_UNIT_TYPE" val="l_i"/>
  <p:tag name="KSO_WM_UNIT_INDEX" val="1_11"/>
  <p:tag name="KSO_WM_UNIT_ID" val="261*l_i*1_11"/>
  <p:tag name="KSO_WM_UNIT_CLEAR" val="1"/>
  <p:tag name="KSO_WM_UNIT_LAYERLEVEL" val="1_1"/>
  <p:tag name="KSO_WM_BEAUTIFY_FLAG" val="#wm#"/>
  <p:tag name="KSO_WM_DIAGRAM_GROUP_CODE" val="l1-1"/>
  <p:tag name="KSO_WM_UNIT_FILL_FORE_SCHEMECOLOR_INDEX" val="7"/>
  <p:tag name="KSO_WM_UNIT_FILL_TYPE" val="1"/>
  <p:tag name="KSO_WM_UNIT_USESOURCEFORMAT_APPLY" val="0"/>
</p:tagLst>
</file>

<file path=ppt/tags/tag48.xml><?xml version="1.0" encoding="utf-8"?>
<p:tagLst xmlns:p="http://schemas.openxmlformats.org/presentationml/2006/main">
  <p:tag name="KSO_WM_TAG_VERSION" val="1.0"/>
  <p:tag name="KSO_WM_TEMPLATE_CATEGORY" val="diagram"/>
  <p:tag name="KSO_WM_TEMPLATE_INDEX" val="301"/>
  <p:tag name="KSO_WM_UNIT_TYPE" val="l_h_a"/>
  <p:tag name="KSO_WM_UNIT_INDEX" val="1_2_1"/>
  <p:tag name="KSO_WM_UNIT_ID" val="261*l_h_a*1_2_1"/>
  <p:tag name="KSO_WM_UNIT_CLEAR" val="1"/>
  <p:tag name="KSO_WM_UNIT_LAYERLEVEL" val="1_1_1"/>
  <p:tag name="KSO_WM_UNIT_VALUE" val="8"/>
  <p:tag name="KSO_WM_UNIT_HIGHLIGHT" val="0"/>
  <p:tag name="KSO_WM_UNIT_COMPATIBLE" val="0"/>
  <p:tag name="KSO_WM_UNIT_PRESET_TEXT" val="AMET"/>
  <p:tag name="KSO_WM_BEAUTIFY_FLAG" val="#wm#"/>
  <p:tag name="KSO_WM_DIAGRAM_GROUP_CODE" val="l1-1"/>
  <p:tag name="KSO_WM_UNIT_FILL_FORE_SCHEMECOLOR_INDEX" val="14"/>
  <p:tag name="KSO_WM_UNIT_FILL_TYPE" val="1"/>
  <p:tag name="KSO_WM_UNIT_TEXT_FILL_FORE_SCHEMECOLOR_INDEX" val="7"/>
  <p:tag name="KSO_WM_UNIT_TEXT_FILL_TYPE" val="1"/>
  <p:tag name="KSO_WM_UNIT_USESOURCEFORMAT_APPLY" val="0"/>
</p:tagLst>
</file>

<file path=ppt/tags/tag49.xml><?xml version="1.0" encoding="utf-8"?>
<p:tagLst xmlns:p="http://schemas.openxmlformats.org/presentationml/2006/main">
  <p:tag name="KSO_WM_TAG_VERSION" val="1.0"/>
  <p:tag name="KSO_WM_TEMPLATE_CATEGORY" val="diagram"/>
  <p:tag name="KSO_WM_TEMPLATE_INDEX" val="301"/>
  <p:tag name="KSO_WM_UNIT_TYPE" val="l_i"/>
  <p:tag name="KSO_WM_UNIT_INDEX" val="1_12"/>
  <p:tag name="KSO_WM_UNIT_ID" val="261*l_i*1_12"/>
  <p:tag name="KSO_WM_UNIT_CLEAR" val="1"/>
  <p:tag name="KSO_WM_UNIT_LAYERLEVEL" val="1_1"/>
  <p:tag name="KSO_WM_BEAUTIFY_FLAG" val="#wm#"/>
  <p:tag name="KSO_WM_DIAGRAM_GROUP_CODE" val="l1-1"/>
  <p:tag name="KSO_WM_UNIT_USESOURCEFORMAT_APPLY" val="0"/>
</p:tagLst>
</file>

<file path=ppt/tags/tag5.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9"/>
  <p:tag name="KSO_WM_TEMPLATE_CATEGORY" val="diagram"/>
  <p:tag name="KSO_WM_TEMPLATE_INDEX" val="278"/>
  <p:tag name="KSO_WM_UNIT_INDEX" val="9"/>
</p:tagLst>
</file>

<file path=ppt/tags/tag50.xml><?xml version="1.0" encoding="utf-8"?>
<p:tagLst xmlns:p="http://schemas.openxmlformats.org/presentationml/2006/main">
  <p:tag name="KSO_WM_TAG_VERSION" val="1.0"/>
  <p:tag name="KSO_WM_BEAUTIFY_FLAG" val="#wm#"/>
  <p:tag name="KSO_WM_UNIT_TYPE" val="i"/>
  <p:tag name="KSO_WM_UNIT_ID" val="diagram301_6*i*17"/>
  <p:tag name="KSO_WM_TEMPLATE_CATEGORY" val="diagram"/>
  <p:tag name="KSO_WM_TEMPLATE_INDEX" val="301"/>
  <p:tag name="KSO_WM_UNIT_INDEX" val="17"/>
</p:tagLst>
</file>

<file path=ppt/tags/tag51.xml><?xml version="1.0" encoding="utf-8"?>
<p:tagLst xmlns:p="http://schemas.openxmlformats.org/presentationml/2006/main">
  <p:tag name="KSO_WM_TAG_VERSION" val="1.0"/>
  <p:tag name="KSO_WM_TEMPLATE_CATEGORY" val="diagram"/>
  <p:tag name="KSO_WM_TEMPLATE_INDEX" val="301"/>
  <p:tag name="KSO_WM_UNIT_TYPE" val="l_i"/>
  <p:tag name="KSO_WM_UNIT_INDEX" val="1_5"/>
  <p:tag name="KSO_WM_UNIT_ID" val="261*l_i*1_5"/>
  <p:tag name="KSO_WM_UNIT_CLEAR" val="1"/>
  <p:tag name="KSO_WM_UNIT_LAYERLEVEL" val="1_1"/>
  <p:tag name="KSO_WM_BEAUTIFY_FLAG" val="#wm#"/>
  <p:tag name="KSO_WM_DIAGRAM_GROUP_CODE" val="l1-1"/>
  <p:tag name="KSO_WM_UNIT_FILL_FORE_SCHEMECOLOR_INDEX" val="7"/>
  <p:tag name="KSO_WM_UNIT_FILL_TYPE" val="1"/>
  <p:tag name="KSO_WM_UNIT_USESOURCEFORMAT_APPLY" val="0"/>
</p:tagLst>
</file>

<file path=ppt/tags/tag52.xml><?xml version="1.0" encoding="utf-8"?>
<p:tagLst xmlns:p="http://schemas.openxmlformats.org/presentationml/2006/main">
  <p:tag name="KSO_WM_TAG_VERSION" val="1.0"/>
  <p:tag name="KSO_WM_TEMPLATE_CATEGORY" val="diagram"/>
  <p:tag name="KSO_WM_TEMPLATE_INDEX" val="301"/>
  <p:tag name="KSO_WM_UNIT_TYPE" val="l_h_a"/>
  <p:tag name="KSO_WM_UNIT_INDEX" val="1_3_1"/>
  <p:tag name="KSO_WM_UNIT_ID" val="261*l_h_a*1_3_1"/>
  <p:tag name="KSO_WM_UNIT_CLEAR" val="1"/>
  <p:tag name="KSO_WM_UNIT_LAYERLEVEL" val="1_1_1"/>
  <p:tag name="KSO_WM_UNIT_VALUE" val="8"/>
  <p:tag name="KSO_WM_UNIT_HIGHLIGHT" val="0"/>
  <p:tag name="KSO_WM_UNIT_COMPATIBLE" val="0"/>
  <p:tag name="KSO_WM_UNIT_PRESET_TEXT" val="AMET"/>
  <p:tag name="KSO_WM_BEAUTIFY_FLAG" val="#wm#"/>
  <p:tag name="KSO_WM_DIAGRAM_GROUP_CODE" val="l1-1"/>
  <p:tag name="KSO_WM_UNIT_FILL_FORE_SCHEMECOLOR_INDEX" val="14"/>
  <p:tag name="KSO_WM_UNIT_FILL_TYPE" val="1"/>
  <p:tag name="KSO_WM_UNIT_TEXT_FILL_FORE_SCHEMECOLOR_INDEX" val="7"/>
  <p:tag name="KSO_WM_UNIT_TEXT_FILL_TYPE" val="1"/>
  <p:tag name="KSO_WM_UNIT_USESOURCEFORMAT_APPLY" val="0"/>
</p:tagLst>
</file>

<file path=ppt/tags/tag53.xml><?xml version="1.0" encoding="utf-8"?>
<p:tagLst xmlns:p="http://schemas.openxmlformats.org/presentationml/2006/main">
  <p:tag name="KSO_WM_TAG_VERSION" val="1.0"/>
  <p:tag name="KSO_WM_TEMPLATE_CATEGORY" val="diagram"/>
  <p:tag name="KSO_WM_TEMPLATE_INDEX" val="301"/>
  <p:tag name="KSO_WM_UNIT_TYPE" val="l_i"/>
  <p:tag name="KSO_WM_UNIT_INDEX" val="1_6"/>
  <p:tag name="KSO_WM_UNIT_ID" val="261*l_i*1_6"/>
  <p:tag name="KSO_WM_UNIT_CLEAR" val="1"/>
  <p:tag name="KSO_WM_UNIT_LAYERLEVEL" val="1_1"/>
  <p:tag name="KSO_WM_BEAUTIFY_FLAG" val="#wm#"/>
  <p:tag name="KSO_WM_DIAGRAM_GROUP_CODE" val="l1-1"/>
  <p:tag name="KSO_WM_UNIT_USESOURCEFORMAT_APPLY" val="0"/>
</p:tagLst>
</file>

<file path=ppt/tags/tag54.xml><?xml version="1.0" encoding="utf-8"?>
<p:tagLst xmlns:p="http://schemas.openxmlformats.org/presentationml/2006/main">
  <p:tag name="KSO_WM_TAG_VERSION" val="1.0"/>
  <p:tag name="KSO_WM_BEAUTIFY_FLAG" val="#wm#"/>
  <p:tag name="KSO_WM_UNIT_TYPE" val="i"/>
  <p:tag name="KSO_WM_UNIT_ID" val="diagram301_6*i*1"/>
  <p:tag name="KSO_WM_TEMPLATE_CATEGORY" val="diagram"/>
  <p:tag name="KSO_WM_TEMPLATE_INDEX" val="301"/>
  <p:tag name="KSO_WM_UNIT_INDEX" val="1"/>
</p:tagLst>
</file>

<file path=ppt/tags/tag55.xml><?xml version="1.0" encoding="utf-8"?>
<p:tagLst xmlns:p="http://schemas.openxmlformats.org/presentationml/2006/main">
  <p:tag name="KSO_WM_TAG_VERSION" val="1.0"/>
  <p:tag name="KSO_WM_TEMPLATE_CATEGORY" val="diagram"/>
  <p:tag name="KSO_WM_TEMPLATE_INDEX" val="301"/>
  <p:tag name="KSO_WM_UNIT_TYPE" val="l_i"/>
  <p:tag name="KSO_WM_UNIT_INDEX" val="1_1"/>
  <p:tag name="KSO_WM_UNIT_ID" val="261*l_i*1_1"/>
  <p:tag name="KSO_WM_UNIT_CLEAR" val="1"/>
  <p:tag name="KSO_WM_UNIT_LAYERLEVEL" val="1_1"/>
  <p:tag name="KSO_WM_BEAUTIFY_FLAG" val="#wm#"/>
  <p:tag name="KSO_WM_DIAGRAM_GROUP_CODE" val="l1-1"/>
  <p:tag name="KSO_WM_UNIT_FILL_FORE_SCHEMECOLOR_INDEX" val="6"/>
  <p:tag name="KSO_WM_UNIT_FILL_TYPE" val="1"/>
  <p:tag name="KSO_WM_UNIT_USESOURCEFORMAT_APPLY" val="0"/>
</p:tagLst>
</file>

<file path=ppt/tags/tag56.xml><?xml version="1.0" encoding="utf-8"?>
<p:tagLst xmlns:p="http://schemas.openxmlformats.org/presentationml/2006/main">
  <p:tag name="KSO_WM_TAG_VERSION" val="1.0"/>
  <p:tag name="KSO_WM_TEMPLATE_CATEGORY" val="diagram"/>
  <p:tag name="KSO_WM_TEMPLATE_INDEX" val="301"/>
  <p:tag name="KSO_WM_UNIT_TYPE" val="l_h_a"/>
  <p:tag name="KSO_WM_UNIT_INDEX" val="1_5_1"/>
  <p:tag name="KSO_WM_UNIT_ID" val="261*l_h_a*1_5_1"/>
  <p:tag name="KSO_WM_UNIT_CLEAR" val="1"/>
  <p:tag name="KSO_WM_UNIT_LAYERLEVEL" val="1_1_1"/>
  <p:tag name="KSO_WM_UNIT_VALUE" val="8"/>
  <p:tag name="KSO_WM_UNIT_HIGHLIGHT" val="0"/>
  <p:tag name="KSO_WM_UNIT_COMPATIBLE" val="0"/>
  <p:tag name="KSO_WM_UNIT_PRESET_TEXT" val="AMET"/>
  <p:tag name="KSO_WM_BEAUTIFY_FLAG" val="#wm#"/>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57.xml><?xml version="1.0" encoding="utf-8"?>
<p:tagLst xmlns:p="http://schemas.openxmlformats.org/presentationml/2006/main">
  <p:tag name="KSO_WM_TAG_VERSION" val="1.0"/>
  <p:tag name="KSO_WM_TEMPLATE_CATEGORY" val="diagram"/>
  <p:tag name="KSO_WM_TEMPLATE_INDEX" val="301"/>
  <p:tag name="KSO_WM_UNIT_TYPE" val="l_i"/>
  <p:tag name="KSO_WM_UNIT_INDEX" val="1_2"/>
  <p:tag name="KSO_WM_UNIT_ID" val="261*l_i*1_2"/>
  <p:tag name="KSO_WM_UNIT_CLEAR" val="1"/>
  <p:tag name="KSO_WM_UNIT_LAYERLEVEL" val="1_1"/>
  <p:tag name="KSO_WM_BEAUTIFY_FLAG" val="#wm#"/>
  <p:tag name="KSO_WM_DIAGRAM_GROUP_CODE" val="l1-1"/>
  <p:tag name="KSO_WM_UNIT_USESOURCEFORMAT_APPLY" val="0"/>
</p:tagLst>
</file>

<file path=ppt/tags/tag58.xml><?xml version="1.0" encoding="utf-8"?>
<p:tagLst xmlns:p="http://schemas.openxmlformats.org/presentationml/2006/main">
  <p:tag name="KSO_WM_TAG_VERSION" val="1.0"/>
  <p:tag name="KSO_WM_TEMPLATE_CATEGORY" val="diagram"/>
  <p:tag name="KSO_WM_TEMPLATE_INDEX" val="301"/>
  <p:tag name="KSO_WM_UNIT_TYPE" val="l_h_f"/>
  <p:tag name="KSO_WM_UNIT_INDEX" val="1_3_1"/>
  <p:tag name="KSO_WM_UNIT_ID" val="261*l_h_f*1_3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59.xml><?xml version="1.0" encoding="utf-8"?>
<p:tagLst xmlns:p="http://schemas.openxmlformats.org/presentationml/2006/main">
  <p:tag name="KSO_WM_TAG_VERSION" val="1.0"/>
  <p:tag name="KSO_WM_TEMPLATE_CATEGORY" val="diagram"/>
  <p:tag name="KSO_WM_TEMPLATE_INDEX" val="301"/>
  <p:tag name="KSO_WM_UNIT_TYPE" val="l_h_f"/>
  <p:tag name="KSO_WM_UNIT_INDEX" val="1_5_1"/>
  <p:tag name="KSO_WM_UNIT_ID" val="261*l_h_f*1_5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TEMPLATE_CATEGORY" val="diagram"/>
  <p:tag name="KSO_WM_TEMPLATE_INDEX" val="278"/>
  <p:tag name="KSO_WM_TAG_VERSION" val="1.0"/>
  <p:tag name="KSO_WM_UNIT_TYPE" val="l_h_f"/>
  <p:tag name="KSO_WM_UNIT_INDEX" val="1_1_1"/>
  <p:tag name="KSO_WM_UNIT_ID" val="diagram278_3*l_h_f*1_1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5"/>
  <p:tag name="KSO_WM_DIAGRAM_GROUP_CODE" val="l1-1"/>
  <p:tag name="KSO_WM_UNIT_TEXT_FILL_FORE_SCHEMECOLOR_INDEX" val="13"/>
  <p:tag name="KSO_WM_UNIT_TEXT_FILL_TYPE" val="1"/>
  <p:tag name="KSO_WM_UNIT_USESOURCEFORMAT_APPLY" val="0"/>
</p:tagLst>
</file>

<file path=ppt/tags/tag60.xml><?xml version="1.0" encoding="utf-8"?>
<p:tagLst xmlns:p="http://schemas.openxmlformats.org/presentationml/2006/main">
  <p:tag name="KSO_WM_TAG_VERSION" val="1.0"/>
  <p:tag name="KSO_WM_BEAUTIFY_FLAG" val="#wm#"/>
  <p:tag name="KSO_WM_UNIT_TYPE" val="i"/>
  <p:tag name="KSO_WM_UNIT_ID" val="diagram301_6*i*25"/>
  <p:tag name="KSO_WM_TEMPLATE_CATEGORY" val="diagram"/>
  <p:tag name="KSO_WM_TEMPLATE_INDEX" val="301"/>
  <p:tag name="KSO_WM_UNIT_INDEX" val="25"/>
</p:tagLst>
</file>

<file path=ppt/tags/tag61.xml><?xml version="1.0" encoding="utf-8"?>
<p:tagLst xmlns:p="http://schemas.openxmlformats.org/presentationml/2006/main">
  <p:tag name="KSO_WM_TAG_VERSION" val="1.0"/>
  <p:tag name="KSO_WM_TEMPLATE_CATEGORY" val="diagram"/>
  <p:tag name="KSO_WM_TEMPLATE_INDEX" val="301"/>
  <p:tag name="KSO_WM_UNIT_TYPE" val="l_i"/>
  <p:tag name="KSO_WM_UNIT_INDEX" val="1_7"/>
  <p:tag name="KSO_WM_UNIT_ID" val="261*l_i*1_7"/>
  <p:tag name="KSO_WM_UNIT_CLEAR" val="1"/>
  <p:tag name="KSO_WM_UNIT_LAYERLEVEL" val="1_1"/>
  <p:tag name="KSO_WM_BEAUTIFY_FLAG" val="#wm#"/>
  <p:tag name="KSO_WM_DIAGRAM_GROUP_CODE" val="l1-1"/>
  <p:tag name="KSO_WM_UNIT_FILL_FORE_SCHEMECOLOR_INDEX" val="6"/>
  <p:tag name="KSO_WM_UNIT_FILL_TYPE" val="1"/>
  <p:tag name="KSO_WM_UNIT_USESOURCEFORMAT_APPLY" val="0"/>
</p:tagLst>
</file>

<file path=ppt/tags/tag62.xml><?xml version="1.0" encoding="utf-8"?>
<p:tagLst xmlns:p="http://schemas.openxmlformats.org/presentationml/2006/main">
  <p:tag name="KSO_WM_TAG_VERSION" val="1.0"/>
  <p:tag name="KSO_WM_TEMPLATE_CATEGORY" val="diagram"/>
  <p:tag name="KSO_WM_TEMPLATE_INDEX" val="301"/>
  <p:tag name="KSO_WM_UNIT_TYPE" val="l_h_a"/>
  <p:tag name="KSO_WM_UNIT_INDEX" val="1_4_1"/>
  <p:tag name="KSO_WM_UNIT_ID" val="261*l_h_a*1_4_1"/>
  <p:tag name="KSO_WM_UNIT_CLEAR" val="1"/>
  <p:tag name="KSO_WM_UNIT_LAYERLEVEL" val="1_1_1"/>
  <p:tag name="KSO_WM_UNIT_VALUE" val="8"/>
  <p:tag name="KSO_WM_UNIT_HIGHLIGHT" val="0"/>
  <p:tag name="KSO_WM_UNIT_COMPATIBLE" val="0"/>
  <p:tag name="KSO_WM_UNIT_PRESET_TEXT" val="AMET"/>
  <p:tag name="KSO_WM_BEAUTIFY_FLAG" val="#wm#"/>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63.xml><?xml version="1.0" encoding="utf-8"?>
<p:tagLst xmlns:p="http://schemas.openxmlformats.org/presentationml/2006/main">
  <p:tag name="KSO_WM_TAG_VERSION" val="1.0"/>
  <p:tag name="KSO_WM_TEMPLATE_CATEGORY" val="diagram"/>
  <p:tag name="KSO_WM_TEMPLATE_INDEX" val="301"/>
  <p:tag name="KSO_WM_UNIT_TYPE" val="l_i"/>
  <p:tag name="KSO_WM_UNIT_INDEX" val="1_8"/>
  <p:tag name="KSO_WM_UNIT_ID" val="261*l_i*1_8"/>
  <p:tag name="KSO_WM_UNIT_CLEAR" val="1"/>
  <p:tag name="KSO_WM_UNIT_LAYERLEVEL" val="1_1"/>
  <p:tag name="KSO_WM_BEAUTIFY_FLAG" val="#wm#"/>
  <p:tag name="KSO_WM_DIAGRAM_GROUP_CODE" val="l1-1"/>
  <p:tag name="KSO_WM_UNIT_USESOURCEFORMAT_APPLY" val="0"/>
</p:tagLst>
</file>

<file path=ppt/tags/tag64.xml><?xml version="1.0" encoding="utf-8"?>
<p:tagLst xmlns:p="http://schemas.openxmlformats.org/presentationml/2006/main">
  <p:tag name="KSO_WM_TAG_VERSION" val="1.0"/>
  <p:tag name="KSO_WM_BEAUTIFY_FLAG" val="#wm#"/>
  <p:tag name="KSO_WM_UNIT_TYPE" val="i"/>
  <p:tag name="KSO_WM_UNIT_ID" val="diagram301_6*i*9"/>
  <p:tag name="KSO_WM_TEMPLATE_CATEGORY" val="diagram"/>
  <p:tag name="KSO_WM_TEMPLATE_INDEX" val="301"/>
  <p:tag name="KSO_WM_UNIT_INDEX" val="9"/>
</p:tagLst>
</file>

<file path=ppt/tags/tag65.xml><?xml version="1.0" encoding="utf-8"?>
<p:tagLst xmlns:p="http://schemas.openxmlformats.org/presentationml/2006/main">
  <p:tag name="KSO_WM_TAG_VERSION" val="1.0"/>
  <p:tag name="KSO_WM_TEMPLATE_CATEGORY" val="diagram"/>
  <p:tag name="KSO_WM_TEMPLATE_INDEX" val="301"/>
  <p:tag name="KSO_WM_UNIT_TYPE" val="l_i"/>
  <p:tag name="KSO_WM_UNIT_INDEX" val="1_3"/>
  <p:tag name="KSO_WM_UNIT_ID" val="261*l_i*1_3"/>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66.xml><?xml version="1.0" encoding="utf-8"?>
<p:tagLst xmlns:p="http://schemas.openxmlformats.org/presentationml/2006/main">
  <p:tag name="KSO_WM_TAG_VERSION" val="1.0"/>
  <p:tag name="KSO_WM_TEMPLATE_CATEGORY" val="diagram"/>
  <p:tag name="KSO_WM_TEMPLATE_INDEX" val="301"/>
  <p:tag name="KSO_WM_UNIT_TYPE" val="l_h_a"/>
  <p:tag name="KSO_WM_UNIT_INDEX" val="1_6_1"/>
  <p:tag name="KSO_WM_UNIT_ID" val="261*l_h_a*1_6_1"/>
  <p:tag name="KSO_WM_UNIT_CLEAR" val="1"/>
  <p:tag name="KSO_WM_UNIT_LAYERLEVEL" val="1_1_1"/>
  <p:tag name="KSO_WM_UNIT_VALUE" val="8"/>
  <p:tag name="KSO_WM_UNIT_HIGHLIGHT" val="0"/>
  <p:tag name="KSO_WM_UNIT_COMPATIBLE" val="0"/>
  <p:tag name="KSO_WM_UNIT_PRESET_TEXT" val="AMET"/>
  <p:tag name="KSO_WM_BEAUTIFY_FLAG" val="#wm#"/>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67.xml><?xml version="1.0" encoding="utf-8"?>
<p:tagLst xmlns:p="http://schemas.openxmlformats.org/presentationml/2006/main">
  <p:tag name="KSO_WM_TAG_VERSION" val="1.0"/>
  <p:tag name="KSO_WM_TEMPLATE_CATEGORY" val="diagram"/>
  <p:tag name="KSO_WM_TEMPLATE_INDEX" val="301"/>
  <p:tag name="KSO_WM_UNIT_TYPE" val="l_i"/>
  <p:tag name="KSO_WM_UNIT_INDEX" val="1_4"/>
  <p:tag name="KSO_WM_UNIT_ID" val="261*l_i*1_4"/>
  <p:tag name="KSO_WM_UNIT_CLEAR" val="1"/>
  <p:tag name="KSO_WM_UNIT_LAYERLEVEL" val="1_1"/>
  <p:tag name="KSO_WM_BEAUTIFY_FLAG" val="#wm#"/>
  <p:tag name="KSO_WM_DIAGRAM_GROUP_CODE" val="l1-1"/>
  <p:tag name="KSO_WM_UNIT_USESOURCEFORMAT_APPLY" val="0"/>
</p:tagLst>
</file>

<file path=ppt/tags/tag68.xml><?xml version="1.0" encoding="utf-8"?>
<p:tagLst xmlns:p="http://schemas.openxmlformats.org/presentationml/2006/main">
  <p:tag name="KSO_WM_TAG_VERSION" val="1.0"/>
  <p:tag name="KSO_WM_TEMPLATE_CATEGORY" val="diagram"/>
  <p:tag name="KSO_WM_TEMPLATE_INDEX" val="301"/>
  <p:tag name="KSO_WM_UNIT_TYPE" val="l_h_f"/>
  <p:tag name="KSO_WM_UNIT_INDEX" val="1_2_1"/>
  <p:tag name="KSO_WM_UNIT_ID" val="261*l_h_f*1_2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TAG_VERSION" val="1.0"/>
  <p:tag name="KSO_WM_TEMPLATE_CATEGORY" val="diagram"/>
  <p:tag name="KSO_WM_TEMPLATE_INDEX" val="301"/>
  <p:tag name="KSO_WM_UNIT_TYPE" val="l_h_f"/>
  <p:tag name="KSO_WM_UNIT_INDEX" val="1_4_1"/>
  <p:tag name="KSO_WM_UNIT_ID" val="261*l_h_f*1_4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TAG_VERSION" val="1.0"/>
  <p:tag name="KSO_WM_BEAUTIFY_FLAG" val="#wm#"/>
  <p:tag name="KSO_WM_UNIT_TYPE" val="i"/>
  <p:tag name="KSO_WM_UNIT_ID" val="diagram278_3*i*11"/>
  <p:tag name="KSO_WM_TEMPLATE_CATEGORY" val="diagram"/>
  <p:tag name="KSO_WM_TEMPLATE_INDEX" val="278"/>
  <p:tag name="KSO_WM_UNIT_INDEX" val="11"/>
</p:tagLst>
</file>

<file path=ppt/tags/tag70.xml><?xml version="1.0" encoding="utf-8"?>
<p:tagLst xmlns:p="http://schemas.openxmlformats.org/presentationml/2006/main">
  <p:tag name="KSO_WM_TAG_VERSION" val="1.0"/>
  <p:tag name="KSO_WM_TEMPLATE_CATEGORY" val="diagram"/>
  <p:tag name="KSO_WM_TEMPLATE_INDEX" val="301"/>
  <p:tag name="KSO_WM_UNIT_TYPE" val="l_h_f"/>
  <p:tag name="KSO_WM_UNIT_INDEX" val="1_6_1"/>
  <p:tag name="KSO_WM_UNIT_ID" val="261*l_h_f*1_6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 name="KSO_WM_UNIT_USESOURCEFORMAT_APPLY" val="0"/>
</p:tagLst>
</file>

<file path=ppt/tags/tag71.xml><?xml version="1.0" encoding="utf-8"?>
<p:tagLst xmlns:p="http://schemas.openxmlformats.org/presentationml/2006/main">
  <p:tag name="KSO_WM_BEAUTIFY_FLAG" val="#wm#"/>
  <p:tag name="KSO_WM_UNIT_TYPE" val="i"/>
  <p:tag name="KSO_WM_UNIT_ID" val="diagram376_6*i*0"/>
  <p:tag name="KSO_WM_TEMPLATE_CATEGORY" val="diagram"/>
  <p:tag name="KSO_WM_TEMPLATE_INDEX" val="376"/>
  <p:tag name="KSO_WM_TAG_VERSION" val="1.0"/>
  <p:tag name="KSO_WM_UNIT_INDEX" val="0"/>
</p:tagLst>
</file>

<file path=ppt/tags/tag72.xml><?xml version="1.0" encoding="utf-8"?>
<p:tagLst xmlns:p="http://schemas.openxmlformats.org/presentationml/2006/main">
  <p:tag name="KSO_WM_TEMPLATE_CATEGORY" val="diagram"/>
  <p:tag name="KSO_WM_TEMPLATE_INDEX" val="376"/>
  <p:tag name="KSO_WM_UNIT_TYPE" val="l_i"/>
  <p:tag name="KSO_WM_UNIT_INDEX" val="1_1"/>
  <p:tag name="KSO_WM_UNIT_ID" val="261*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73.xml><?xml version="1.0" encoding="utf-8"?>
<p:tagLst xmlns:p="http://schemas.openxmlformats.org/presentationml/2006/main">
  <p:tag name="KSO_WM_TEMPLATE_CATEGORY" val="diagram"/>
  <p:tag name="KSO_WM_TEMPLATE_INDEX" val="376"/>
  <p:tag name="KSO_WM_UNIT_TYPE" val="l_h_f"/>
  <p:tag name="KSO_WM_UNIT_INDEX" val="1_1_1"/>
  <p:tag name="KSO_WM_UNIT_ID" val="261*l_h_f*1_1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74.xml><?xml version="1.0" encoding="utf-8"?>
<p:tagLst xmlns:p="http://schemas.openxmlformats.org/presentationml/2006/main">
  <p:tag name="KSO_WM_TEMPLATE_CATEGORY" val="diagram"/>
  <p:tag name="KSO_WM_TEMPLATE_INDEX" val="376"/>
  <p:tag name="KSO_WM_UNIT_TYPE" val="l_i"/>
  <p:tag name="KSO_WM_UNIT_INDEX" val="1_2"/>
  <p:tag name="KSO_WM_UNIT_ID" val="261*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75.xml><?xml version="1.0" encoding="utf-8"?>
<p:tagLst xmlns:p="http://schemas.openxmlformats.org/presentationml/2006/main">
  <p:tag name="KSO_WM_BEAUTIFY_FLAG" val="#wm#"/>
  <p:tag name="KSO_WM_UNIT_TYPE" val="i"/>
  <p:tag name="KSO_WM_UNIT_ID" val="diagram376_6*i*7"/>
  <p:tag name="KSO_WM_TEMPLATE_CATEGORY" val="diagram"/>
  <p:tag name="KSO_WM_TEMPLATE_INDEX" val="376"/>
  <p:tag name="KSO_WM_TAG_VERSION" val="1.0"/>
  <p:tag name="KSO_WM_UNIT_INDEX" val="7"/>
</p:tagLst>
</file>

<file path=ppt/tags/tag76.xml><?xml version="1.0" encoding="utf-8"?>
<p:tagLst xmlns:p="http://schemas.openxmlformats.org/presentationml/2006/main">
  <p:tag name="KSO_WM_TEMPLATE_CATEGORY" val="diagram"/>
  <p:tag name="KSO_WM_TEMPLATE_INDEX" val="376"/>
  <p:tag name="KSO_WM_UNIT_TYPE" val="l_i"/>
  <p:tag name="KSO_WM_UNIT_INDEX" val="1_3"/>
  <p:tag name="KSO_WM_UNIT_ID" val="261*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77.xml><?xml version="1.0" encoding="utf-8"?>
<p:tagLst xmlns:p="http://schemas.openxmlformats.org/presentationml/2006/main">
  <p:tag name="KSO_WM_TEMPLATE_CATEGORY" val="diagram"/>
  <p:tag name="KSO_WM_TEMPLATE_INDEX" val="376"/>
  <p:tag name="KSO_WM_UNIT_TYPE" val="l_h_f"/>
  <p:tag name="KSO_WM_UNIT_INDEX" val="1_2_1"/>
  <p:tag name="KSO_WM_UNIT_ID" val="261*l_h_f*1_2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78.xml><?xml version="1.0" encoding="utf-8"?>
<p:tagLst xmlns:p="http://schemas.openxmlformats.org/presentationml/2006/main">
  <p:tag name="KSO_WM_TEMPLATE_CATEGORY" val="diagram"/>
  <p:tag name="KSO_WM_TEMPLATE_INDEX" val="376"/>
  <p:tag name="KSO_WM_UNIT_TYPE" val="l_i"/>
  <p:tag name="KSO_WM_UNIT_INDEX" val="1_4"/>
  <p:tag name="KSO_WM_UNIT_ID" val="261*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79.xml><?xml version="1.0" encoding="utf-8"?>
<p:tagLst xmlns:p="http://schemas.openxmlformats.org/presentationml/2006/main">
  <p:tag name="KSO_WM_BEAUTIFY_FLAG" val="#wm#"/>
  <p:tag name="KSO_WM_UNIT_TYPE" val="i"/>
  <p:tag name="KSO_WM_UNIT_ID" val="diagram376_6*i*14"/>
  <p:tag name="KSO_WM_TEMPLATE_CATEGORY" val="diagram"/>
  <p:tag name="KSO_WM_TEMPLATE_INDEX" val="376"/>
  <p:tag name="KSO_WM_TAG_VERSION" val="1.0"/>
  <p:tag name="KSO_WM_UNIT_INDEX" val="14"/>
</p:tagLst>
</file>

<file path=ppt/tags/tag8.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16"/>
  <p:tag name="KSO_WM_TEMPLATE_CATEGORY" val="diagram"/>
  <p:tag name="KSO_WM_TEMPLATE_INDEX" val="278"/>
  <p:tag name="KSO_WM_UNIT_INDEX" val="16"/>
</p:tagLst>
</file>

<file path=ppt/tags/tag80.xml><?xml version="1.0" encoding="utf-8"?>
<p:tagLst xmlns:p="http://schemas.openxmlformats.org/presentationml/2006/main">
  <p:tag name="KSO_WM_TEMPLATE_CATEGORY" val="diagram"/>
  <p:tag name="KSO_WM_TEMPLATE_INDEX" val="376"/>
  <p:tag name="KSO_WM_UNIT_TYPE" val="l_i"/>
  <p:tag name="KSO_WM_UNIT_INDEX" val="1_5"/>
  <p:tag name="KSO_WM_UNIT_ID" val="261*l_i*1_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81.xml><?xml version="1.0" encoding="utf-8"?>
<p:tagLst xmlns:p="http://schemas.openxmlformats.org/presentationml/2006/main">
  <p:tag name="KSO_WM_TEMPLATE_CATEGORY" val="diagram"/>
  <p:tag name="KSO_WM_TEMPLATE_INDEX" val="376"/>
  <p:tag name="KSO_WM_UNIT_TYPE" val="l_h_f"/>
  <p:tag name="KSO_WM_UNIT_INDEX" val="1_3_1"/>
  <p:tag name="KSO_WM_UNIT_ID" val="261*l_h_f*1_3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82.xml><?xml version="1.0" encoding="utf-8"?>
<p:tagLst xmlns:p="http://schemas.openxmlformats.org/presentationml/2006/main">
  <p:tag name="KSO_WM_TEMPLATE_CATEGORY" val="diagram"/>
  <p:tag name="KSO_WM_TEMPLATE_INDEX" val="376"/>
  <p:tag name="KSO_WM_UNIT_TYPE" val="l_i"/>
  <p:tag name="KSO_WM_UNIT_INDEX" val="1_6"/>
  <p:tag name="KSO_WM_UNIT_ID" val="261*l_i*1_6"/>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83.xml><?xml version="1.0" encoding="utf-8"?>
<p:tagLst xmlns:p="http://schemas.openxmlformats.org/presentationml/2006/main">
  <p:tag name="KSO_WM_BEAUTIFY_FLAG" val="#wm#"/>
  <p:tag name="KSO_WM_UNIT_TYPE" val="i"/>
  <p:tag name="KSO_WM_UNIT_ID" val="diagram376_6*i*22"/>
  <p:tag name="KSO_WM_TEMPLATE_CATEGORY" val="diagram"/>
  <p:tag name="KSO_WM_TEMPLATE_INDEX" val="376"/>
  <p:tag name="KSO_WM_TAG_VERSION" val="1.0"/>
  <p:tag name="KSO_WM_UNIT_INDEX" val="22"/>
</p:tagLst>
</file>

<file path=ppt/tags/tag84.xml><?xml version="1.0" encoding="utf-8"?>
<p:tagLst xmlns:p="http://schemas.openxmlformats.org/presentationml/2006/main">
  <p:tag name="KSO_WM_TEMPLATE_CATEGORY" val="diagram"/>
  <p:tag name="KSO_WM_TEMPLATE_INDEX" val="376"/>
  <p:tag name="KSO_WM_UNIT_TYPE" val="l_i"/>
  <p:tag name="KSO_WM_UNIT_INDEX" val="1_7"/>
  <p:tag name="KSO_WM_UNIT_ID" val="261*l_i*1_7"/>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85.xml><?xml version="1.0" encoding="utf-8"?>
<p:tagLst xmlns:p="http://schemas.openxmlformats.org/presentationml/2006/main">
  <p:tag name="KSO_WM_TEMPLATE_CATEGORY" val="diagram"/>
  <p:tag name="KSO_WM_TEMPLATE_INDEX" val="376"/>
  <p:tag name="KSO_WM_UNIT_TYPE" val="l_h_f"/>
  <p:tag name="KSO_WM_UNIT_INDEX" val="1_4_1"/>
  <p:tag name="KSO_WM_UNIT_ID" val="261*l_h_f*1_4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86.xml><?xml version="1.0" encoding="utf-8"?>
<p:tagLst xmlns:p="http://schemas.openxmlformats.org/presentationml/2006/main">
  <p:tag name="KSO_WM_TEMPLATE_CATEGORY" val="diagram"/>
  <p:tag name="KSO_WM_TEMPLATE_INDEX" val="376"/>
  <p:tag name="KSO_WM_UNIT_TYPE" val="l_i"/>
  <p:tag name="KSO_WM_UNIT_INDEX" val="1_8"/>
  <p:tag name="KSO_WM_UNIT_ID" val="261*l_i*1_8"/>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87.xml><?xml version="1.0" encoding="utf-8"?>
<p:tagLst xmlns:p="http://schemas.openxmlformats.org/presentationml/2006/main">
  <p:tag name="KSO_WM_BEAUTIFY_FLAG" val="#wm#"/>
  <p:tag name="KSO_WM_UNIT_TYPE" val="i"/>
  <p:tag name="KSO_WM_UNIT_ID" val="diagram376_6*i*29"/>
  <p:tag name="KSO_WM_TEMPLATE_CATEGORY" val="diagram"/>
  <p:tag name="KSO_WM_TEMPLATE_INDEX" val="376"/>
  <p:tag name="KSO_WM_TAG_VERSION" val="1.0"/>
  <p:tag name="KSO_WM_UNIT_INDEX" val="29"/>
</p:tagLst>
</file>

<file path=ppt/tags/tag88.xml><?xml version="1.0" encoding="utf-8"?>
<p:tagLst xmlns:p="http://schemas.openxmlformats.org/presentationml/2006/main">
  <p:tag name="KSO_WM_TEMPLATE_CATEGORY" val="diagram"/>
  <p:tag name="KSO_WM_TEMPLATE_INDEX" val="376"/>
  <p:tag name="KSO_WM_UNIT_TYPE" val="l_i"/>
  <p:tag name="KSO_WM_UNIT_INDEX" val="1_9"/>
  <p:tag name="KSO_WM_UNIT_ID" val="261*l_i*1_9"/>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89.xml><?xml version="1.0" encoding="utf-8"?>
<p:tagLst xmlns:p="http://schemas.openxmlformats.org/presentationml/2006/main">
  <p:tag name="KSO_WM_TEMPLATE_CATEGORY" val="diagram"/>
  <p:tag name="KSO_WM_TEMPLATE_INDEX" val="376"/>
  <p:tag name="KSO_WM_UNIT_TYPE" val="l_h_f"/>
  <p:tag name="KSO_WM_UNIT_INDEX" val="1_5_1"/>
  <p:tag name="KSO_WM_UNIT_ID" val="261*l_h_f*1_5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UNIT_CLEAR" val="1"/>
  <p:tag name="KSO_WM_UNIT_LAYERLEVEL" val="1_1"/>
  <p:tag name="KSO_WM_TAG_VERSION" val="1.0"/>
  <p:tag name="KSO_WM_BEAUTIFY_FLAG" val="#wm#"/>
  <p:tag name="KSO_WM_UNIT_TYPE" val="i"/>
  <p:tag name="KSO_WM_UNIT_ID" val="diagram278_3*i*17"/>
  <p:tag name="KSO_WM_TEMPLATE_CATEGORY" val="diagram"/>
  <p:tag name="KSO_WM_TEMPLATE_INDEX" val="278"/>
  <p:tag name="KSO_WM_UNIT_INDEX" val="17"/>
</p:tagLst>
</file>

<file path=ppt/tags/tag90.xml><?xml version="1.0" encoding="utf-8"?>
<p:tagLst xmlns:p="http://schemas.openxmlformats.org/presentationml/2006/main">
  <p:tag name="KSO_WM_TEMPLATE_CATEGORY" val="diagram"/>
  <p:tag name="KSO_WM_TEMPLATE_INDEX" val="376"/>
  <p:tag name="KSO_WM_UNIT_TYPE" val="l_i"/>
  <p:tag name="KSO_WM_UNIT_INDEX" val="1_10"/>
  <p:tag name="KSO_WM_UNIT_ID" val="261*l_i*1_10"/>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91.xml><?xml version="1.0" encoding="utf-8"?>
<p:tagLst xmlns:p="http://schemas.openxmlformats.org/presentationml/2006/main">
  <p:tag name="KSO_WM_BEAUTIFY_FLAG" val="#wm#"/>
  <p:tag name="KSO_WM_UNIT_TYPE" val="i"/>
  <p:tag name="KSO_WM_UNIT_ID" val="diagram376_6*i*36"/>
  <p:tag name="KSO_WM_TEMPLATE_CATEGORY" val="diagram"/>
  <p:tag name="KSO_WM_TEMPLATE_INDEX" val="376"/>
  <p:tag name="KSO_WM_TAG_VERSION" val="1.0"/>
  <p:tag name="KSO_WM_UNIT_INDEX" val="36"/>
</p:tagLst>
</file>

<file path=ppt/tags/tag92.xml><?xml version="1.0" encoding="utf-8"?>
<p:tagLst xmlns:p="http://schemas.openxmlformats.org/presentationml/2006/main">
  <p:tag name="KSO_WM_TEMPLATE_CATEGORY" val="diagram"/>
  <p:tag name="KSO_WM_TEMPLATE_INDEX" val="376"/>
  <p:tag name="KSO_WM_UNIT_TYPE" val="l_i"/>
  <p:tag name="KSO_WM_UNIT_INDEX" val="1_11"/>
  <p:tag name="KSO_WM_UNIT_ID" val="261*l_i*1_1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93.xml><?xml version="1.0" encoding="utf-8"?>
<p:tagLst xmlns:p="http://schemas.openxmlformats.org/presentationml/2006/main">
  <p:tag name="KSO_WM_TEMPLATE_CATEGORY" val="diagram"/>
  <p:tag name="KSO_WM_TEMPLATE_INDEX" val="376"/>
  <p:tag name="KSO_WM_UNIT_TYPE" val="l_h_f"/>
  <p:tag name="KSO_WM_UNIT_INDEX" val="1_6_1"/>
  <p:tag name="KSO_WM_UNIT_ID" val="261*l_h_f*1_6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94.xml><?xml version="1.0" encoding="utf-8"?>
<p:tagLst xmlns:p="http://schemas.openxmlformats.org/presentationml/2006/main">
  <p:tag name="KSO_WM_TEMPLATE_CATEGORY" val="diagram"/>
  <p:tag name="KSO_WM_TEMPLATE_INDEX" val="376"/>
  <p:tag name="KSO_WM_UNIT_TYPE" val="l_i"/>
  <p:tag name="KSO_WM_UNIT_INDEX" val="1_12"/>
  <p:tag name="KSO_WM_UNIT_ID" val="261*l_i*1_1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95.xml><?xml version="1.0" encoding="utf-8"?>
<p:tagLst xmlns:p="http://schemas.openxmlformats.org/presentationml/2006/main">
  <p:tag name="KSO_WM_TEMPLATE_CATEGORY" val="diagram"/>
  <p:tag name="KSO_WM_TEMPLATE_INDEX" val="99"/>
  <p:tag name="KSO_WM_UNIT_TYPE" val="l_h_a"/>
  <p:tag name="KSO_WM_UNIT_INDEX" val="1_1_1"/>
  <p:tag name="KSO_WM_UNIT_ID" val="256*l_h_a*1_1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96.xml><?xml version="1.0" encoding="utf-8"?>
<p:tagLst xmlns:p="http://schemas.openxmlformats.org/presentationml/2006/main">
  <p:tag name="KSO_WM_TEMPLATE_CATEGORY" val="diagram"/>
  <p:tag name="KSO_WM_TEMPLATE_INDEX" val="99"/>
  <p:tag name="KSO_WM_UNIT_TYPE" val="l_i"/>
  <p:tag name="KSO_WM_UNIT_INDEX" val="1_3"/>
  <p:tag name="KSO_WM_UNIT_ID" val="256*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97.xml><?xml version="1.0" encoding="utf-8"?>
<p:tagLst xmlns:p="http://schemas.openxmlformats.org/presentationml/2006/main">
  <p:tag name="KSO_WM_TEMPLATE_CATEGORY" val="diagram"/>
  <p:tag name="KSO_WM_TEMPLATE_INDEX" val="99"/>
  <p:tag name="KSO_WM_UNIT_TYPE" val="l_h_f"/>
  <p:tag name="KSO_WM_UNIT_INDEX" val="1_1_1"/>
  <p:tag name="KSO_WM_UNIT_ID" val="256*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98.xml><?xml version="1.0" encoding="utf-8"?>
<p:tagLst xmlns:p="http://schemas.openxmlformats.org/presentationml/2006/main">
  <p:tag name="KSO_WM_TEMPLATE_CATEGORY" val="diagram"/>
  <p:tag name="KSO_WM_TEMPLATE_INDEX" val="99"/>
  <p:tag name="KSO_WM_UNIT_TYPE" val="l_h_a"/>
  <p:tag name="KSO_WM_UNIT_INDEX" val="1_2_1"/>
  <p:tag name="KSO_WM_UNIT_ID" val="256*l_h_a*1_2_1"/>
  <p:tag name="KSO_WM_UNIT_CLEAR" val="1"/>
  <p:tag name="KSO_WM_UNIT_LAYERLEVEL" val="1_1_1"/>
  <p:tag name="KSO_WM_UNIT_VALUE" val="12"/>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6"/>
  <p:tag name="KSO_WM_UNIT_TEXT_FILL_TYPE" val="1"/>
  <p:tag name="KSO_WM_UNIT_USESOURCEFORMAT_APPLY" val="0"/>
</p:tagLst>
</file>

<file path=ppt/tags/tag99.xml><?xml version="1.0" encoding="utf-8"?>
<p:tagLst xmlns:p="http://schemas.openxmlformats.org/presentationml/2006/main">
  <p:tag name="KSO_WM_TEMPLATE_CATEGORY" val="diagram"/>
  <p:tag name="KSO_WM_TEMPLATE_INDEX" val="99"/>
  <p:tag name="KSO_WM_UNIT_TYPE" val="l_h_f"/>
  <p:tag name="KSO_WM_UNIT_INDEX" val="1_2_1"/>
  <p:tag name="KSO_WM_UNIT_ID" val="256*l_h_f*1_2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2558</Words>
  <Application>WPS 演示</Application>
  <PresentationFormat>全屏显示(4:3)</PresentationFormat>
  <Paragraphs>377</Paragraphs>
  <Slides>22</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宋体</vt:lpstr>
      <vt:lpstr>Wingdings</vt:lpstr>
      <vt:lpstr>微软雅黑</vt:lpstr>
      <vt:lpstr>Wingdings</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534</cp:revision>
  <dcterms:created xsi:type="dcterms:W3CDTF">2015-11-23T03:31:00Z</dcterms:created>
  <dcterms:modified xsi:type="dcterms:W3CDTF">2018-12-25T08:25:59Z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