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diagrams/colors1.xml" ContentType="application/vnd.openxmlformats-officedocument.drawingml.diagramColors+xml"/>
  <Override PartName="/ppt/diagrams/colors10.xml" ContentType="application/vnd.openxmlformats-officedocument.drawingml.diagramColors+xml"/>
  <Override PartName="/ppt/diagrams/colors11.xml" ContentType="application/vnd.openxmlformats-officedocument.drawingml.diagramColors+xml"/>
  <Override PartName="/ppt/diagrams/colors12.xml" ContentType="application/vnd.openxmlformats-officedocument.drawingml.diagramColors+xml"/>
  <Override PartName="/ppt/diagrams/colors13.xml" ContentType="application/vnd.openxmlformats-officedocument.drawingml.diagramColors+xml"/>
  <Override PartName="/ppt/diagrams/colors14.xml" ContentType="application/vnd.openxmlformats-officedocument.drawingml.diagramColors+xml"/>
  <Override PartName="/ppt/diagrams/colors15.xml" ContentType="application/vnd.openxmlformats-officedocument.drawingml.diagramColors+xml"/>
  <Override PartName="/ppt/diagrams/colors16.xml" ContentType="application/vnd.openxmlformats-officedocument.drawingml.diagramColors+xml"/>
  <Override PartName="/ppt/diagrams/colors17.xml" ContentType="application/vnd.openxmlformats-officedocument.drawingml.diagramColors+xml"/>
  <Override PartName="/ppt/diagrams/colors18.xml" ContentType="application/vnd.openxmlformats-officedocument.drawingml.diagramColors+xml"/>
  <Override PartName="/ppt/diagrams/colors19.xml" ContentType="application/vnd.openxmlformats-officedocument.drawingml.diagramColors+xml"/>
  <Override PartName="/ppt/diagrams/colors2.xml" ContentType="application/vnd.openxmlformats-officedocument.drawingml.diagramColors+xml"/>
  <Override PartName="/ppt/diagrams/colors20.xml" ContentType="application/vnd.openxmlformats-officedocument.drawingml.diagramColors+xml"/>
  <Override PartName="/ppt/diagrams/colors21.xml" ContentType="application/vnd.openxmlformats-officedocument.drawingml.diagramColors+xml"/>
  <Override PartName="/ppt/diagrams/colors22.xml" ContentType="application/vnd.openxmlformats-officedocument.drawingml.diagramColors+xml"/>
  <Override PartName="/ppt/diagrams/colors23.xml" ContentType="application/vnd.openxmlformats-officedocument.drawingml.diagramColors+xml"/>
  <Override PartName="/ppt/diagrams/colors24.xml" ContentType="application/vnd.openxmlformats-officedocument.drawingml.diagramColors+xml"/>
  <Override PartName="/ppt/diagrams/colors25.xml" ContentType="application/vnd.openxmlformats-officedocument.drawingml.diagramColors+xml"/>
  <Override PartName="/ppt/diagrams/colors26.xml" ContentType="application/vnd.openxmlformats-officedocument.drawingml.diagramColors+xml"/>
  <Override PartName="/ppt/diagrams/colors27.xml" ContentType="application/vnd.openxmlformats-officedocument.drawingml.diagramColors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colors7.xml" ContentType="application/vnd.openxmlformats-officedocument.drawingml.diagramColors+xml"/>
  <Override PartName="/ppt/diagrams/colors8.xml" ContentType="application/vnd.openxmlformats-officedocument.drawingml.diagramColors+xml"/>
  <Override PartName="/ppt/diagrams/colors9.xml" ContentType="application/vnd.openxmlformats-officedocument.drawingml.diagramColors+xml"/>
  <Override PartName="/ppt/diagrams/data1.xml" ContentType="application/vnd.openxmlformats-officedocument.drawingml.diagramData+xml"/>
  <Override PartName="/ppt/diagrams/data10.xml" ContentType="application/vnd.openxmlformats-officedocument.drawingml.diagramData+xml"/>
  <Override PartName="/ppt/diagrams/data11.xml" ContentType="application/vnd.openxmlformats-officedocument.drawingml.diagramData+xml"/>
  <Override PartName="/ppt/diagrams/data12.xml" ContentType="application/vnd.openxmlformats-officedocument.drawingml.diagramData+xml"/>
  <Override PartName="/ppt/diagrams/data13.xml" ContentType="application/vnd.openxmlformats-officedocument.drawingml.diagramData+xml"/>
  <Override PartName="/ppt/diagrams/data14.xml" ContentType="application/vnd.openxmlformats-officedocument.drawingml.diagramData+xml"/>
  <Override PartName="/ppt/diagrams/data15.xml" ContentType="application/vnd.openxmlformats-officedocument.drawingml.diagramData+xml"/>
  <Override PartName="/ppt/diagrams/data16.xml" ContentType="application/vnd.openxmlformats-officedocument.drawingml.diagramData+xml"/>
  <Override PartName="/ppt/diagrams/data17.xml" ContentType="application/vnd.openxmlformats-officedocument.drawingml.diagramData+xml"/>
  <Override PartName="/ppt/diagrams/data18.xml" ContentType="application/vnd.openxmlformats-officedocument.drawingml.diagramData+xml"/>
  <Override PartName="/ppt/diagrams/data19.xml" ContentType="application/vnd.openxmlformats-officedocument.drawingml.diagramData+xml"/>
  <Override PartName="/ppt/diagrams/data2.xml" ContentType="application/vnd.openxmlformats-officedocument.drawingml.diagramData+xml"/>
  <Override PartName="/ppt/diagrams/data20.xml" ContentType="application/vnd.openxmlformats-officedocument.drawingml.diagramData+xml"/>
  <Override PartName="/ppt/diagrams/data21.xml" ContentType="application/vnd.openxmlformats-officedocument.drawingml.diagramData+xml"/>
  <Override PartName="/ppt/diagrams/data22.xml" ContentType="application/vnd.openxmlformats-officedocument.drawingml.diagramData+xml"/>
  <Override PartName="/ppt/diagrams/data23.xml" ContentType="application/vnd.openxmlformats-officedocument.drawingml.diagramData+xml"/>
  <Override PartName="/ppt/diagrams/data24.xml" ContentType="application/vnd.openxmlformats-officedocument.drawingml.diagramData+xml"/>
  <Override PartName="/ppt/diagrams/data25.xml" ContentType="application/vnd.openxmlformats-officedocument.drawingml.diagramData+xml"/>
  <Override PartName="/ppt/diagrams/data26.xml" ContentType="application/vnd.openxmlformats-officedocument.drawingml.diagramData+xml"/>
  <Override PartName="/ppt/diagrams/data27.xml" ContentType="application/vnd.openxmlformats-officedocument.drawingml.diagramData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data6.xml" ContentType="application/vnd.openxmlformats-officedocument.drawingml.diagramData+xml"/>
  <Override PartName="/ppt/diagrams/data7.xml" ContentType="application/vnd.openxmlformats-officedocument.drawingml.diagramData+xml"/>
  <Override PartName="/ppt/diagrams/data8.xml" ContentType="application/vnd.openxmlformats-officedocument.drawingml.diagramData+xml"/>
  <Override PartName="/ppt/diagrams/data9.xml" ContentType="application/vnd.openxmlformats-officedocument.drawingml.diagramData+xml"/>
  <Override PartName="/ppt/diagrams/drawing1.xml" ContentType="application/vnd.ms-office.drawingml.diagramDrawing+xml"/>
  <Override PartName="/ppt/diagrams/drawing10.xml" ContentType="application/vnd.ms-office.drawingml.diagramDrawing+xml"/>
  <Override PartName="/ppt/diagrams/drawing11.xml" ContentType="application/vnd.ms-office.drawingml.diagramDrawing+xml"/>
  <Override PartName="/ppt/diagrams/drawing12.xml" ContentType="application/vnd.ms-office.drawingml.diagramDrawing+xml"/>
  <Override PartName="/ppt/diagrams/drawing13.xml" ContentType="application/vnd.ms-office.drawingml.diagramDrawing+xml"/>
  <Override PartName="/ppt/diagrams/drawing14.xml" ContentType="application/vnd.ms-office.drawingml.diagramDrawing+xml"/>
  <Override PartName="/ppt/diagrams/drawing15.xml" ContentType="application/vnd.ms-office.drawingml.diagramDrawing+xml"/>
  <Override PartName="/ppt/diagrams/drawing16.xml" ContentType="application/vnd.ms-office.drawingml.diagramDrawing+xml"/>
  <Override PartName="/ppt/diagrams/drawing17.xml" ContentType="application/vnd.ms-office.drawingml.diagramDrawing+xml"/>
  <Override PartName="/ppt/diagrams/drawing18.xml" ContentType="application/vnd.ms-office.drawingml.diagramDrawing+xml"/>
  <Override PartName="/ppt/diagrams/drawing19.xml" ContentType="application/vnd.ms-office.drawingml.diagramDrawing+xml"/>
  <Override PartName="/ppt/diagrams/drawing2.xml" ContentType="application/vnd.ms-office.drawingml.diagramDrawing+xml"/>
  <Override PartName="/ppt/diagrams/drawing20.xml" ContentType="application/vnd.ms-office.drawingml.diagramDrawing+xml"/>
  <Override PartName="/ppt/diagrams/drawing21.xml" ContentType="application/vnd.ms-office.drawingml.diagramDrawing+xml"/>
  <Override PartName="/ppt/diagrams/drawing22.xml" ContentType="application/vnd.ms-office.drawingml.diagramDrawing+xml"/>
  <Override PartName="/ppt/diagrams/drawing23.xml" ContentType="application/vnd.ms-office.drawingml.diagramDrawing+xml"/>
  <Override PartName="/ppt/diagrams/drawing24.xml" ContentType="application/vnd.ms-office.drawingml.diagramDrawing+xml"/>
  <Override PartName="/ppt/diagrams/drawing25.xml" ContentType="application/vnd.ms-office.drawingml.diagramDrawing+xml"/>
  <Override PartName="/ppt/diagrams/drawing26.xml" ContentType="application/vnd.ms-office.drawingml.diagramDrawing+xml"/>
  <Override PartName="/ppt/diagrams/drawing27.xml" ContentType="application/vnd.ms-office.drawingml.diagramDrawing+xml"/>
  <Override PartName="/ppt/diagrams/drawing3.xml" ContentType="application/vnd.ms-office.drawingml.diagramDrawing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drawing6.xml" ContentType="application/vnd.ms-office.drawingml.diagramDrawing+xml"/>
  <Override PartName="/ppt/diagrams/drawing7.xml" ContentType="application/vnd.ms-office.drawingml.diagramDrawing+xml"/>
  <Override PartName="/ppt/diagrams/drawing8.xml" ContentType="application/vnd.ms-office.drawingml.diagramDrawing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layout10.xml" ContentType="application/vnd.openxmlformats-officedocument.drawingml.diagramLayout+xml"/>
  <Override PartName="/ppt/diagrams/layout11.xml" ContentType="application/vnd.openxmlformats-officedocument.drawingml.diagramLayout+xml"/>
  <Override PartName="/ppt/diagrams/layout12.xml" ContentType="application/vnd.openxmlformats-officedocument.drawingml.diagramLayout+xml"/>
  <Override PartName="/ppt/diagrams/layout13.xml" ContentType="application/vnd.openxmlformats-officedocument.drawingml.diagramLayout+xml"/>
  <Override PartName="/ppt/diagrams/layout14.xml" ContentType="application/vnd.openxmlformats-officedocument.drawingml.diagramLayout+xml"/>
  <Override PartName="/ppt/diagrams/layout15.xml" ContentType="application/vnd.openxmlformats-officedocument.drawingml.diagramLayout+xml"/>
  <Override PartName="/ppt/diagrams/layout16.xml" ContentType="application/vnd.openxmlformats-officedocument.drawingml.diagramLayout+xml"/>
  <Override PartName="/ppt/diagrams/layout17.xml" ContentType="application/vnd.openxmlformats-officedocument.drawingml.diagramLayout+xml"/>
  <Override PartName="/ppt/diagrams/layout18.xml" ContentType="application/vnd.openxmlformats-officedocument.drawingml.diagramLayout+xml"/>
  <Override PartName="/ppt/diagrams/layout19.xml" ContentType="application/vnd.openxmlformats-officedocument.drawingml.diagramLayout+xml"/>
  <Override PartName="/ppt/diagrams/layout2.xml" ContentType="application/vnd.openxmlformats-officedocument.drawingml.diagramLayout+xml"/>
  <Override PartName="/ppt/diagrams/layout20.xml" ContentType="application/vnd.openxmlformats-officedocument.drawingml.diagramLayout+xml"/>
  <Override PartName="/ppt/diagrams/layout21.xml" ContentType="application/vnd.openxmlformats-officedocument.drawingml.diagramLayout+xml"/>
  <Override PartName="/ppt/diagrams/layout22.xml" ContentType="application/vnd.openxmlformats-officedocument.drawingml.diagramLayout+xml"/>
  <Override PartName="/ppt/diagrams/layout23.xml" ContentType="application/vnd.openxmlformats-officedocument.drawingml.diagramLayout+xml"/>
  <Override PartName="/ppt/diagrams/layout24.xml" ContentType="application/vnd.openxmlformats-officedocument.drawingml.diagramLayout+xml"/>
  <Override PartName="/ppt/diagrams/layout25.xml" ContentType="application/vnd.openxmlformats-officedocument.drawingml.diagramLayout+xml"/>
  <Override PartName="/ppt/diagrams/layout26.xml" ContentType="application/vnd.openxmlformats-officedocument.drawingml.diagramLayout+xml"/>
  <Override PartName="/ppt/diagrams/layout27.xml" ContentType="application/vnd.openxmlformats-officedocument.drawingml.diagramLayout+xml"/>
  <Override PartName="/ppt/diagrams/layout3.xml" ContentType="application/vnd.openxmlformats-officedocument.drawingml.diagram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diagrams/layout6.xml" ContentType="application/vnd.openxmlformats-officedocument.drawingml.diagramLayout+xml"/>
  <Override PartName="/ppt/diagrams/layout7.xml" ContentType="application/vnd.openxmlformats-officedocument.drawingml.diagramLayout+xml"/>
  <Override PartName="/ppt/diagrams/layout8.xml" ContentType="application/vnd.openxmlformats-officedocument.drawingml.diagramLayout+xml"/>
  <Override PartName="/ppt/diagrams/layout9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10.xml" ContentType="application/vnd.openxmlformats-officedocument.drawingml.diagramStyle+xml"/>
  <Override PartName="/ppt/diagrams/quickStyle11.xml" ContentType="application/vnd.openxmlformats-officedocument.drawingml.diagramStyle+xml"/>
  <Override PartName="/ppt/diagrams/quickStyle12.xml" ContentType="application/vnd.openxmlformats-officedocument.drawingml.diagramStyle+xml"/>
  <Override PartName="/ppt/diagrams/quickStyle13.xml" ContentType="application/vnd.openxmlformats-officedocument.drawingml.diagramStyle+xml"/>
  <Override PartName="/ppt/diagrams/quickStyle14.xml" ContentType="application/vnd.openxmlformats-officedocument.drawingml.diagramStyle+xml"/>
  <Override PartName="/ppt/diagrams/quickStyle15.xml" ContentType="application/vnd.openxmlformats-officedocument.drawingml.diagramStyle+xml"/>
  <Override PartName="/ppt/diagrams/quickStyle16.xml" ContentType="application/vnd.openxmlformats-officedocument.drawingml.diagramStyle+xml"/>
  <Override PartName="/ppt/diagrams/quickStyle17.xml" ContentType="application/vnd.openxmlformats-officedocument.drawingml.diagramStyle+xml"/>
  <Override PartName="/ppt/diagrams/quickStyle18.xml" ContentType="application/vnd.openxmlformats-officedocument.drawingml.diagramStyle+xml"/>
  <Override PartName="/ppt/diagrams/quickStyle19.xml" ContentType="application/vnd.openxmlformats-officedocument.drawingml.diagramStyle+xml"/>
  <Override PartName="/ppt/diagrams/quickStyle2.xml" ContentType="application/vnd.openxmlformats-officedocument.drawingml.diagramStyle+xml"/>
  <Override PartName="/ppt/diagrams/quickStyle20.xml" ContentType="application/vnd.openxmlformats-officedocument.drawingml.diagramStyle+xml"/>
  <Override PartName="/ppt/diagrams/quickStyle21.xml" ContentType="application/vnd.openxmlformats-officedocument.drawingml.diagramStyle+xml"/>
  <Override PartName="/ppt/diagrams/quickStyle22.xml" ContentType="application/vnd.openxmlformats-officedocument.drawingml.diagramStyle+xml"/>
  <Override PartName="/ppt/diagrams/quickStyle23.xml" ContentType="application/vnd.openxmlformats-officedocument.drawingml.diagramStyle+xml"/>
  <Override PartName="/ppt/diagrams/quickStyle24.xml" ContentType="application/vnd.openxmlformats-officedocument.drawingml.diagramStyle+xml"/>
  <Override PartName="/ppt/diagrams/quickStyle25.xml" ContentType="application/vnd.openxmlformats-officedocument.drawingml.diagramStyle+xml"/>
  <Override PartName="/ppt/diagrams/quickStyle26.xml" ContentType="application/vnd.openxmlformats-officedocument.drawingml.diagramStyle+xml"/>
  <Override PartName="/ppt/diagrams/quickStyle27.xml" ContentType="application/vnd.openxmlformats-officedocument.drawingml.diagramStyle+xml"/>
  <Override PartName="/ppt/diagrams/quickStyle3.xml" ContentType="application/vnd.openxmlformats-officedocument.drawingml.diagramStyle+xml"/>
  <Override PartName="/ppt/diagrams/quickStyle4.xml" ContentType="application/vnd.openxmlformats-officedocument.drawingml.diagramStyle+xml"/>
  <Override PartName="/ppt/diagrams/quickStyle5.xml" ContentType="application/vnd.openxmlformats-officedocument.drawingml.diagramStyle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ppt/diagrams/quickStyle8.xml" ContentType="application/vnd.openxmlformats-officedocument.drawingml.diagramStyle+xml"/>
  <Override PartName="/ppt/diagrams/quickStyle9.xml" ContentType="application/vnd.openxmlformats-officedocument.drawingml.diagramStyl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5"/>
  </p:notesMasterIdLst>
  <p:handoutMasterIdLst>
    <p:handoutMasterId r:id="rId56"/>
  </p:handoutMasterIdLst>
  <p:sldIdLst>
    <p:sldId id="755" r:id="rId3"/>
    <p:sldId id="446" r:id="rId4"/>
    <p:sldId id="483" r:id="rId5"/>
    <p:sldId id="463" r:id="rId6"/>
    <p:sldId id="707" r:id="rId7"/>
    <p:sldId id="708" r:id="rId8"/>
    <p:sldId id="709" r:id="rId9"/>
    <p:sldId id="710" r:id="rId10"/>
    <p:sldId id="711" r:id="rId11"/>
    <p:sldId id="527" r:id="rId12"/>
    <p:sldId id="607" r:id="rId13"/>
    <p:sldId id="474" r:id="rId14"/>
    <p:sldId id="608" r:id="rId15"/>
    <p:sldId id="609" r:id="rId16"/>
    <p:sldId id="712" r:id="rId17"/>
    <p:sldId id="610" r:id="rId18"/>
    <p:sldId id="713" r:id="rId19"/>
    <p:sldId id="714" r:id="rId20"/>
    <p:sldId id="478" r:id="rId21"/>
    <p:sldId id="634" r:id="rId22"/>
    <p:sldId id="636" r:id="rId23"/>
    <p:sldId id="664" r:id="rId24"/>
    <p:sldId id="715" r:id="rId25"/>
    <p:sldId id="635" r:id="rId26"/>
    <p:sldId id="716" r:id="rId27"/>
    <p:sldId id="717" r:id="rId28"/>
    <p:sldId id="660" r:id="rId29"/>
    <p:sldId id="665" r:id="rId30"/>
    <p:sldId id="530" r:id="rId31"/>
    <p:sldId id="718" r:id="rId32"/>
    <p:sldId id="661" r:id="rId33"/>
    <p:sldId id="719" r:id="rId34"/>
    <p:sldId id="720" r:id="rId35"/>
    <p:sldId id="721" r:id="rId36"/>
    <p:sldId id="722" r:id="rId37"/>
    <p:sldId id="723" r:id="rId38"/>
    <p:sldId id="724" r:id="rId39"/>
    <p:sldId id="662" r:id="rId40"/>
    <p:sldId id="725" r:id="rId41"/>
    <p:sldId id="727" r:id="rId42"/>
    <p:sldId id="728" r:id="rId43"/>
    <p:sldId id="729" r:id="rId44"/>
    <p:sldId id="730" r:id="rId45"/>
    <p:sldId id="731" r:id="rId46"/>
    <p:sldId id="732" r:id="rId47"/>
    <p:sldId id="757" r:id="rId48"/>
    <p:sldId id="447" r:id="rId49"/>
    <p:sldId id="750" r:id="rId50"/>
    <p:sldId id="751" r:id="rId51"/>
    <p:sldId id="752" r:id="rId52"/>
    <p:sldId id="807" r:id="rId53"/>
    <p:sldId id="754" r:id="rId54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an how" initials="ch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4040"/>
    <a:srgbClr val="3D89BC"/>
    <a:srgbClr val="ED7D31"/>
    <a:srgbClr val="F0C3B5"/>
    <a:srgbClr val="E6E6E6"/>
    <a:srgbClr val="EEEEEE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156" autoAdjust="0"/>
    <p:restoredTop sz="94268" autoAdjust="0"/>
  </p:normalViewPr>
  <p:slideViewPr>
    <p:cSldViewPr snapToGrid="0" showGuides="1">
      <p:cViewPr varScale="1">
        <p:scale>
          <a:sx n="88" d="100"/>
          <a:sy n="88" d="100"/>
        </p:scale>
        <p:origin x="86" y="235"/>
      </p:cViewPr>
      <p:guideLst>
        <p:guide orient="horz" pos="4029"/>
        <p:guide orient="horz" pos="1584"/>
        <p:guide orient="horz" pos="538"/>
        <p:guide pos="1894"/>
        <p:guide pos="153"/>
        <p:guide pos="5494"/>
        <p:guide pos="117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27870"/>
    </p:cViewPr>
  </p:sorterViewPr>
  <p:notesViewPr>
    <p:cSldViewPr snapToGrid="0" showGuides="1">
      <p:cViewPr varScale="1">
        <p:scale>
          <a:sx n="86" d="100"/>
          <a:sy n="86" d="100"/>
        </p:scale>
        <p:origin x="-3846" y="-90"/>
      </p:cViewPr>
      <p:guideLst>
        <p:guide orient="horz" pos="2854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0" Type="http://schemas.openxmlformats.org/officeDocument/2006/relationships/commentAuthors" Target="commentAuthors.xml"/><Relationship Id="rId6" Type="http://schemas.openxmlformats.org/officeDocument/2006/relationships/slide" Target="slides/slide4.xml"/><Relationship Id="rId59" Type="http://schemas.openxmlformats.org/officeDocument/2006/relationships/tableStyles" Target="tableStyles.xml"/><Relationship Id="rId58" Type="http://schemas.openxmlformats.org/officeDocument/2006/relationships/viewProps" Target="viewProps.xml"/><Relationship Id="rId57" Type="http://schemas.openxmlformats.org/officeDocument/2006/relationships/presProps" Target="presProps.xml"/><Relationship Id="rId56" Type="http://schemas.openxmlformats.org/officeDocument/2006/relationships/handoutMaster" Target="handoutMasters/handoutMaster1.xml"/><Relationship Id="rId55" Type="http://schemas.openxmlformats.org/officeDocument/2006/relationships/notesMaster" Target="notesMasters/notesMaster1.xml"/><Relationship Id="rId54" Type="http://schemas.openxmlformats.org/officeDocument/2006/relationships/slide" Target="slides/slide52.xml"/><Relationship Id="rId53" Type="http://schemas.openxmlformats.org/officeDocument/2006/relationships/slide" Target="slides/slide51.xml"/><Relationship Id="rId52" Type="http://schemas.openxmlformats.org/officeDocument/2006/relationships/slide" Target="slides/slide50.xml"/><Relationship Id="rId51" Type="http://schemas.openxmlformats.org/officeDocument/2006/relationships/slide" Target="slides/slide49.xml"/><Relationship Id="rId50" Type="http://schemas.openxmlformats.org/officeDocument/2006/relationships/slide" Target="slides/slide48.xml"/><Relationship Id="rId5" Type="http://schemas.openxmlformats.org/officeDocument/2006/relationships/slide" Target="slides/slide3.xml"/><Relationship Id="rId49" Type="http://schemas.openxmlformats.org/officeDocument/2006/relationships/slide" Target="slides/slide47.xml"/><Relationship Id="rId48" Type="http://schemas.openxmlformats.org/officeDocument/2006/relationships/slide" Target="slides/slide46.xml"/><Relationship Id="rId47" Type="http://schemas.openxmlformats.org/officeDocument/2006/relationships/slide" Target="slides/slide45.xml"/><Relationship Id="rId46" Type="http://schemas.openxmlformats.org/officeDocument/2006/relationships/slide" Target="slides/slide44.xml"/><Relationship Id="rId45" Type="http://schemas.openxmlformats.org/officeDocument/2006/relationships/slide" Target="slides/slide43.xml"/><Relationship Id="rId44" Type="http://schemas.openxmlformats.org/officeDocument/2006/relationships/slide" Target="slides/slide42.xml"/><Relationship Id="rId43" Type="http://schemas.openxmlformats.org/officeDocument/2006/relationships/slide" Target="slides/slide41.xml"/><Relationship Id="rId42" Type="http://schemas.openxmlformats.org/officeDocument/2006/relationships/slide" Target="slides/slide40.xml"/><Relationship Id="rId41" Type="http://schemas.openxmlformats.org/officeDocument/2006/relationships/slide" Target="slides/slide39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8D5AE0-6FDC-455A-BDF3-926898FC4FD3}" type="doc">
      <dgm:prSet loTypeId="urn:microsoft.com/office/officeart/2005/8/layout/list1#1" loCatId="list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zh-CN" altLang="en-US"/>
        </a:p>
      </dgm:t>
    </dgm:pt>
    <dgm:pt modelId="{82FD31EC-8703-4F75-A1C6-C90B5F48BA36}">
      <dgm:prSet phldrT="[文本]" phldr="0" custT="0"/>
      <dgm:spPr/>
      <dgm:t>
        <a:bodyPr vert="horz" wrap="square"/>
        <a:lstStyle>
          <a:lvl1pPr algn="l">
            <a:defRPr sz="1200"/>
          </a:lvl1pPr>
          <a:lvl2pPr marL="57150" indent="-57150" algn="l">
            <a:defRPr sz="900"/>
          </a:lvl2pPr>
          <a:lvl3pPr marL="114300" indent="-57150" algn="l">
            <a:defRPr sz="900"/>
          </a:lvl3pPr>
          <a:lvl4pPr marL="171450" indent="-57150" algn="l">
            <a:defRPr sz="900"/>
          </a:lvl4pPr>
          <a:lvl5pPr marL="228600" indent="-57150" algn="l">
            <a:defRPr sz="900"/>
          </a:lvl5pPr>
          <a:lvl6pPr marL="285750" indent="-57150" algn="l">
            <a:defRPr sz="900"/>
          </a:lvl6pPr>
          <a:lvl7pPr marL="342900" indent="-57150" algn="l">
            <a:defRPr sz="900"/>
          </a:lvl7pPr>
          <a:lvl8pPr marL="400050" indent="-57150" algn="l">
            <a:defRPr sz="900"/>
          </a:lvl8pPr>
          <a:lvl9pPr marL="457200" indent="-57150" algn="l">
            <a:defRPr sz="9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b="1" dirty="0" smtClean="0"/>
            <a:t>类型</a:t>
          </a:r>
          <a:endParaRPr lang="zh-CN" altLang="en-US" b="1" dirty="0"/>
        </a:p>
      </dgm:t>
    </dgm:pt>
    <dgm:pt modelId="{1DE9F69B-146E-41B0-983A-E47AA002C326}" cxnId="{69927376-723B-4240-9757-ADEA92E59F54}" type="parTrans">
      <dgm:prSet/>
      <dgm:spPr/>
      <dgm:t>
        <a:bodyPr/>
        <a:lstStyle/>
        <a:p>
          <a:endParaRPr lang="zh-CN" altLang="en-US"/>
        </a:p>
      </dgm:t>
    </dgm:pt>
    <dgm:pt modelId="{047C3118-5D94-4CB5-9C68-FCBEEA6BC1E5}" cxnId="{69927376-723B-4240-9757-ADEA92E59F54}" type="sibTrans">
      <dgm:prSet/>
      <dgm:spPr/>
      <dgm:t>
        <a:bodyPr/>
        <a:lstStyle/>
        <a:p>
          <a:endParaRPr lang="zh-CN" altLang="en-US"/>
        </a:p>
      </dgm:t>
    </dgm:pt>
    <dgm:pt modelId="{50D51410-88C8-4050-9246-14A6A6FF9E7A}">
      <dgm:prSet/>
      <dgm:spPr>
        <a:noFill/>
      </dgm:spPr>
      <dgm:t>
        <a:bodyPr/>
        <a:lstStyle/>
        <a:p>
          <a:endParaRPr lang="zh-CN" altLang="en-US"/>
        </a:p>
      </dgm:t>
    </dgm:pt>
    <dgm:pt modelId="{90335D44-AEEF-46E7-8549-742A7D3D08AD}" cxnId="{C8CFA334-7DEF-4402-A151-96D919A09587}" type="parTrans">
      <dgm:prSet/>
      <dgm:spPr/>
      <dgm:t>
        <a:bodyPr/>
        <a:lstStyle/>
        <a:p>
          <a:endParaRPr lang="zh-CN" altLang="en-US"/>
        </a:p>
      </dgm:t>
    </dgm:pt>
    <dgm:pt modelId="{F4A0E0D3-FEB0-4F92-AC86-2CD0E9210284}" cxnId="{C8CFA334-7DEF-4402-A151-96D919A09587}" type="sibTrans">
      <dgm:prSet/>
      <dgm:spPr/>
      <dgm:t>
        <a:bodyPr/>
        <a:lstStyle/>
        <a:p>
          <a:endParaRPr lang="zh-CN" altLang="en-US"/>
        </a:p>
      </dgm:t>
    </dgm:pt>
    <dgm:pt modelId="{38B18B7A-C18A-4CEC-8F56-83B17C378F2A}">
      <dgm:prSet phldr="0" custT="0"/>
      <dgm:spPr/>
      <dgm:t>
        <a:bodyPr vert="horz" wrap="square"/>
        <a:lstStyle>
          <a:lvl1pPr algn="l">
            <a:defRPr sz="1200"/>
          </a:lvl1pPr>
          <a:lvl2pPr marL="57150" indent="-57150" algn="l">
            <a:defRPr sz="900"/>
          </a:lvl2pPr>
          <a:lvl3pPr marL="114300" indent="-57150" algn="l">
            <a:defRPr sz="900"/>
          </a:lvl3pPr>
          <a:lvl4pPr marL="171450" indent="-57150" algn="l">
            <a:defRPr sz="900"/>
          </a:lvl4pPr>
          <a:lvl5pPr marL="228600" indent="-57150" algn="l">
            <a:defRPr sz="900"/>
          </a:lvl5pPr>
          <a:lvl6pPr marL="285750" indent="-57150" algn="l">
            <a:defRPr sz="900"/>
          </a:lvl6pPr>
          <a:lvl7pPr marL="342900" indent="-57150" algn="l">
            <a:defRPr sz="900"/>
          </a:lvl7pPr>
          <a:lvl8pPr marL="400050" indent="-57150" algn="l">
            <a:defRPr sz="900"/>
          </a:lvl8pPr>
          <a:lvl9pPr marL="457200" indent="-57150" algn="l">
            <a:defRPr sz="9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b="1" dirty="0" smtClean="0"/>
            <a:t>设置</a:t>
          </a:r>
          <a:endParaRPr lang="zh-CN" altLang="en-US" b="1" dirty="0"/>
        </a:p>
      </dgm:t>
    </dgm:pt>
    <dgm:pt modelId="{5F476B7E-7130-4F42-B73D-7CBF00403E0D}" cxnId="{3423873D-1D86-4C83-B172-2A239E5E9EEE}" type="parTrans">
      <dgm:prSet/>
      <dgm:spPr/>
      <dgm:t>
        <a:bodyPr/>
        <a:lstStyle/>
        <a:p>
          <a:endParaRPr lang="zh-CN" altLang="en-US"/>
        </a:p>
      </dgm:t>
    </dgm:pt>
    <dgm:pt modelId="{BD5A2529-180F-4559-943A-820346D0FA3E}" cxnId="{3423873D-1D86-4C83-B172-2A239E5E9EEE}" type="sibTrans">
      <dgm:prSet/>
      <dgm:spPr/>
      <dgm:t>
        <a:bodyPr/>
        <a:lstStyle/>
        <a:p>
          <a:endParaRPr lang="zh-CN" altLang="en-US"/>
        </a:p>
      </dgm:t>
    </dgm:pt>
    <dgm:pt modelId="{F19BD321-861F-4CDF-A7C5-EDC8F2139136}">
      <dgm:prSet phldrT="[文本]" phldr="0" custT="0"/>
      <dgm:spPr/>
      <dgm:t>
        <a:bodyPr vert="horz" wrap="square"/>
        <a:lstStyle>
          <a:lvl1pPr algn="l">
            <a:defRPr sz="1200"/>
          </a:lvl1pPr>
          <a:lvl2pPr marL="57150" indent="-57150" algn="l">
            <a:defRPr sz="900"/>
          </a:lvl2pPr>
          <a:lvl3pPr marL="114300" indent="-57150" algn="l">
            <a:defRPr sz="900"/>
          </a:lvl3pPr>
          <a:lvl4pPr marL="171450" indent="-57150" algn="l">
            <a:defRPr sz="900"/>
          </a:lvl4pPr>
          <a:lvl5pPr marL="228600" indent="-57150" algn="l">
            <a:defRPr sz="900"/>
          </a:lvl5pPr>
          <a:lvl6pPr marL="285750" indent="-57150" algn="l">
            <a:defRPr sz="900"/>
          </a:lvl6pPr>
          <a:lvl7pPr marL="342900" indent="-57150" algn="l">
            <a:defRPr sz="900"/>
          </a:lvl7pPr>
          <a:lvl8pPr marL="400050" indent="-57150" algn="l">
            <a:defRPr sz="900"/>
          </a:lvl8pPr>
          <a:lvl9pPr marL="457200" indent="-57150" algn="l">
            <a:defRPr sz="9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b="1" dirty="0" smtClean="0"/>
            <a:t>优势</a:t>
          </a:r>
          <a:endParaRPr lang="zh-CN" altLang="en-US" b="1" dirty="0"/>
        </a:p>
      </dgm:t>
    </dgm:pt>
    <dgm:pt modelId="{F6D287F2-515A-4383-B2D2-93BC920DBE74}" cxnId="{D3D38A88-AFF3-4769-8B0E-D302C5A02C53}" type="parTrans">
      <dgm:prSet/>
      <dgm:spPr/>
      <dgm:t>
        <a:bodyPr/>
        <a:lstStyle/>
        <a:p>
          <a:endParaRPr lang="zh-CN" altLang="en-US"/>
        </a:p>
      </dgm:t>
    </dgm:pt>
    <dgm:pt modelId="{F843B5E1-E495-48F6-9395-DD92972162C8}" cxnId="{D3D38A88-AFF3-4769-8B0E-D302C5A02C53}" type="sibTrans">
      <dgm:prSet/>
      <dgm:spPr/>
      <dgm:t>
        <a:bodyPr/>
        <a:lstStyle/>
        <a:p>
          <a:endParaRPr lang="zh-CN" altLang="en-US"/>
        </a:p>
      </dgm:t>
    </dgm:pt>
    <dgm:pt modelId="{4F0F7466-FD60-4F58-959D-CF69464AD31F}" type="pres">
      <dgm:prSet presAssocID="{DA8D5AE0-6FDC-455A-BDF3-926898FC4FD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BA43F28B-1C88-4188-8F22-82FE0AAE672E}" type="pres">
      <dgm:prSet presAssocID="{82FD31EC-8703-4F75-A1C6-C90B5F48BA36}" presName="parentLin" presStyleCnt="0"/>
      <dgm:spPr/>
    </dgm:pt>
    <dgm:pt modelId="{362B8515-7DBC-409E-8373-5337BA133457}" type="pres">
      <dgm:prSet presAssocID="{82FD31EC-8703-4F75-A1C6-C90B5F48BA36}" presName="parentLeftMargin" presStyleLbl="node1" presStyleIdx="0" presStyleCnt="3"/>
      <dgm:spPr/>
      <dgm:t>
        <a:bodyPr/>
        <a:lstStyle/>
        <a:p>
          <a:endParaRPr lang="zh-CN" altLang="en-US"/>
        </a:p>
      </dgm:t>
    </dgm:pt>
    <dgm:pt modelId="{70978F3A-7CD9-48A3-9716-B3C8DE94A349}" type="pres">
      <dgm:prSet presAssocID="{82FD31EC-8703-4F75-A1C6-C90B5F48BA36}" presName="parentText" presStyleLbl="node1" presStyleIdx="0" presStyleCnt="3" custScaleX="23849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B214FAA-6B49-4E37-B204-72ADC6296FAC}" type="pres">
      <dgm:prSet presAssocID="{82FD31EC-8703-4F75-A1C6-C90B5F48BA36}" presName="negativeSpace" presStyleCnt="0"/>
      <dgm:spPr/>
    </dgm:pt>
    <dgm:pt modelId="{01469CD5-8BA0-4EAC-9011-540CAE689AFD}" type="pres">
      <dgm:prSet presAssocID="{82FD31EC-8703-4F75-A1C6-C90B5F48BA36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C4E3481-C114-47FF-A3C7-F0048F585C1C}" type="pres">
      <dgm:prSet presAssocID="{047C3118-5D94-4CB5-9C68-FCBEEA6BC1E5}" presName="spaceBetweenRectangles" presStyleCnt="0"/>
      <dgm:spPr/>
    </dgm:pt>
    <dgm:pt modelId="{F52E5F41-F421-405F-9466-D88EDAE0CAB9}" type="pres">
      <dgm:prSet presAssocID="{38B18B7A-C18A-4CEC-8F56-83B17C378F2A}" presName="parentLin" presStyleCnt="0"/>
      <dgm:spPr/>
    </dgm:pt>
    <dgm:pt modelId="{AE2D5969-7060-4F4F-BDC7-D8AFED469C93}" type="pres">
      <dgm:prSet presAssocID="{38B18B7A-C18A-4CEC-8F56-83B17C378F2A}" presName="parentLeftMargin" presStyleLbl="node1" presStyleIdx="0" presStyleCnt="3"/>
      <dgm:spPr/>
      <dgm:t>
        <a:bodyPr/>
        <a:lstStyle/>
        <a:p>
          <a:endParaRPr lang="zh-CN" altLang="en-US"/>
        </a:p>
      </dgm:t>
    </dgm:pt>
    <dgm:pt modelId="{D46D11A4-1041-40F8-87B8-DED0F54BFFE0}" type="pres">
      <dgm:prSet presAssocID="{38B18B7A-C18A-4CEC-8F56-83B17C378F2A}" presName="parentText" presStyleLbl="node1" presStyleIdx="1" presStyleCnt="3" custScaleX="23849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BA51C5C-7EEC-46E1-8013-46859BF0B555}" type="pres">
      <dgm:prSet presAssocID="{38B18B7A-C18A-4CEC-8F56-83B17C378F2A}" presName="negativeSpace" presStyleCnt="0"/>
      <dgm:spPr/>
    </dgm:pt>
    <dgm:pt modelId="{AC17E7DA-7560-4724-BCFA-1252E788EF52}" type="pres">
      <dgm:prSet presAssocID="{38B18B7A-C18A-4CEC-8F56-83B17C378F2A}" presName="childText" presStyleLbl="conFgAcc1" presStyleIdx="1" presStyleCnt="3">
        <dgm:presLayoutVars>
          <dgm:bulletEnabled val="1"/>
        </dgm:presLayoutVars>
      </dgm:prSet>
      <dgm:spPr>
        <a:noFill/>
      </dgm:spPr>
    </dgm:pt>
    <dgm:pt modelId="{B989ABBA-8EB4-4715-99AC-CFE7080BEBF3}" type="pres">
      <dgm:prSet presAssocID="{BD5A2529-180F-4559-943A-820346D0FA3E}" presName="spaceBetweenRectangles" presStyleCnt="0"/>
      <dgm:spPr/>
    </dgm:pt>
    <dgm:pt modelId="{DF63FF5E-1155-4286-96D3-7227196AC7C0}" type="pres">
      <dgm:prSet presAssocID="{F19BD321-861F-4CDF-A7C5-EDC8F2139136}" presName="parentLin" presStyleCnt="0"/>
      <dgm:spPr/>
    </dgm:pt>
    <dgm:pt modelId="{61363915-A73B-4769-92D9-B6081667EDDA}" type="pres">
      <dgm:prSet presAssocID="{F19BD321-861F-4CDF-A7C5-EDC8F2139136}" presName="parentLeftMargin" presStyleLbl="node1" presStyleIdx="1" presStyleCnt="3"/>
      <dgm:spPr/>
      <dgm:t>
        <a:bodyPr/>
        <a:lstStyle/>
        <a:p>
          <a:endParaRPr lang="zh-CN" altLang="en-US"/>
        </a:p>
      </dgm:t>
    </dgm:pt>
    <dgm:pt modelId="{5EF8F3E0-1B48-49A0-9F4F-61E8378211C6}" type="pres">
      <dgm:prSet presAssocID="{F19BD321-861F-4CDF-A7C5-EDC8F2139136}" presName="parentText" presStyleLbl="node1" presStyleIdx="2" presStyleCnt="3" custScaleX="23849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E80BEAB-2F25-47BA-955B-99652DF47E5C}" type="pres">
      <dgm:prSet presAssocID="{F19BD321-861F-4CDF-A7C5-EDC8F2139136}" presName="negativeSpace" presStyleCnt="0"/>
      <dgm:spPr/>
    </dgm:pt>
    <dgm:pt modelId="{E1A49483-BF5E-468C-8E26-DD348C44E747}" type="pres">
      <dgm:prSet presAssocID="{F19BD321-861F-4CDF-A7C5-EDC8F2139136}" presName="childText" presStyleLbl="conFgAcc1" presStyleIdx="2" presStyleCnt="3">
        <dgm:presLayoutVars>
          <dgm:bulletEnabled val="1"/>
        </dgm:presLayoutVars>
      </dgm:prSet>
      <dgm:spPr>
        <a:noFill/>
      </dgm:spPr>
    </dgm:pt>
  </dgm:ptLst>
  <dgm:cxnLst>
    <dgm:cxn modelId="{D3D38A88-AFF3-4769-8B0E-D302C5A02C53}" srcId="{DA8D5AE0-6FDC-455A-BDF3-926898FC4FD3}" destId="{F19BD321-861F-4CDF-A7C5-EDC8F2139136}" srcOrd="2" destOrd="0" parTransId="{F6D287F2-515A-4383-B2D2-93BC920DBE74}" sibTransId="{F843B5E1-E495-48F6-9395-DD92972162C8}"/>
    <dgm:cxn modelId="{5601F2EC-D7DE-4EF8-B9E7-3243A416C127}" type="presOf" srcId="{F19BD321-861F-4CDF-A7C5-EDC8F2139136}" destId="{5EF8F3E0-1B48-49A0-9F4F-61E8378211C6}" srcOrd="1" destOrd="0" presId="urn:microsoft.com/office/officeart/2005/8/layout/list1#1"/>
    <dgm:cxn modelId="{102A051E-C6ED-4DCE-9B67-A7D6927D2BB6}" type="presOf" srcId="{82FD31EC-8703-4F75-A1C6-C90B5F48BA36}" destId="{362B8515-7DBC-409E-8373-5337BA133457}" srcOrd="0" destOrd="0" presId="urn:microsoft.com/office/officeart/2005/8/layout/list1#1"/>
    <dgm:cxn modelId="{69927376-723B-4240-9757-ADEA92E59F54}" srcId="{DA8D5AE0-6FDC-455A-BDF3-926898FC4FD3}" destId="{82FD31EC-8703-4F75-A1C6-C90B5F48BA36}" srcOrd="0" destOrd="0" parTransId="{1DE9F69B-146E-41B0-983A-E47AA002C326}" sibTransId="{047C3118-5D94-4CB5-9C68-FCBEEA6BC1E5}"/>
    <dgm:cxn modelId="{F570AA99-8681-45C4-9EDF-F849B20DD114}" type="presOf" srcId="{DA8D5AE0-6FDC-455A-BDF3-926898FC4FD3}" destId="{4F0F7466-FD60-4F58-959D-CF69464AD31F}" srcOrd="0" destOrd="0" presId="urn:microsoft.com/office/officeart/2005/8/layout/list1#1"/>
    <dgm:cxn modelId="{35232276-665A-49B5-97E0-ACF6996C0DAC}" type="presOf" srcId="{F19BD321-861F-4CDF-A7C5-EDC8F2139136}" destId="{61363915-A73B-4769-92D9-B6081667EDDA}" srcOrd="0" destOrd="0" presId="urn:microsoft.com/office/officeart/2005/8/layout/list1#1"/>
    <dgm:cxn modelId="{03B79457-C1A0-48F9-8B12-874B36B04174}" type="presOf" srcId="{38B18B7A-C18A-4CEC-8F56-83B17C378F2A}" destId="{D46D11A4-1041-40F8-87B8-DED0F54BFFE0}" srcOrd="1" destOrd="0" presId="urn:microsoft.com/office/officeart/2005/8/layout/list1#1"/>
    <dgm:cxn modelId="{C8CFA334-7DEF-4402-A151-96D919A09587}" srcId="{82FD31EC-8703-4F75-A1C6-C90B5F48BA36}" destId="{50D51410-88C8-4050-9246-14A6A6FF9E7A}" srcOrd="0" destOrd="0" parTransId="{90335D44-AEEF-46E7-8549-742A7D3D08AD}" sibTransId="{F4A0E0D3-FEB0-4F92-AC86-2CD0E9210284}"/>
    <dgm:cxn modelId="{6648EBD2-4FCB-4B1D-8CE9-4337EAFEDDC9}" type="presOf" srcId="{50D51410-88C8-4050-9246-14A6A6FF9E7A}" destId="{01469CD5-8BA0-4EAC-9011-540CAE689AFD}" srcOrd="0" destOrd="0" presId="urn:microsoft.com/office/officeart/2005/8/layout/list1#1"/>
    <dgm:cxn modelId="{3423873D-1D86-4C83-B172-2A239E5E9EEE}" srcId="{DA8D5AE0-6FDC-455A-BDF3-926898FC4FD3}" destId="{38B18B7A-C18A-4CEC-8F56-83B17C378F2A}" srcOrd="1" destOrd="0" parTransId="{5F476B7E-7130-4F42-B73D-7CBF00403E0D}" sibTransId="{BD5A2529-180F-4559-943A-820346D0FA3E}"/>
    <dgm:cxn modelId="{310596C0-71BC-44DC-80AA-B8B5C7AC059F}" type="presOf" srcId="{38B18B7A-C18A-4CEC-8F56-83B17C378F2A}" destId="{AE2D5969-7060-4F4F-BDC7-D8AFED469C93}" srcOrd="0" destOrd="0" presId="urn:microsoft.com/office/officeart/2005/8/layout/list1#1"/>
    <dgm:cxn modelId="{8FB6C7FA-0B99-469B-886D-B49A8203D38F}" type="presOf" srcId="{82FD31EC-8703-4F75-A1C6-C90B5F48BA36}" destId="{70978F3A-7CD9-48A3-9716-B3C8DE94A349}" srcOrd="1" destOrd="0" presId="urn:microsoft.com/office/officeart/2005/8/layout/list1#1"/>
    <dgm:cxn modelId="{23706D20-2D30-409B-ADE3-47FA185B8753}" type="presParOf" srcId="{4F0F7466-FD60-4F58-959D-CF69464AD31F}" destId="{BA43F28B-1C88-4188-8F22-82FE0AAE672E}" srcOrd="0" destOrd="0" presId="urn:microsoft.com/office/officeart/2005/8/layout/list1#1"/>
    <dgm:cxn modelId="{A5B8CB8F-903F-45B5-BA04-002F645043D0}" type="presParOf" srcId="{BA43F28B-1C88-4188-8F22-82FE0AAE672E}" destId="{362B8515-7DBC-409E-8373-5337BA133457}" srcOrd="0" destOrd="0" presId="urn:microsoft.com/office/officeart/2005/8/layout/list1#1"/>
    <dgm:cxn modelId="{A031AD99-C6E0-4592-B664-E66D75CB7103}" type="presParOf" srcId="{BA43F28B-1C88-4188-8F22-82FE0AAE672E}" destId="{70978F3A-7CD9-48A3-9716-B3C8DE94A349}" srcOrd="1" destOrd="0" presId="urn:microsoft.com/office/officeart/2005/8/layout/list1#1"/>
    <dgm:cxn modelId="{B9E3B92D-DCE8-4C9D-9CEA-F9C5E388DD0B}" type="presParOf" srcId="{4F0F7466-FD60-4F58-959D-CF69464AD31F}" destId="{3B214FAA-6B49-4E37-B204-72ADC6296FAC}" srcOrd="1" destOrd="0" presId="urn:microsoft.com/office/officeart/2005/8/layout/list1#1"/>
    <dgm:cxn modelId="{D87B39AF-2C3A-41D9-ACBB-365110F624F3}" type="presParOf" srcId="{4F0F7466-FD60-4F58-959D-CF69464AD31F}" destId="{01469CD5-8BA0-4EAC-9011-540CAE689AFD}" srcOrd="2" destOrd="0" presId="urn:microsoft.com/office/officeart/2005/8/layout/list1#1"/>
    <dgm:cxn modelId="{3ACD5377-6172-4746-926B-88BB5F9C48A4}" type="presParOf" srcId="{4F0F7466-FD60-4F58-959D-CF69464AD31F}" destId="{9C4E3481-C114-47FF-A3C7-F0048F585C1C}" srcOrd="3" destOrd="0" presId="urn:microsoft.com/office/officeart/2005/8/layout/list1#1"/>
    <dgm:cxn modelId="{1A6F3F8A-7CE0-45F8-B02B-FB37560DEE6A}" type="presParOf" srcId="{4F0F7466-FD60-4F58-959D-CF69464AD31F}" destId="{F52E5F41-F421-405F-9466-D88EDAE0CAB9}" srcOrd="4" destOrd="0" presId="urn:microsoft.com/office/officeart/2005/8/layout/list1#1"/>
    <dgm:cxn modelId="{57AF2706-DE48-4C74-92DE-7AFB5E715106}" type="presParOf" srcId="{F52E5F41-F421-405F-9466-D88EDAE0CAB9}" destId="{AE2D5969-7060-4F4F-BDC7-D8AFED469C93}" srcOrd="0" destOrd="0" presId="urn:microsoft.com/office/officeart/2005/8/layout/list1#1"/>
    <dgm:cxn modelId="{1E53311A-6ABA-41F3-81BB-96E287205330}" type="presParOf" srcId="{F52E5F41-F421-405F-9466-D88EDAE0CAB9}" destId="{D46D11A4-1041-40F8-87B8-DED0F54BFFE0}" srcOrd="1" destOrd="0" presId="urn:microsoft.com/office/officeart/2005/8/layout/list1#1"/>
    <dgm:cxn modelId="{7709E5B1-74F8-4B0B-9F48-BB942BC7C684}" type="presParOf" srcId="{4F0F7466-FD60-4F58-959D-CF69464AD31F}" destId="{2BA51C5C-7EEC-46E1-8013-46859BF0B555}" srcOrd="5" destOrd="0" presId="urn:microsoft.com/office/officeart/2005/8/layout/list1#1"/>
    <dgm:cxn modelId="{CDB7F33B-F45D-428F-9B67-2C6AA91D6859}" type="presParOf" srcId="{4F0F7466-FD60-4F58-959D-CF69464AD31F}" destId="{AC17E7DA-7560-4724-BCFA-1252E788EF52}" srcOrd="6" destOrd="0" presId="urn:microsoft.com/office/officeart/2005/8/layout/list1#1"/>
    <dgm:cxn modelId="{E9758EA4-F31C-4B40-8B85-C1BA62740E81}" type="presParOf" srcId="{4F0F7466-FD60-4F58-959D-CF69464AD31F}" destId="{B989ABBA-8EB4-4715-99AC-CFE7080BEBF3}" srcOrd="7" destOrd="0" presId="urn:microsoft.com/office/officeart/2005/8/layout/list1#1"/>
    <dgm:cxn modelId="{737B9019-1DF5-4990-8787-4972FF8F353B}" type="presParOf" srcId="{4F0F7466-FD60-4F58-959D-CF69464AD31F}" destId="{DF63FF5E-1155-4286-96D3-7227196AC7C0}" srcOrd="8" destOrd="0" presId="urn:microsoft.com/office/officeart/2005/8/layout/list1#1"/>
    <dgm:cxn modelId="{7638B04D-DEDC-4DE0-BB19-1B7B040D5015}" type="presParOf" srcId="{DF63FF5E-1155-4286-96D3-7227196AC7C0}" destId="{61363915-A73B-4769-92D9-B6081667EDDA}" srcOrd="0" destOrd="0" presId="urn:microsoft.com/office/officeart/2005/8/layout/list1#1"/>
    <dgm:cxn modelId="{764004AF-EFF8-4938-9D70-B5E353714572}" type="presParOf" srcId="{DF63FF5E-1155-4286-96D3-7227196AC7C0}" destId="{5EF8F3E0-1B48-49A0-9F4F-61E8378211C6}" srcOrd="1" destOrd="0" presId="urn:microsoft.com/office/officeart/2005/8/layout/list1#1"/>
    <dgm:cxn modelId="{C136D5CC-3B21-4ED7-828D-DF239FDBA658}" type="presParOf" srcId="{4F0F7466-FD60-4F58-959D-CF69464AD31F}" destId="{0E80BEAB-2F25-47BA-955B-99652DF47E5C}" srcOrd="9" destOrd="0" presId="urn:microsoft.com/office/officeart/2005/8/layout/list1#1"/>
    <dgm:cxn modelId="{48807B2F-77DB-48AB-B020-3559B11E166A}" type="presParOf" srcId="{4F0F7466-FD60-4F58-959D-CF69464AD31F}" destId="{E1A49483-BF5E-468C-8E26-DD348C44E747}" srcOrd="10" destOrd="0" presId="urn:microsoft.com/office/officeart/2005/8/layout/list1#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A8D5AE0-6FDC-455A-BDF3-926898FC4FD3}" type="doc">
      <dgm:prSet loTypeId="urn:microsoft.com/office/officeart/2005/8/layout/list1#1" loCatId="list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zh-CN" altLang="en-US"/>
        </a:p>
      </dgm:t>
    </dgm:pt>
    <dgm:pt modelId="{82FD31EC-8703-4F75-A1C6-C90B5F48BA36}">
      <dgm:prSet phldrT="[文本]" phldr="0" custT="0"/>
      <dgm:spPr/>
      <dgm:t>
        <a:bodyPr vert="horz" wrap="square"/>
        <a:lstStyle>
          <a:lvl1pPr algn="l">
            <a:defRPr sz="1700"/>
          </a:lvl1pPr>
          <a:lvl2pPr marL="114300" indent="-114300" algn="l">
            <a:defRPr sz="1300"/>
          </a:lvl2pPr>
          <a:lvl3pPr marL="228600" indent="-114300" algn="l">
            <a:defRPr sz="1300"/>
          </a:lvl3pPr>
          <a:lvl4pPr marL="342900" indent="-114300" algn="l">
            <a:defRPr sz="1300"/>
          </a:lvl4pPr>
          <a:lvl5pPr marL="457200" indent="-114300" algn="l">
            <a:defRPr sz="1300"/>
          </a:lvl5pPr>
          <a:lvl6pPr marL="571500" indent="-114300" algn="l">
            <a:defRPr sz="1300"/>
          </a:lvl6pPr>
          <a:lvl7pPr marL="685800" indent="-114300" algn="l">
            <a:defRPr sz="1300"/>
          </a:lvl7pPr>
          <a:lvl8pPr marL="800100" indent="-114300" algn="l">
            <a:defRPr sz="1300"/>
          </a:lvl8pPr>
          <a:lvl9pPr marL="914400" indent="-114300" algn="l">
            <a:defRPr sz="13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b="1" dirty="0" smtClean="0"/>
            <a:t>第三步</a:t>
          </a:r>
          <a:endParaRPr lang="zh-CN" altLang="en-US" b="1" dirty="0"/>
        </a:p>
      </dgm:t>
    </dgm:pt>
    <dgm:pt modelId="{1DE9F69B-146E-41B0-983A-E47AA002C326}" cxnId="{8F726855-31F0-4BD6-8E2F-27B72B032D69}" type="parTrans">
      <dgm:prSet/>
      <dgm:spPr/>
      <dgm:t>
        <a:bodyPr/>
        <a:lstStyle/>
        <a:p>
          <a:endParaRPr lang="zh-CN" altLang="en-US"/>
        </a:p>
      </dgm:t>
    </dgm:pt>
    <dgm:pt modelId="{047C3118-5D94-4CB5-9C68-FCBEEA6BC1E5}" cxnId="{8F726855-31F0-4BD6-8E2F-27B72B032D69}" type="sibTrans">
      <dgm:prSet/>
      <dgm:spPr/>
      <dgm:t>
        <a:bodyPr/>
        <a:lstStyle/>
        <a:p>
          <a:endParaRPr lang="zh-CN" altLang="en-US"/>
        </a:p>
      </dgm:t>
    </dgm:pt>
    <dgm:pt modelId="{50D51410-88C8-4050-9246-14A6A6FF9E7A}">
      <dgm:prSet/>
      <dgm:spPr>
        <a:noFill/>
      </dgm:spPr>
      <dgm:t>
        <a:bodyPr/>
        <a:lstStyle/>
        <a:p>
          <a:endParaRPr lang="zh-CN" altLang="en-US"/>
        </a:p>
      </dgm:t>
    </dgm:pt>
    <dgm:pt modelId="{90335D44-AEEF-46E7-8549-742A7D3D08AD}" cxnId="{143D110D-6BB8-4595-9489-0704E0F3D2E8}" type="parTrans">
      <dgm:prSet/>
      <dgm:spPr/>
      <dgm:t>
        <a:bodyPr/>
        <a:lstStyle/>
        <a:p>
          <a:endParaRPr lang="zh-CN" altLang="en-US"/>
        </a:p>
      </dgm:t>
    </dgm:pt>
    <dgm:pt modelId="{F4A0E0D3-FEB0-4F92-AC86-2CD0E9210284}" cxnId="{143D110D-6BB8-4595-9489-0704E0F3D2E8}" type="sibTrans">
      <dgm:prSet/>
      <dgm:spPr/>
      <dgm:t>
        <a:bodyPr/>
        <a:lstStyle/>
        <a:p>
          <a:endParaRPr lang="zh-CN" altLang="en-US"/>
        </a:p>
      </dgm:t>
    </dgm:pt>
    <dgm:pt modelId="{38B18B7A-C18A-4CEC-8F56-83B17C378F2A}">
      <dgm:prSet phldr="0" custT="0"/>
      <dgm:spPr/>
      <dgm:t>
        <a:bodyPr vert="horz" wrap="square"/>
        <a:lstStyle>
          <a:lvl1pPr algn="l">
            <a:defRPr sz="1700"/>
          </a:lvl1pPr>
          <a:lvl2pPr marL="114300" indent="-114300" algn="l">
            <a:defRPr sz="1300"/>
          </a:lvl2pPr>
          <a:lvl3pPr marL="228600" indent="-114300" algn="l">
            <a:defRPr sz="1300"/>
          </a:lvl3pPr>
          <a:lvl4pPr marL="342900" indent="-114300" algn="l">
            <a:defRPr sz="1300"/>
          </a:lvl4pPr>
          <a:lvl5pPr marL="457200" indent="-114300" algn="l">
            <a:defRPr sz="1300"/>
          </a:lvl5pPr>
          <a:lvl6pPr marL="571500" indent="-114300" algn="l">
            <a:defRPr sz="1300"/>
          </a:lvl6pPr>
          <a:lvl7pPr marL="685800" indent="-114300" algn="l">
            <a:defRPr sz="1300"/>
          </a:lvl7pPr>
          <a:lvl8pPr marL="800100" indent="-114300" algn="l">
            <a:defRPr sz="1300"/>
          </a:lvl8pPr>
          <a:lvl9pPr marL="914400" indent="-114300" algn="l">
            <a:defRPr sz="13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b="1" dirty="0" smtClean="0"/>
            <a:t>第四步</a:t>
          </a:r>
          <a:endParaRPr lang="zh-CN" altLang="en-US" b="1" dirty="0"/>
        </a:p>
      </dgm:t>
    </dgm:pt>
    <dgm:pt modelId="{5F476B7E-7130-4F42-B73D-7CBF00403E0D}" cxnId="{18C7C2E3-339D-4610-8980-D47E684AC2E0}" type="parTrans">
      <dgm:prSet/>
      <dgm:spPr/>
      <dgm:t>
        <a:bodyPr/>
        <a:lstStyle/>
        <a:p>
          <a:endParaRPr lang="zh-CN" altLang="en-US"/>
        </a:p>
      </dgm:t>
    </dgm:pt>
    <dgm:pt modelId="{BD5A2529-180F-4559-943A-820346D0FA3E}" cxnId="{18C7C2E3-339D-4610-8980-D47E684AC2E0}" type="sibTrans">
      <dgm:prSet/>
      <dgm:spPr/>
      <dgm:t>
        <a:bodyPr/>
        <a:lstStyle/>
        <a:p>
          <a:endParaRPr lang="zh-CN" altLang="en-US"/>
        </a:p>
      </dgm:t>
    </dgm:pt>
    <dgm:pt modelId="{F19BD321-861F-4CDF-A7C5-EDC8F2139136}">
      <dgm:prSet phldrT="[文本]" phldr="0" custT="0"/>
      <dgm:spPr/>
      <dgm:t>
        <a:bodyPr vert="horz" wrap="square"/>
        <a:lstStyle>
          <a:lvl1pPr algn="l">
            <a:defRPr sz="1700"/>
          </a:lvl1pPr>
          <a:lvl2pPr marL="114300" indent="-114300" algn="l">
            <a:defRPr sz="1300"/>
          </a:lvl2pPr>
          <a:lvl3pPr marL="228600" indent="-114300" algn="l">
            <a:defRPr sz="1300"/>
          </a:lvl3pPr>
          <a:lvl4pPr marL="342900" indent="-114300" algn="l">
            <a:defRPr sz="1300"/>
          </a:lvl4pPr>
          <a:lvl5pPr marL="457200" indent="-114300" algn="l">
            <a:defRPr sz="1300"/>
          </a:lvl5pPr>
          <a:lvl6pPr marL="571500" indent="-114300" algn="l">
            <a:defRPr sz="1300"/>
          </a:lvl6pPr>
          <a:lvl7pPr marL="685800" indent="-114300" algn="l">
            <a:defRPr sz="1300"/>
          </a:lvl7pPr>
          <a:lvl8pPr marL="800100" indent="-114300" algn="l">
            <a:defRPr sz="1300"/>
          </a:lvl8pPr>
          <a:lvl9pPr marL="914400" indent="-114300" algn="l">
            <a:defRPr sz="13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b="1" dirty="0" smtClean="0"/>
            <a:t>第四步</a:t>
          </a:r>
          <a:endParaRPr lang="zh-CN" altLang="en-US" b="1" dirty="0"/>
        </a:p>
      </dgm:t>
    </dgm:pt>
    <dgm:pt modelId="{F6D287F2-515A-4383-B2D2-93BC920DBE74}" cxnId="{616201C1-7EEE-40BB-BDBA-4FDC39AE4E65}" type="parTrans">
      <dgm:prSet/>
      <dgm:spPr/>
      <dgm:t>
        <a:bodyPr/>
        <a:lstStyle/>
        <a:p>
          <a:endParaRPr lang="zh-CN" altLang="en-US"/>
        </a:p>
      </dgm:t>
    </dgm:pt>
    <dgm:pt modelId="{F843B5E1-E495-48F6-9395-DD92972162C8}" cxnId="{616201C1-7EEE-40BB-BDBA-4FDC39AE4E65}" type="sibTrans">
      <dgm:prSet/>
      <dgm:spPr/>
      <dgm:t>
        <a:bodyPr/>
        <a:lstStyle/>
        <a:p>
          <a:endParaRPr lang="zh-CN" altLang="en-US"/>
        </a:p>
      </dgm:t>
    </dgm:pt>
    <dgm:pt modelId="{4F0F7466-FD60-4F58-959D-CF69464AD31F}" type="pres">
      <dgm:prSet presAssocID="{DA8D5AE0-6FDC-455A-BDF3-926898FC4FD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BA43F28B-1C88-4188-8F22-82FE0AAE672E}" type="pres">
      <dgm:prSet presAssocID="{82FD31EC-8703-4F75-A1C6-C90B5F48BA36}" presName="parentLin" presStyleCnt="0"/>
      <dgm:spPr/>
    </dgm:pt>
    <dgm:pt modelId="{362B8515-7DBC-409E-8373-5337BA133457}" type="pres">
      <dgm:prSet presAssocID="{82FD31EC-8703-4F75-A1C6-C90B5F48BA36}" presName="parentLeftMargin" presStyleLbl="node1" presStyleIdx="0" presStyleCnt="3"/>
      <dgm:spPr/>
      <dgm:t>
        <a:bodyPr/>
        <a:lstStyle/>
        <a:p>
          <a:endParaRPr lang="zh-CN" altLang="en-US"/>
        </a:p>
      </dgm:t>
    </dgm:pt>
    <dgm:pt modelId="{70978F3A-7CD9-48A3-9716-B3C8DE94A349}" type="pres">
      <dgm:prSet presAssocID="{82FD31EC-8703-4F75-A1C6-C90B5F48BA36}" presName="parentText" presStyleLbl="node1" presStyleIdx="0" presStyleCnt="3" custScaleX="23849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B214FAA-6B49-4E37-B204-72ADC6296FAC}" type="pres">
      <dgm:prSet presAssocID="{82FD31EC-8703-4F75-A1C6-C90B5F48BA36}" presName="negativeSpace" presStyleCnt="0"/>
      <dgm:spPr/>
    </dgm:pt>
    <dgm:pt modelId="{01469CD5-8BA0-4EAC-9011-540CAE689AFD}" type="pres">
      <dgm:prSet presAssocID="{82FD31EC-8703-4F75-A1C6-C90B5F48BA36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C4E3481-C114-47FF-A3C7-F0048F585C1C}" type="pres">
      <dgm:prSet presAssocID="{047C3118-5D94-4CB5-9C68-FCBEEA6BC1E5}" presName="spaceBetweenRectangles" presStyleCnt="0"/>
      <dgm:spPr/>
    </dgm:pt>
    <dgm:pt modelId="{F52E5F41-F421-405F-9466-D88EDAE0CAB9}" type="pres">
      <dgm:prSet presAssocID="{38B18B7A-C18A-4CEC-8F56-83B17C378F2A}" presName="parentLin" presStyleCnt="0"/>
      <dgm:spPr/>
    </dgm:pt>
    <dgm:pt modelId="{AE2D5969-7060-4F4F-BDC7-D8AFED469C93}" type="pres">
      <dgm:prSet presAssocID="{38B18B7A-C18A-4CEC-8F56-83B17C378F2A}" presName="parentLeftMargin" presStyleLbl="node1" presStyleIdx="0" presStyleCnt="3"/>
      <dgm:spPr/>
      <dgm:t>
        <a:bodyPr/>
        <a:lstStyle/>
        <a:p>
          <a:endParaRPr lang="zh-CN" altLang="en-US"/>
        </a:p>
      </dgm:t>
    </dgm:pt>
    <dgm:pt modelId="{D46D11A4-1041-40F8-87B8-DED0F54BFFE0}" type="pres">
      <dgm:prSet presAssocID="{38B18B7A-C18A-4CEC-8F56-83B17C378F2A}" presName="parentText" presStyleLbl="node1" presStyleIdx="1" presStyleCnt="3" custScaleX="23849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BA51C5C-7EEC-46E1-8013-46859BF0B555}" type="pres">
      <dgm:prSet presAssocID="{38B18B7A-C18A-4CEC-8F56-83B17C378F2A}" presName="negativeSpace" presStyleCnt="0"/>
      <dgm:spPr/>
    </dgm:pt>
    <dgm:pt modelId="{AC17E7DA-7560-4724-BCFA-1252E788EF52}" type="pres">
      <dgm:prSet presAssocID="{38B18B7A-C18A-4CEC-8F56-83B17C378F2A}" presName="childText" presStyleLbl="conFgAcc1" presStyleIdx="1" presStyleCnt="3">
        <dgm:presLayoutVars>
          <dgm:bulletEnabled val="1"/>
        </dgm:presLayoutVars>
      </dgm:prSet>
      <dgm:spPr>
        <a:noFill/>
      </dgm:spPr>
    </dgm:pt>
    <dgm:pt modelId="{B989ABBA-8EB4-4715-99AC-CFE7080BEBF3}" type="pres">
      <dgm:prSet presAssocID="{BD5A2529-180F-4559-943A-820346D0FA3E}" presName="spaceBetweenRectangles" presStyleCnt="0"/>
      <dgm:spPr/>
    </dgm:pt>
    <dgm:pt modelId="{DF63FF5E-1155-4286-96D3-7227196AC7C0}" type="pres">
      <dgm:prSet presAssocID="{F19BD321-861F-4CDF-A7C5-EDC8F2139136}" presName="parentLin" presStyleCnt="0"/>
      <dgm:spPr/>
    </dgm:pt>
    <dgm:pt modelId="{61363915-A73B-4769-92D9-B6081667EDDA}" type="pres">
      <dgm:prSet presAssocID="{F19BD321-861F-4CDF-A7C5-EDC8F2139136}" presName="parentLeftMargin" presStyleLbl="node1" presStyleIdx="1" presStyleCnt="3"/>
      <dgm:spPr/>
      <dgm:t>
        <a:bodyPr/>
        <a:lstStyle/>
        <a:p>
          <a:endParaRPr lang="zh-CN" altLang="en-US"/>
        </a:p>
      </dgm:t>
    </dgm:pt>
    <dgm:pt modelId="{5EF8F3E0-1B48-49A0-9F4F-61E8378211C6}" type="pres">
      <dgm:prSet presAssocID="{F19BD321-861F-4CDF-A7C5-EDC8F2139136}" presName="parentText" presStyleLbl="node1" presStyleIdx="2" presStyleCnt="3" custScaleX="23849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E80BEAB-2F25-47BA-955B-99652DF47E5C}" type="pres">
      <dgm:prSet presAssocID="{F19BD321-861F-4CDF-A7C5-EDC8F2139136}" presName="negativeSpace" presStyleCnt="0"/>
      <dgm:spPr/>
    </dgm:pt>
    <dgm:pt modelId="{E1A49483-BF5E-468C-8E26-DD348C44E747}" type="pres">
      <dgm:prSet presAssocID="{F19BD321-861F-4CDF-A7C5-EDC8F2139136}" presName="childText" presStyleLbl="conFgAcc1" presStyleIdx="2" presStyleCnt="3">
        <dgm:presLayoutVars>
          <dgm:bulletEnabled val="1"/>
        </dgm:presLayoutVars>
      </dgm:prSet>
      <dgm:spPr>
        <a:noFill/>
      </dgm:spPr>
    </dgm:pt>
  </dgm:ptLst>
  <dgm:cxnLst>
    <dgm:cxn modelId="{8F726855-31F0-4BD6-8E2F-27B72B032D69}" srcId="{DA8D5AE0-6FDC-455A-BDF3-926898FC4FD3}" destId="{82FD31EC-8703-4F75-A1C6-C90B5F48BA36}" srcOrd="0" destOrd="0" parTransId="{1DE9F69B-146E-41B0-983A-E47AA002C326}" sibTransId="{047C3118-5D94-4CB5-9C68-FCBEEA6BC1E5}"/>
    <dgm:cxn modelId="{18C7C2E3-339D-4610-8980-D47E684AC2E0}" srcId="{DA8D5AE0-6FDC-455A-BDF3-926898FC4FD3}" destId="{38B18B7A-C18A-4CEC-8F56-83B17C378F2A}" srcOrd="1" destOrd="0" parTransId="{5F476B7E-7130-4F42-B73D-7CBF00403E0D}" sibTransId="{BD5A2529-180F-4559-943A-820346D0FA3E}"/>
    <dgm:cxn modelId="{5C87239D-BDDC-49EB-B2DE-C9AEEAEA8977}" type="presOf" srcId="{82FD31EC-8703-4F75-A1C6-C90B5F48BA36}" destId="{362B8515-7DBC-409E-8373-5337BA133457}" srcOrd="0" destOrd="0" presId="urn:microsoft.com/office/officeart/2005/8/layout/list1#1"/>
    <dgm:cxn modelId="{143D110D-6BB8-4595-9489-0704E0F3D2E8}" srcId="{82FD31EC-8703-4F75-A1C6-C90B5F48BA36}" destId="{50D51410-88C8-4050-9246-14A6A6FF9E7A}" srcOrd="0" destOrd="0" parTransId="{90335D44-AEEF-46E7-8549-742A7D3D08AD}" sibTransId="{F4A0E0D3-FEB0-4F92-AC86-2CD0E9210284}"/>
    <dgm:cxn modelId="{616201C1-7EEE-40BB-BDBA-4FDC39AE4E65}" srcId="{DA8D5AE0-6FDC-455A-BDF3-926898FC4FD3}" destId="{F19BD321-861F-4CDF-A7C5-EDC8F2139136}" srcOrd="2" destOrd="0" parTransId="{F6D287F2-515A-4383-B2D2-93BC920DBE74}" sibTransId="{F843B5E1-E495-48F6-9395-DD92972162C8}"/>
    <dgm:cxn modelId="{7633C52B-EAD8-4FF0-AEA4-C84DB465C2A1}" type="presOf" srcId="{82FD31EC-8703-4F75-A1C6-C90B5F48BA36}" destId="{70978F3A-7CD9-48A3-9716-B3C8DE94A349}" srcOrd="1" destOrd="0" presId="urn:microsoft.com/office/officeart/2005/8/layout/list1#1"/>
    <dgm:cxn modelId="{BB32DFE1-7513-4C4A-9E3E-6081BA9AF064}" type="presOf" srcId="{38B18B7A-C18A-4CEC-8F56-83B17C378F2A}" destId="{D46D11A4-1041-40F8-87B8-DED0F54BFFE0}" srcOrd="1" destOrd="0" presId="urn:microsoft.com/office/officeart/2005/8/layout/list1#1"/>
    <dgm:cxn modelId="{7C983C18-DF73-4FA2-BAEA-75757949DED8}" type="presOf" srcId="{50D51410-88C8-4050-9246-14A6A6FF9E7A}" destId="{01469CD5-8BA0-4EAC-9011-540CAE689AFD}" srcOrd="0" destOrd="0" presId="urn:microsoft.com/office/officeart/2005/8/layout/list1#1"/>
    <dgm:cxn modelId="{32C746A7-FDB0-472B-B6B7-9A68E8700603}" type="presOf" srcId="{F19BD321-861F-4CDF-A7C5-EDC8F2139136}" destId="{5EF8F3E0-1B48-49A0-9F4F-61E8378211C6}" srcOrd="1" destOrd="0" presId="urn:microsoft.com/office/officeart/2005/8/layout/list1#1"/>
    <dgm:cxn modelId="{8E1ACA8C-57E7-4175-BDB4-75CDFE60B2E3}" type="presOf" srcId="{F19BD321-861F-4CDF-A7C5-EDC8F2139136}" destId="{61363915-A73B-4769-92D9-B6081667EDDA}" srcOrd="0" destOrd="0" presId="urn:microsoft.com/office/officeart/2005/8/layout/list1#1"/>
    <dgm:cxn modelId="{BEE74ADF-19E8-48F1-808E-23D6B8C7231B}" type="presOf" srcId="{38B18B7A-C18A-4CEC-8F56-83B17C378F2A}" destId="{AE2D5969-7060-4F4F-BDC7-D8AFED469C93}" srcOrd="0" destOrd="0" presId="urn:microsoft.com/office/officeart/2005/8/layout/list1#1"/>
    <dgm:cxn modelId="{4AE70613-550D-4379-BA1A-228E7A2F1DB3}" type="presOf" srcId="{DA8D5AE0-6FDC-455A-BDF3-926898FC4FD3}" destId="{4F0F7466-FD60-4F58-959D-CF69464AD31F}" srcOrd="0" destOrd="0" presId="urn:microsoft.com/office/officeart/2005/8/layout/list1#1"/>
    <dgm:cxn modelId="{7C12A9A5-65A5-4303-A30D-88E618F502E3}" type="presParOf" srcId="{4F0F7466-FD60-4F58-959D-CF69464AD31F}" destId="{BA43F28B-1C88-4188-8F22-82FE0AAE672E}" srcOrd="0" destOrd="0" presId="urn:microsoft.com/office/officeart/2005/8/layout/list1#1"/>
    <dgm:cxn modelId="{D8664BF8-FCBD-41EB-A9D8-53AF9F3BE61C}" type="presParOf" srcId="{BA43F28B-1C88-4188-8F22-82FE0AAE672E}" destId="{362B8515-7DBC-409E-8373-5337BA133457}" srcOrd="0" destOrd="0" presId="urn:microsoft.com/office/officeart/2005/8/layout/list1#1"/>
    <dgm:cxn modelId="{D140984C-E208-4537-A32F-B691E781A18C}" type="presParOf" srcId="{BA43F28B-1C88-4188-8F22-82FE0AAE672E}" destId="{70978F3A-7CD9-48A3-9716-B3C8DE94A349}" srcOrd="1" destOrd="0" presId="urn:microsoft.com/office/officeart/2005/8/layout/list1#1"/>
    <dgm:cxn modelId="{7A46F5FE-9507-4CA6-AD94-56045C86EE6A}" type="presParOf" srcId="{4F0F7466-FD60-4F58-959D-CF69464AD31F}" destId="{3B214FAA-6B49-4E37-B204-72ADC6296FAC}" srcOrd="1" destOrd="0" presId="urn:microsoft.com/office/officeart/2005/8/layout/list1#1"/>
    <dgm:cxn modelId="{6E714A8D-D0E8-49C7-96AF-ECBA7EFAD7AC}" type="presParOf" srcId="{4F0F7466-FD60-4F58-959D-CF69464AD31F}" destId="{01469CD5-8BA0-4EAC-9011-540CAE689AFD}" srcOrd="2" destOrd="0" presId="urn:microsoft.com/office/officeart/2005/8/layout/list1#1"/>
    <dgm:cxn modelId="{2794780D-BD72-455D-88D3-675A80FDCD1F}" type="presParOf" srcId="{4F0F7466-FD60-4F58-959D-CF69464AD31F}" destId="{9C4E3481-C114-47FF-A3C7-F0048F585C1C}" srcOrd="3" destOrd="0" presId="urn:microsoft.com/office/officeart/2005/8/layout/list1#1"/>
    <dgm:cxn modelId="{1D0BAC53-2E1D-4FFD-8A3B-A27A13053EF5}" type="presParOf" srcId="{4F0F7466-FD60-4F58-959D-CF69464AD31F}" destId="{F52E5F41-F421-405F-9466-D88EDAE0CAB9}" srcOrd="4" destOrd="0" presId="urn:microsoft.com/office/officeart/2005/8/layout/list1#1"/>
    <dgm:cxn modelId="{E9AAA8A2-D1A7-4857-8202-654D77ACEC70}" type="presParOf" srcId="{F52E5F41-F421-405F-9466-D88EDAE0CAB9}" destId="{AE2D5969-7060-4F4F-BDC7-D8AFED469C93}" srcOrd="0" destOrd="0" presId="urn:microsoft.com/office/officeart/2005/8/layout/list1#1"/>
    <dgm:cxn modelId="{C4819068-F2CC-49F4-A6F3-3E7DDD4D5B6D}" type="presParOf" srcId="{F52E5F41-F421-405F-9466-D88EDAE0CAB9}" destId="{D46D11A4-1041-40F8-87B8-DED0F54BFFE0}" srcOrd="1" destOrd="0" presId="urn:microsoft.com/office/officeart/2005/8/layout/list1#1"/>
    <dgm:cxn modelId="{5801E315-A7FA-4131-BCCB-DA586FCBFBBD}" type="presParOf" srcId="{4F0F7466-FD60-4F58-959D-CF69464AD31F}" destId="{2BA51C5C-7EEC-46E1-8013-46859BF0B555}" srcOrd="5" destOrd="0" presId="urn:microsoft.com/office/officeart/2005/8/layout/list1#1"/>
    <dgm:cxn modelId="{CDA2E051-7D23-42EE-9851-FF551160EE9C}" type="presParOf" srcId="{4F0F7466-FD60-4F58-959D-CF69464AD31F}" destId="{AC17E7DA-7560-4724-BCFA-1252E788EF52}" srcOrd="6" destOrd="0" presId="urn:microsoft.com/office/officeart/2005/8/layout/list1#1"/>
    <dgm:cxn modelId="{824D39E0-8C75-44F5-9207-BC5003098EE8}" type="presParOf" srcId="{4F0F7466-FD60-4F58-959D-CF69464AD31F}" destId="{B989ABBA-8EB4-4715-99AC-CFE7080BEBF3}" srcOrd="7" destOrd="0" presId="urn:microsoft.com/office/officeart/2005/8/layout/list1#1"/>
    <dgm:cxn modelId="{EB4131F0-4CA1-4319-A183-7496CAF1DD63}" type="presParOf" srcId="{4F0F7466-FD60-4F58-959D-CF69464AD31F}" destId="{DF63FF5E-1155-4286-96D3-7227196AC7C0}" srcOrd="8" destOrd="0" presId="urn:microsoft.com/office/officeart/2005/8/layout/list1#1"/>
    <dgm:cxn modelId="{85CF00E2-4CB0-4D88-9087-BCAC171D5409}" type="presParOf" srcId="{DF63FF5E-1155-4286-96D3-7227196AC7C0}" destId="{61363915-A73B-4769-92D9-B6081667EDDA}" srcOrd="0" destOrd="0" presId="urn:microsoft.com/office/officeart/2005/8/layout/list1#1"/>
    <dgm:cxn modelId="{754BF637-EE86-47C2-9CE8-D6226EB7470E}" type="presParOf" srcId="{DF63FF5E-1155-4286-96D3-7227196AC7C0}" destId="{5EF8F3E0-1B48-49A0-9F4F-61E8378211C6}" srcOrd="1" destOrd="0" presId="urn:microsoft.com/office/officeart/2005/8/layout/list1#1"/>
    <dgm:cxn modelId="{A9E5C75E-6B1A-41C5-9299-9F1B87649DC0}" type="presParOf" srcId="{4F0F7466-FD60-4F58-959D-CF69464AD31F}" destId="{0E80BEAB-2F25-47BA-955B-99652DF47E5C}" srcOrd="9" destOrd="0" presId="urn:microsoft.com/office/officeart/2005/8/layout/list1#1"/>
    <dgm:cxn modelId="{43276944-ECB2-44ED-A1F5-AD11D22BC411}" type="presParOf" srcId="{4F0F7466-FD60-4F58-959D-CF69464AD31F}" destId="{E1A49483-BF5E-468C-8E26-DD348C44E747}" srcOrd="10" destOrd="0" presId="urn:microsoft.com/office/officeart/2005/8/layout/list1#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A8D5AE0-6FDC-455A-BDF3-926898FC4FD3}" type="doc">
      <dgm:prSet loTypeId="urn:microsoft.com/office/officeart/2005/8/layout/list1#1" loCatId="list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zh-CN" altLang="en-US"/>
        </a:p>
      </dgm:t>
    </dgm:pt>
    <dgm:pt modelId="{82FD31EC-8703-4F75-A1C6-C90B5F48BA36}">
      <dgm:prSet phldrT="[文本]" phldr="0" custT="0"/>
      <dgm:spPr/>
      <dgm:t>
        <a:bodyPr vert="horz" wrap="square"/>
        <a:lstStyle>
          <a:lvl1pPr algn="l">
            <a:defRPr sz="1700"/>
          </a:lvl1pPr>
          <a:lvl2pPr marL="114300" indent="-114300" algn="l">
            <a:defRPr sz="1300"/>
          </a:lvl2pPr>
          <a:lvl3pPr marL="228600" indent="-114300" algn="l">
            <a:defRPr sz="1300"/>
          </a:lvl3pPr>
          <a:lvl4pPr marL="342900" indent="-114300" algn="l">
            <a:defRPr sz="1300"/>
          </a:lvl4pPr>
          <a:lvl5pPr marL="457200" indent="-114300" algn="l">
            <a:defRPr sz="1300"/>
          </a:lvl5pPr>
          <a:lvl6pPr marL="571500" indent="-114300" algn="l">
            <a:defRPr sz="1300"/>
          </a:lvl6pPr>
          <a:lvl7pPr marL="685800" indent="-114300" algn="l">
            <a:defRPr sz="1300"/>
          </a:lvl7pPr>
          <a:lvl8pPr marL="800100" indent="-114300" algn="l">
            <a:defRPr sz="1300"/>
          </a:lvl8pPr>
          <a:lvl9pPr marL="914400" indent="-114300" algn="l">
            <a:defRPr sz="13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b="1" dirty="0" smtClean="0"/>
            <a:t>第五步</a:t>
          </a:r>
          <a:endParaRPr lang="zh-CN" altLang="en-US" b="1" dirty="0"/>
        </a:p>
      </dgm:t>
    </dgm:pt>
    <dgm:pt modelId="{1DE9F69B-146E-41B0-983A-E47AA002C326}" cxnId="{8F726855-31F0-4BD6-8E2F-27B72B032D69}" type="parTrans">
      <dgm:prSet/>
      <dgm:spPr/>
      <dgm:t>
        <a:bodyPr/>
        <a:lstStyle/>
        <a:p>
          <a:endParaRPr lang="zh-CN" altLang="en-US"/>
        </a:p>
      </dgm:t>
    </dgm:pt>
    <dgm:pt modelId="{047C3118-5D94-4CB5-9C68-FCBEEA6BC1E5}" cxnId="{8F726855-31F0-4BD6-8E2F-27B72B032D69}" type="sibTrans">
      <dgm:prSet/>
      <dgm:spPr/>
      <dgm:t>
        <a:bodyPr/>
        <a:lstStyle/>
        <a:p>
          <a:endParaRPr lang="zh-CN" altLang="en-US"/>
        </a:p>
      </dgm:t>
    </dgm:pt>
    <dgm:pt modelId="{4F0F7466-FD60-4F58-959D-CF69464AD31F}" type="pres">
      <dgm:prSet presAssocID="{DA8D5AE0-6FDC-455A-BDF3-926898FC4FD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BA43F28B-1C88-4188-8F22-82FE0AAE672E}" type="pres">
      <dgm:prSet presAssocID="{82FD31EC-8703-4F75-A1C6-C90B5F48BA36}" presName="parentLin" presStyleCnt="0"/>
      <dgm:spPr/>
    </dgm:pt>
    <dgm:pt modelId="{362B8515-7DBC-409E-8373-5337BA133457}" type="pres">
      <dgm:prSet presAssocID="{82FD31EC-8703-4F75-A1C6-C90B5F48BA36}" presName="parentLeftMargin" presStyleLbl="node1" presStyleIdx="0" presStyleCnt="1"/>
      <dgm:spPr/>
      <dgm:t>
        <a:bodyPr/>
        <a:lstStyle/>
        <a:p>
          <a:endParaRPr lang="zh-CN" altLang="en-US"/>
        </a:p>
      </dgm:t>
    </dgm:pt>
    <dgm:pt modelId="{70978F3A-7CD9-48A3-9716-B3C8DE94A349}" type="pres">
      <dgm:prSet presAssocID="{82FD31EC-8703-4F75-A1C6-C90B5F48BA36}" presName="parentText" presStyleLbl="node1" presStyleIdx="0" presStyleCnt="1" custScaleX="23849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B214FAA-6B49-4E37-B204-72ADC6296FAC}" type="pres">
      <dgm:prSet presAssocID="{82FD31EC-8703-4F75-A1C6-C90B5F48BA36}" presName="negativeSpace" presStyleCnt="0"/>
      <dgm:spPr/>
    </dgm:pt>
    <dgm:pt modelId="{01469CD5-8BA0-4EAC-9011-540CAE689AFD}" type="pres">
      <dgm:prSet presAssocID="{82FD31EC-8703-4F75-A1C6-C90B5F48BA36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E6150933-9768-4F25-AF09-4C47149D280F}" type="presOf" srcId="{82FD31EC-8703-4F75-A1C6-C90B5F48BA36}" destId="{362B8515-7DBC-409E-8373-5337BA133457}" srcOrd="0" destOrd="0" presId="urn:microsoft.com/office/officeart/2005/8/layout/list1#1"/>
    <dgm:cxn modelId="{8F726855-31F0-4BD6-8E2F-27B72B032D69}" srcId="{DA8D5AE0-6FDC-455A-BDF3-926898FC4FD3}" destId="{82FD31EC-8703-4F75-A1C6-C90B5F48BA36}" srcOrd="0" destOrd="0" parTransId="{1DE9F69B-146E-41B0-983A-E47AA002C326}" sibTransId="{047C3118-5D94-4CB5-9C68-FCBEEA6BC1E5}"/>
    <dgm:cxn modelId="{07FE9F33-C0F9-4ADD-B17B-F6345D52FE61}" type="presOf" srcId="{82FD31EC-8703-4F75-A1C6-C90B5F48BA36}" destId="{70978F3A-7CD9-48A3-9716-B3C8DE94A349}" srcOrd="1" destOrd="0" presId="urn:microsoft.com/office/officeart/2005/8/layout/list1#1"/>
    <dgm:cxn modelId="{D407D85B-CEDD-4DD2-9A24-060DE32CCB91}" type="presOf" srcId="{DA8D5AE0-6FDC-455A-BDF3-926898FC4FD3}" destId="{4F0F7466-FD60-4F58-959D-CF69464AD31F}" srcOrd="0" destOrd="0" presId="urn:microsoft.com/office/officeart/2005/8/layout/list1#1"/>
    <dgm:cxn modelId="{841E9FA7-E5B5-450B-99B9-C43ED655C2C0}" type="presParOf" srcId="{4F0F7466-FD60-4F58-959D-CF69464AD31F}" destId="{BA43F28B-1C88-4188-8F22-82FE0AAE672E}" srcOrd="0" destOrd="0" presId="urn:microsoft.com/office/officeart/2005/8/layout/list1#1"/>
    <dgm:cxn modelId="{019EA9E1-D3A8-49C8-9DD6-9F9EEC660B2F}" type="presParOf" srcId="{BA43F28B-1C88-4188-8F22-82FE0AAE672E}" destId="{362B8515-7DBC-409E-8373-5337BA133457}" srcOrd="0" destOrd="0" presId="urn:microsoft.com/office/officeart/2005/8/layout/list1#1"/>
    <dgm:cxn modelId="{11957F23-4B07-4937-BE38-29BCEBD63F9E}" type="presParOf" srcId="{BA43F28B-1C88-4188-8F22-82FE0AAE672E}" destId="{70978F3A-7CD9-48A3-9716-B3C8DE94A349}" srcOrd="1" destOrd="0" presId="urn:microsoft.com/office/officeart/2005/8/layout/list1#1"/>
    <dgm:cxn modelId="{824C5524-0DD9-47EE-B90A-13CBC55C9105}" type="presParOf" srcId="{4F0F7466-FD60-4F58-959D-CF69464AD31F}" destId="{3B214FAA-6B49-4E37-B204-72ADC6296FAC}" srcOrd="1" destOrd="0" presId="urn:microsoft.com/office/officeart/2005/8/layout/list1#1"/>
    <dgm:cxn modelId="{45A233C0-F5AD-4F6B-B6DE-B2BF97C7EDE2}" type="presParOf" srcId="{4F0F7466-FD60-4F58-959D-CF69464AD31F}" destId="{01469CD5-8BA0-4EAC-9011-540CAE689AFD}" srcOrd="2" destOrd="0" presId="urn:microsoft.com/office/officeart/2005/8/layout/list1#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DA8D5AE0-6FDC-455A-BDF3-926898FC4FD3}" type="doc">
      <dgm:prSet loTypeId="urn:microsoft.com/office/officeart/2005/8/layout/list1#1" loCatId="list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zh-CN" altLang="en-US"/>
        </a:p>
      </dgm:t>
    </dgm:pt>
    <dgm:pt modelId="{82FD31EC-8703-4F75-A1C6-C90B5F48BA36}">
      <dgm:prSet phldrT="[文本]" phldr="0" custT="0"/>
      <dgm:spPr/>
      <dgm:t>
        <a:bodyPr vert="horz" wrap="square"/>
        <a:lstStyle>
          <a:lvl1pPr algn="l">
            <a:defRPr sz="1700"/>
          </a:lvl1pPr>
          <a:lvl2pPr marL="114300" indent="-114300" algn="l">
            <a:defRPr sz="1300"/>
          </a:lvl2pPr>
          <a:lvl3pPr marL="228600" indent="-114300" algn="l">
            <a:defRPr sz="1300"/>
          </a:lvl3pPr>
          <a:lvl4pPr marL="342900" indent="-114300" algn="l">
            <a:defRPr sz="1300"/>
          </a:lvl4pPr>
          <a:lvl5pPr marL="457200" indent="-114300" algn="l">
            <a:defRPr sz="1300"/>
          </a:lvl5pPr>
          <a:lvl6pPr marL="571500" indent="-114300" algn="l">
            <a:defRPr sz="1300"/>
          </a:lvl6pPr>
          <a:lvl7pPr marL="685800" indent="-114300" algn="l">
            <a:defRPr sz="1300"/>
          </a:lvl7pPr>
          <a:lvl8pPr marL="800100" indent="-114300" algn="l">
            <a:defRPr sz="1300"/>
          </a:lvl8pPr>
          <a:lvl9pPr marL="914400" indent="-114300" algn="l">
            <a:defRPr sz="13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b="1" dirty="0"/>
            <a:t>第一步</a:t>
          </a:r>
        </a:p>
      </dgm:t>
    </dgm:pt>
    <dgm:pt modelId="{1DE9F69B-146E-41B0-983A-E47AA002C326}" cxnId="{8F726855-31F0-4BD6-8E2F-27B72B032D69}" type="parTrans">
      <dgm:prSet/>
      <dgm:spPr/>
      <dgm:t>
        <a:bodyPr/>
        <a:lstStyle/>
        <a:p>
          <a:endParaRPr lang="zh-CN" altLang="en-US"/>
        </a:p>
      </dgm:t>
    </dgm:pt>
    <dgm:pt modelId="{047C3118-5D94-4CB5-9C68-FCBEEA6BC1E5}" cxnId="{8F726855-31F0-4BD6-8E2F-27B72B032D69}" type="sibTrans">
      <dgm:prSet/>
      <dgm:spPr/>
      <dgm:t>
        <a:bodyPr/>
        <a:lstStyle/>
        <a:p>
          <a:endParaRPr lang="zh-CN" altLang="en-US"/>
        </a:p>
      </dgm:t>
    </dgm:pt>
    <dgm:pt modelId="{50D51410-88C8-4050-9246-14A6A6FF9E7A}">
      <dgm:prSet/>
      <dgm:spPr>
        <a:noFill/>
      </dgm:spPr>
      <dgm:t>
        <a:bodyPr/>
        <a:lstStyle/>
        <a:p>
          <a:endParaRPr lang="zh-CN" altLang="en-US"/>
        </a:p>
      </dgm:t>
    </dgm:pt>
    <dgm:pt modelId="{90335D44-AEEF-46E7-8549-742A7D3D08AD}" cxnId="{143D110D-6BB8-4595-9489-0704E0F3D2E8}" type="parTrans">
      <dgm:prSet/>
      <dgm:spPr/>
      <dgm:t>
        <a:bodyPr/>
        <a:lstStyle/>
        <a:p>
          <a:endParaRPr lang="zh-CN" altLang="en-US"/>
        </a:p>
      </dgm:t>
    </dgm:pt>
    <dgm:pt modelId="{F4A0E0D3-FEB0-4F92-AC86-2CD0E9210284}" cxnId="{143D110D-6BB8-4595-9489-0704E0F3D2E8}" type="sibTrans">
      <dgm:prSet/>
      <dgm:spPr/>
      <dgm:t>
        <a:bodyPr/>
        <a:lstStyle/>
        <a:p>
          <a:endParaRPr lang="zh-CN" altLang="en-US"/>
        </a:p>
      </dgm:t>
    </dgm:pt>
    <dgm:pt modelId="{38B18B7A-C18A-4CEC-8F56-83B17C378F2A}">
      <dgm:prSet phldr="0" custT="0"/>
      <dgm:spPr/>
      <dgm:t>
        <a:bodyPr vert="horz" wrap="square"/>
        <a:lstStyle>
          <a:lvl1pPr algn="l">
            <a:defRPr sz="1700"/>
          </a:lvl1pPr>
          <a:lvl2pPr marL="114300" indent="-114300" algn="l">
            <a:defRPr sz="1300"/>
          </a:lvl2pPr>
          <a:lvl3pPr marL="228600" indent="-114300" algn="l">
            <a:defRPr sz="1300"/>
          </a:lvl3pPr>
          <a:lvl4pPr marL="342900" indent="-114300" algn="l">
            <a:defRPr sz="1300"/>
          </a:lvl4pPr>
          <a:lvl5pPr marL="457200" indent="-114300" algn="l">
            <a:defRPr sz="1300"/>
          </a:lvl5pPr>
          <a:lvl6pPr marL="571500" indent="-114300" algn="l">
            <a:defRPr sz="1300"/>
          </a:lvl6pPr>
          <a:lvl7pPr marL="685800" indent="-114300" algn="l">
            <a:defRPr sz="1300"/>
          </a:lvl7pPr>
          <a:lvl8pPr marL="800100" indent="-114300" algn="l">
            <a:defRPr sz="1300"/>
          </a:lvl8pPr>
          <a:lvl9pPr marL="914400" indent="-114300" algn="l">
            <a:defRPr sz="13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b="1" dirty="0"/>
            <a:t>第二步</a:t>
          </a:r>
        </a:p>
      </dgm:t>
    </dgm:pt>
    <dgm:pt modelId="{5F476B7E-7130-4F42-B73D-7CBF00403E0D}" cxnId="{18C7C2E3-339D-4610-8980-D47E684AC2E0}" type="parTrans">
      <dgm:prSet/>
      <dgm:spPr/>
      <dgm:t>
        <a:bodyPr/>
        <a:lstStyle/>
        <a:p>
          <a:endParaRPr lang="zh-CN" altLang="en-US"/>
        </a:p>
      </dgm:t>
    </dgm:pt>
    <dgm:pt modelId="{BD5A2529-180F-4559-943A-820346D0FA3E}" cxnId="{18C7C2E3-339D-4610-8980-D47E684AC2E0}" type="sibTrans">
      <dgm:prSet/>
      <dgm:spPr/>
      <dgm:t>
        <a:bodyPr/>
        <a:lstStyle/>
        <a:p>
          <a:endParaRPr lang="zh-CN" altLang="en-US"/>
        </a:p>
      </dgm:t>
    </dgm:pt>
    <dgm:pt modelId="{F19BD321-861F-4CDF-A7C5-EDC8F2139136}">
      <dgm:prSet phldrT="[文本]" phldr="0" custT="0"/>
      <dgm:spPr/>
      <dgm:t>
        <a:bodyPr vert="horz" wrap="square"/>
        <a:lstStyle>
          <a:lvl1pPr algn="l">
            <a:defRPr sz="1700"/>
          </a:lvl1pPr>
          <a:lvl2pPr marL="114300" indent="-114300" algn="l">
            <a:defRPr sz="1300"/>
          </a:lvl2pPr>
          <a:lvl3pPr marL="228600" indent="-114300" algn="l">
            <a:defRPr sz="1300"/>
          </a:lvl3pPr>
          <a:lvl4pPr marL="342900" indent="-114300" algn="l">
            <a:defRPr sz="1300"/>
          </a:lvl4pPr>
          <a:lvl5pPr marL="457200" indent="-114300" algn="l">
            <a:defRPr sz="1300"/>
          </a:lvl5pPr>
          <a:lvl6pPr marL="571500" indent="-114300" algn="l">
            <a:defRPr sz="1300"/>
          </a:lvl6pPr>
          <a:lvl7pPr marL="685800" indent="-114300" algn="l">
            <a:defRPr sz="1300"/>
          </a:lvl7pPr>
          <a:lvl8pPr marL="800100" indent="-114300" algn="l">
            <a:defRPr sz="1300"/>
          </a:lvl8pPr>
          <a:lvl9pPr marL="914400" indent="-114300" algn="l">
            <a:defRPr sz="13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b="1" dirty="0"/>
            <a:t>第三步</a:t>
          </a:r>
        </a:p>
      </dgm:t>
    </dgm:pt>
    <dgm:pt modelId="{F6D287F2-515A-4383-B2D2-93BC920DBE74}" cxnId="{616201C1-7EEE-40BB-BDBA-4FDC39AE4E65}" type="parTrans">
      <dgm:prSet/>
      <dgm:spPr/>
      <dgm:t>
        <a:bodyPr/>
        <a:lstStyle/>
        <a:p>
          <a:endParaRPr lang="zh-CN" altLang="en-US"/>
        </a:p>
      </dgm:t>
    </dgm:pt>
    <dgm:pt modelId="{F843B5E1-E495-48F6-9395-DD92972162C8}" cxnId="{616201C1-7EEE-40BB-BDBA-4FDC39AE4E65}" type="sibTrans">
      <dgm:prSet/>
      <dgm:spPr/>
      <dgm:t>
        <a:bodyPr/>
        <a:lstStyle/>
        <a:p>
          <a:endParaRPr lang="zh-CN" altLang="en-US"/>
        </a:p>
      </dgm:t>
    </dgm:pt>
    <dgm:pt modelId="{AA38C1B0-C116-4575-AD4E-E19B385471EC}">
      <dgm:prSet phldrT="[文本]" phldr="0" custT="0"/>
      <dgm:spPr/>
      <dgm:t>
        <a:bodyPr vert="horz" wrap="square"/>
        <a:lstStyle>
          <a:lvl1pPr algn="l">
            <a:defRPr sz="1700"/>
          </a:lvl1pPr>
          <a:lvl2pPr marL="114300" indent="-114300" algn="l">
            <a:defRPr sz="1300"/>
          </a:lvl2pPr>
          <a:lvl3pPr marL="228600" indent="-114300" algn="l">
            <a:defRPr sz="1300"/>
          </a:lvl3pPr>
          <a:lvl4pPr marL="342900" indent="-114300" algn="l">
            <a:defRPr sz="1300"/>
          </a:lvl4pPr>
          <a:lvl5pPr marL="457200" indent="-114300" algn="l">
            <a:defRPr sz="1300"/>
          </a:lvl5pPr>
          <a:lvl6pPr marL="571500" indent="-114300" algn="l">
            <a:defRPr sz="1300"/>
          </a:lvl6pPr>
          <a:lvl7pPr marL="685800" indent="-114300" algn="l">
            <a:defRPr sz="1300"/>
          </a:lvl7pPr>
          <a:lvl8pPr marL="800100" indent="-114300" algn="l">
            <a:defRPr sz="1300"/>
          </a:lvl8pPr>
          <a:lvl9pPr marL="914400" indent="-114300" algn="l">
            <a:defRPr sz="13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b="1" dirty="0"/>
            <a:t>第四步</a:t>
          </a:r>
        </a:p>
      </dgm:t>
    </dgm:pt>
    <dgm:pt modelId="{1BB5CB25-1EAA-4A98-A6C3-AE5560CB132B}" cxnId="{9381F3A6-5CBC-464B-BD2F-062C0F600B6F}" type="parTrans">
      <dgm:prSet/>
      <dgm:spPr/>
      <dgm:t>
        <a:bodyPr/>
        <a:lstStyle/>
        <a:p>
          <a:endParaRPr lang="zh-CN" altLang="en-US"/>
        </a:p>
      </dgm:t>
    </dgm:pt>
    <dgm:pt modelId="{578DB127-17E4-4915-B4FB-F39110268E7D}" cxnId="{9381F3A6-5CBC-464B-BD2F-062C0F600B6F}" type="sibTrans">
      <dgm:prSet/>
      <dgm:spPr/>
      <dgm:t>
        <a:bodyPr/>
        <a:lstStyle/>
        <a:p>
          <a:endParaRPr lang="zh-CN" altLang="en-US"/>
        </a:p>
      </dgm:t>
    </dgm:pt>
    <dgm:pt modelId="{4F0F7466-FD60-4F58-959D-CF69464AD31F}" type="pres">
      <dgm:prSet presAssocID="{DA8D5AE0-6FDC-455A-BDF3-926898FC4FD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BA43F28B-1C88-4188-8F22-82FE0AAE672E}" type="pres">
      <dgm:prSet presAssocID="{82FD31EC-8703-4F75-A1C6-C90B5F48BA36}" presName="parentLin" presStyleCnt="0"/>
      <dgm:spPr/>
    </dgm:pt>
    <dgm:pt modelId="{362B8515-7DBC-409E-8373-5337BA133457}" type="pres">
      <dgm:prSet presAssocID="{82FD31EC-8703-4F75-A1C6-C90B5F48BA36}" presName="parentLeftMargin" presStyleLbl="node1" presStyleIdx="0" presStyleCnt="4"/>
      <dgm:spPr/>
      <dgm:t>
        <a:bodyPr/>
        <a:lstStyle/>
        <a:p>
          <a:endParaRPr lang="zh-CN" altLang="en-US"/>
        </a:p>
      </dgm:t>
    </dgm:pt>
    <dgm:pt modelId="{70978F3A-7CD9-48A3-9716-B3C8DE94A349}" type="pres">
      <dgm:prSet presAssocID="{82FD31EC-8703-4F75-A1C6-C90B5F48BA36}" presName="parentText" presStyleLbl="node1" presStyleIdx="0" presStyleCnt="4" custScaleX="23849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B214FAA-6B49-4E37-B204-72ADC6296FAC}" type="pres">
      <dgm:prSet presAssocID="{82FD31EC-8703-4F75-A1C6-C90B5F48BA36}" presName="negativeSpace" presStyleCnt="0"/>
      <dgm:spPr/>
    </dgm:pt>
    <dgm:pt modelId="{01469CD5-8BA0-4EAC-9011-540CAE689AFD}" type="pres">
      <dgm:prSet presAssocID="{82FD31EC-8703-4F75-A1C6-C90B5F48BA36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C4E3481-C114-47FF-A3C7-F0048F585C1C}" type="pres">
      <dgm:prSet presAssocID="{047C3118-5D94-4CB5-9C68-FCBEEA6BC1E5}" presName="spaceBetweenRectangles" presStyleCnt="0"/>
      <dgm:spPr/>
    </dgm:pt>
    <dgm:pt modelId="{F52E5F41-F421-405F-9466-D88EDAE0CAB9}" type="pres">
      <dgm:prSet presAssocID="{38B18B7A-C18A-4CEC-8F56-83B17C378F2A}" presName="parentLin" presStyleCnt="0"/>
      <dgm:spPr/>
    </dgm:pt>
    <dgm:pt modelId="{AE2D5969-7060-4F4F-BDC7-D8AFED469C93}" type="pres">
      <dgm:prSet presAssocID="{38B18B7A-C18A-4CEC-8F56-83B17C378F2A}" presName="parentLeftMargin" presStyleLbl="node1" presStyleIdx="0" presStyleCnt="4"/>
      <dgm:spPr/>
      <dgm:t>
        <a:bodyPr/>
        <a:lstStyle/>
        <a:p>
          <a:endParaRPr lang="zh-CN" altLang="en-US"/>
        </a:p>
      </dgm:t>
    </dgm:pt>
    <dgm:pt modelId="{D46D11A4-1041-40F8-87B8-DED0F54BFFE0}" type="pres">
      <dgm:prSet presAssocID="{38B18B7A-C18A-4CEC-8F56-83B17C378F2A}" presName="parentText" presStyleLbl="node1" presStyleIdx="1" presStyleCnt="4" custScaleX="23849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BA51C5C-7EEC-46E1-8013-46859BF0B555}" type="pres">
      <dgm:prSet presAssocID="{38B18B7A-C18A-4CEC-8F56-83B17C378F2A}" presName="negativeSpace" presStyleCnt="0"/>
      <dgm:spPr/>
    </dgm:pt>
    <dgm:pt modelId="{AC17E7DA-7560-4724-BCFA-1252E788EF52}" type="pres">
      <dgm:prSet presAssocID="{38B18B7A-C18A-4CEC-8F56-83B17C378F2A}" presName="childText" presStyleLbl="conFgAcc1" presStyleIdx="1" presStyleCnt="4">
        <dgm:presLayoutVars>
          <dgm:bulletEnabled val="1"/>
        </dgm:presLayoutVars>
      </dgm:prSet>
      <dgm:spPr>
        <a:noFill/>
      </dgm:spPr>
    </dgm:pt>
    <dgm:pt modelId="{B989ABBA-8EB4-4715-99AC-CFE7080BEBF3}" type="pres">
      <dgm:prSet presAssocID="{BD5A2529-180F-4559-943A-820346D0FA3E}" presName="spaceBetweenRectangles" presStyleCnt="0"/>
      <dgm:spPr/>
    </dgm:pt>
    <dgm:pt modelId="{DF63FF5E-1155-4286-96D3-7227196AC7C0}" type="pres">
      <dgm:prSet presAssocID="{F19BD321-861F-4CDF-A7C5-EDC8F2139136}" presName="parentLin" presStyleCnt="0"/>
      <dgm:spPr/>
    </dgm:pt>
    <dgm:pt modelId="{61363915-A73B-4769-92D9-B6081667EDDA}" type="pres">
      <dgm:prSet presAssocID="{F19BD321-861F-4CDF-A7C5-EDC8F2139136}" presName="parentLeftMargin" presStyleLbl="node1" presStyleIdx="1" presStyleCnt="4"/>
      <dgm:spPr/>
      <dgm:t>
        <a:bodyPr/>
        <a:lstStyle/>
        <a:p>
          <a:endParaRPr lang="zh-CN" altLang="en-US"/>
        </a:p>
      </dgm:t>
    </dgm:pt>
    <dgm:pt modelId="{5EF8F3E0-1B48-49A0-9F4F-61E8378211C6}" type="pres">
      <dgm:prSet presAssocID="{F19BD321-861F-4CDF-A7C5-EDC8F2139136}" presName="parentText" presStyleLbl="node1" presStyleIdx="2" presStyleCnt="4" custScaleX="23849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E80BEAB-2F25-47BA-955B-99652DF47E5C}" type="pres">
      <dgm:prSet presAssocID="{F19BD321-861F-4CDF-A7C5-EDC8F2139136}" presName="negativeSpace" presStyleCnt="0"/>
      <dgm:spPr/>
    </dgm:pt>
    <dgm:pt modelId="{E1A49483-BF5E-468C-8E26-DD348C44E747}" type="pres">
      <dgm:prSet presAssocID="{F19BD321-861F-4CDF-A7C5-EDC8F2139136}" presName="childText" presStyleLbl="conFgAcc1" presStyleIdx="2" presStyleCnt="4">
        <dgm:presLayoutVars>
          <dgm:bulletEnabled val="1"/>
        </dgm:presLayoutVars>
      </dgm:prSet>
      <dgm:spPr>
        <a:noFill/>
      </dgm:spPr>
    </dgm:pt>
    <dgm:pt modelId="{246B9738-B873-4B50-92FB-F2E693926B7F}" type="pres">
      <dgm:prSet presAssocID="{F843B5E1-E495-48F6-9395-DD92972162C8}" presName="spaceBetweenRectangles" presStyleCnt="0"/>
      <dgm:spPr/>
    </dgm:pt>
    <dgm:pt modelId="{85DBF472-ABD4-4446-9BD4-2F5B40795732}" type="pres">
      <dgm:prSet presAssocID="{AA38C1B0-C116-4575-AD4E-E19B385471EC}" presName="parentLin" presStyleCnt="0"/>
      <dgm:spPr/>
    </dgm:pt>
    <dgm:pt modelId="{D4F69C28-9B6B-4D19-AD8B-6B369FAFBA40}" type="pres">
      <dgm:prSet presAssocID="{AA38C1B0-C116-4575-AD4E-E19B385471EC}" presName="parentLeftMargin" presStyleLbl="node1" presStyleIdx="2" presStyleCnt="4"/>
      <dgm:spPr/>
      <dgm:t>
        <a:bodyPr/>
        <a:lstStyle/>
        <a:p>
          <a:endParaRPr lang="zh-CN" altLang="en-US"/>
        </a:p>
      </dgm:t>
    </dgm:pt>
    <dgm:pt modelId="{624A369E-D60B-4A9C-9B15-3AC5DFD74FCB}" type="pres">
      <dgm:prSet presAssocID="{AA38C1B0-C116-4575-AD4E-E19B385471EC}" presName="parentText" presStyleLbl="node1" presStyleIdx="3" presStyleCnt="4" custScaleX="23849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9083D98-A7A6-4BF2-A0EC-8A16077FDAC5}" type="pres">
      <dgm:prSet presAssocID="{AA38C1B0-C116-4575-AD4E-E19B385471EC}" presName="negativeSpace" presStyleCnt="0"/>
      <dgm:spPr/>
    </dgm:pt>
    <dgm:pt modelId="{C444C758-E164-47F3-840F-DC4C1ABE7B85}" type="pres">
      <dgm:prSet presAssocID="{AA38C1B0-C116-4575-AD4E-E19B385471EC}" presName="childText" presStyleLbl="conFgAcc1" presStyleIdx="3" presStyleCnt="4">
        <dgm:presLayoutVars>
          <dgm:bulletEnabled val="1"/>
        </dgm:presLayoutVars>
      </dgm:prSet>
      <dgm:spPr>
        <a:noFill/>
      </dgm:spPr>
    </dgm:pt>
  </dgm:ptLst>
  <dgm:cxnLst>
    <dgm:cxn modelId="{8F726855-31F0-4BD6-8E2F-27B72B032D69}" srcId="{DA8D5AE0-6FDC-455A-BDF3-926898FC4FD3}" destId="{82FD31EC-8703-4F75-A1C6-C90B5F48BA36}" srcOrd="0" destOrd="0" parTransId="{1DE9F69B-146E-41B0-983A-E47AA002C326}" sibTransId="{047C3118-5D94-4CB5-9C68-FCBEEA6BC1E5}"/>
    <dgm:cxn modelId="{9381F3A6-5CBC-464B-BD2F-062C0F600B6F}" srcId="{DA8D5AE0-6FDC-455A-BDF3-926898FC4FD3}" destId="{AA38C1B0-C116-4575-AD4E-E19B385471EC}" srcOrd="3" destOrd="0" parTransId="{1BB5CB25-1EAA-4A98-A6C3-AE5560CB132B}" sibTransId="{578DB127-17E4-4915-B4FB-F39110268E7D}"/>
    <dgm:cxn modelId="{18C7C2E3-339D-4610-8980-D47E684AC2E0}" srcId="{DA8D5AE0-6FDC-455A-BDF3-926898FC4FD3}" destId="{38B18B7A-C18A-4CEC-8F56-83B17C378F2A}" srcOrd="1" destOrd="0" parTransId="{5F476B7E-7130-4F42-B73D-7CBF00403E0D}" sibTransId="{BD5A2529-180F-4559-943A-820346D0FA3E}"/>
    <dgm:cxn modelId="{AE01DF2A-D7E8-427B-8214-E7DF8BE0AA0C}" type="presOf" srcId="{AA38C1B0-C116-4575-AD4E-E19B385471EC}" destId="{D4F69C28-9B6B-4D19-AD8B-6B369FAFBA40}" srcOrd="0" destOrd="0" presId="urn:microsoft.com/office/officeart/2005/8/layout/list1#1"/>
    <dgm:cxn modelId="{5A7E45C8-6D91-4D3E-A0C7-80D6DBAA4F61}" type="presOf" srcId="{AA38C1B0-C116-4575-AD4E-E19B385471EC}" destId="{624A369E-D60B-4A9C-9B15-3AC5DFD74FCB}" srcOrd="1" destOrd="0" presId="urn:microsoft.com/office/officeart/2005/8/layout/list1#1"/>
    <dgm:cxn modelId="{5C87239D-BDDC-49EB-B2DE-C9AEEAEA8977}" type="presOf" srcId="{82FD31EC-8703-4F75-A1C6-C90B5F48BA36}" destId="{362B8515-7DBC-409E-8373-5337BA133457}" srcOrd="0" destOrd="0" presId="urn:microsoft.com/office/officeart/2005/8/layout/list1#1"/>
    <dgm:cxn modelId="{143D110D-6BB8-4595-9489-0704E0F3D2E8}" srcId="{82FD31EC-8703-4F75-A1C6-C90B5F48BA36}" destId="{50D51410-88C8-4050-9246-14A6A6FF9E7A}" srcOrd="0" destOrd="0" parTransId="{90335D44-AEEF-46E7-8549-742A7D3D08AD}" sibTransId="{F4A0E0D3-FEB0-4F92-AC86-2CD0E9210284}"/>
    <dgm:cxn modelId="{616201C1-7EEE-40BB-BDBA-4FDC39AE4E65}" srcId="{DA8D5AE0-6FDC-455A-BDF3-926898FC4FD3}" destId="{F19BD321-861F-4CDF-A7C5-EDC8F2139136}" srcOrd="2" destOrd="0" parTransId="{F6D287F2-515A-4383-B2D2-93BC920DBE74}" sibTransId="{F843B5E1-E495-48F6-9395-DD92972162C8}"/>
    <dgm:cxn modelId="{7633C52B-EAD8-4FF0-AEA4-C84DB465C2A1}" type="presOf" srcId="{82FD31EC-8703-4F75-A1C6-C90B5F48BA36}" destId="{70978F3A-7CD9-48A3-9716-B3C8DE94A349}" srcOrd="1" destOrd="0" presId="urn:microsoft.com/office/officeart/2005/8/layout/list1#1"/>
    <dgm:cxn modelId="{BB32DFE1-7513-4C4A-9E3E-6081BA9AF064}" type="presOf" srcId="{38B18B7A-C18A-4CEC-8F56-83B17C378F2A}" destId="{D46D11A4-1041-40F8-87B8-DED0F54BFFE0}" srcOrd="1" destOrd="0" presId="urn:microsoft.com/office/officeart/2005/8/layout/list1#1"/>
    <dgm:cxn modelId="{7C983C18-DF73-4FA2-BAEA-75757949DED8}" type="presOf" srcId="{50D51410-88C8-4050-9246-14A6A6FF9E7A}" destId="{01469CD5-8BA0-4EAC-9011-540CAE689AFD}" srcOrd="0" destOrd="0" presId="urn:microsoft.com/office/officeart/2005/8/layout/list1#1"/>
    <dgm:cxn modelId="{32C746A7-FDB0-472B-B6B7-9A68E8700603}" type="presOf" srcId="{F19BD321-861F-4CDF-A7C5-EDC8F2139136}" destId="{5EF8F3E0-1B48-49A0-9F4F-61E8378211C6}" srcOrd="1" destOrd="0" presId="urn:microsoft.com/office/officeart/2005/8/layout/list1#1"/>
    <dgm:cxn modelId="{8E1ACA8C-57E7-4175-BDB4-75CDFE60B2E3}" type="presOf" srcId="{F19BD321-861F-4CDF-A7C5-EDC8F2139136}" destId="{61363915-A73B-4769-92D9-B6081667EDDA}" srcOrd="0" destOrd="0" presId="urn:microsoft.com/office/officeart/2005/8/layout/list1#1"/>
    <dgm:cxn modelId="{BEE74ADF-19E8-48F1-808E-23D6B8C7231B}" type="presOf" srcId="{38B18B7A-C18A-4CEC-8F56-83B17C378F2A}" destId="{AE2D5969-7060-4F4F-BDC7-D8AFED469C93}" srcOrd="0" destOrd="0" presId="urn:microsoft.com/office/officeart/2005/8/layout/list1#1"/>
    <dgm:cxn modelId="{4AE70613-550D-4379-BA1A-228E7A2F1DB3}" type="presOf" srcId="{DA8D5AE0-6FDC-455A-BDF3-926898FC4FD3}" destId="{4F0F7466-FD60-4F58-959D-CF69464AD31F}" srcOrd="0" destOrd="0" presId="urn:microsoft.com/office/officeart/2005/8/layout/list1#1"/>
    <dgm:cxn modelId="{7C12A9A5-65A5-4303-A30D-88E618F502E3}" type="presParOf" srcId="{4F0F7466-FD60-4F58-959D-CF69464AD31F}" destId="{BA43F28B-1C88-4188-8F22-82FE0AAE672E}" srcOrd="0" destOrd="0" presId="urn:microsoft.com/office/officeart/2005/8/layout/list1#1"/>
    <dgm:cxn modelId="{D8664BF8-FCBD-41EB-A9D8-53AF9F3BE61C}" type="presParOf" srcId="{BA43F28B-1C88-4188-8F22-82FE0AAE672E}" destId="{362B8515-7DBC-409E-8373-5337BA133457}" srcOrd="0" destOrd="0" presId="urn:microsoft.com/office/officeart/2005/8/layout/list1#1"/>
    <dgm:cxn modelId="{D140984C-E208-4537-A32F-B691E781A18C}" type="presParOf" srcId="{BA43F28B-1C88-4188-8F22-82FE0AAE672E}" destId="{70978F3A-7CD9-48A3-9716-B3C8DE94A349}" srcOrd="1" destOrd="0" presId="urn:microsoft.com/office/officeart/2005/8/layout/list1#1"/>
    <dgm:cxn modelId="{7A46F5FE-9507-4CA6-AD94-56045C86EE6A}" type="presParOf" srcId="{4F0F7466-FD60-4F58-959D-CF69464AD31F}" destId="{3B214FAA-6B49-4E37-B204-72ADC6296FAC}" srcOrd="1" destOrd="0" presId="urn:microsoft.com/office/officeart/2005/8/layout/list1#1"/>
    <dgm:cxn modelId="{6E714A8D-D0E8-49C7-96AF-ECBA7EFAD7AC}" type="presParOf" srcId="{4F0F7466-FD60-4F58-959D-CF69464AD31F}" destId="{01469CD5-8BA0-4EAC-9011-540CAE689AFD}" srcOrd="2" destOrd="0" presId="urn:microsoft.com/office/officeart/2005/8/layout/list1#1"/>
    <dgm:cxn modelId="{2794780D-BD72-455D-88D3-675A80FDCD1F}" type="presParOf" srcId="{4F0F7466-FD60-4F58-959D-CF69464AD31F}" destId="{9C4E3481-C114-47FF-A3C7-F0048F585C1C}" srcOrd="3" destOrd="0" presId="urn:microsoft.com/office/officeart/2005/8/layout/list1#1"/>
    <dgm:cxn modelId="{1D0BAC53-2E1D-4FFD-8A3B-A27A13053EF5}" type="presParOf" srcId="{4F0F7466-FD60-4F58-959D-CF69464AD31F}" destId="{F52E5F41-F421-405F-9466-D88EDAE0CAB9}" srcOrd="4" destOrd="0" presId="urn:microsoft.com/office/officeart/2005/8/layout/list1#1"/>
    <dgm:cxn modelId="{E9AAA8A2-D1A7-4857-8202-654D77ACEC70}" type="presParOf" srcId="{F52E5F41-F421-405F-9466-D88EDAE0CAB9}" destId="{AE2D5969-7060-4F4F-BDC7-D8AFED469C93}" srcOrd="0" destOrd="0" presId="urn:microsoft.com/office/officeart/2005/8/layout/list1#1"/>
    <dgm:cxn modelId="{C4819068-F2CC-49F4-A6F3-3E7DDD4D5B6D}" type="presParOf" srcId="{F52E5F41-F421-405F-9466-D88EDAE0CAB9}" destId="{D46D11A4-1041-40F8-87B8-DED0F54BFFE0}" srcOrd="1" destOrd="0" presId="urn:microsoft.com/office/officeart/2005/8/layout/list1#1"/>
    <dgm:cxn modelId="{5801E315-A7FA-4131-BCCB-DA586FCBFBBD}" type="presParOf" srcId="{4F0F7466-FD60-4F58-959D-CF69464AD31F}" destId="{2BA51C5C-7EEC-46E1-8013-46859BF0B555}" srcOrd="5" destOrd="0" presId="urn:microsoft.com/office/officeart/2005/8/layout/list1#1"/>
    <dgm:cxn modelId="{CDA2E051-7D23-42EE-9851-FF551160EE9C}" type="presParOf" srcId="{4F0F7466-FD60-4F58-959D-CF69464AD31F}" destId="{AC17E7DA-7560-4724-BCFA-1252E788EF52}" srcOrd="6" destOrd="0" presId="urn:microsoft.com/office/officeart/2005/8/layout/list1#1"/>
    <dgm:cxn modelId="{824D39E0-8C75-44F5-9207-BC5003098EE8}" type="presParOf" srcId="{4F0F7466-FD60-4F58-959D-CF69464AD31F}" destId="{B989ABBA-8EB4-4715-99AC-CFE7080BEBF3}" srcOrd="7" destOrd="0" presId="urn:microsoft.com/office/officeart/2005/8/layout/list1#1"/>
    <dgm:cxn modelId="{EB4131F0-4CA1-4319-A183-7496CAF1DD63}" type="presParOf" srcId="{4F0F7466-FD60-4F58-959D-CF69464AD31F}" destId="{DF63FF5E-1155-4286-96D3-7227196AC7C0}" srcOrd="8" destOrd="0" presId="urn:microsoft.com/office/officeart/2005/8/layout/list1#1"/>
    <dgm:cxn modelId="{85CF00E2-4CB0-4D88-9087-BCAC171D5409}" type="presParOf" srcId="{DF63FF5E-1155-4286-96D3-7227196AC7C0}" destId="{61363915-A73B-4769-92D9-B6081667EDDA}" srcOrd="0" destOrd="0" presId="urn:microsoft.com/office/officeart/2005/8/layout/list1#1"/>
    <dgm:cxn modelId="{754BF637-EE86-47C2-9CE8-D6226EB7470E}" type="presParOf" srcId="{DF63FF5E-1155-4286-96D3-7227196AC7C0}" destId="{5EF8F3E0-1B48-49A0-9F4F-61E8378211C6}" srcOrd="1" destOrd="0" presId="urn:microsoft.com/office/officeart/2005/8/layout/list1#1"/>
    <dgm:cxn modelId="{A9E5C75E-6B1A-41C5-9299-9F1B87649DC0}" type="presParOf" srcId="{4F0F7466-FD60-4F58-959D-CF69464AD31F}" destId="{0E80BEAB-2F25-47BA-955B-99652DF47E5C}" srcOrd="9" destOrd="0" presId="urn:microsoft.com/office/officeart/2005/8/layout/list1#1"/>
    <dgm:cxn modelId="{43276944-ECB2-44ED-A1F5-AD11D22BC411}" type="presParOf" srcId="{4F0F7466-FD60-4F58-959D-CF69464AD31F}" destId="{E1A49483-BF5E-468C-8E26-DD348C44E747}" srcOrd="10" destOrd="0" presId="urn:microsoft.com/office/officeart/2005/8/layout/list1#1"/>
    <dgm:cxn modelId="{4147BA53-DE79-48FC-8957-0C7082463FD4}" type="presParOf" srcId="{4F0F7466-FD60-4F58-959D-CF69464AD31F}" destId="{246B9738-B873-4B50-92FB-F2E693926B7F}" srcOrd="11" destOrd="0" presId="urn:microsoft.com/office/officeart/2005/8/layout/list1#1"/>
    <dgm:cxn modelId="{DC9051F8-E76E-4084-A09A-2F1C52B452BA}" type="presParOf" srcId="{4F0F7466-FD60-4F58-959D-CF69464AD31F}" destId="{85DBF472-ABD4-4446-9BD4-2F5B40795732}" srcOrd="12" destOrd="0" presId="urn:microsoft.com/office/officeart/2005/8/layout/list1#1"/>
    <dgm:cxn modelId="{F807E186-5A2C-48F2-9B66-0A1EF15F502C}" type="presParOf" srcId="{85DBF472-ABD4-4446-9BD4-2F5B40795732}" destId="{D4F69C28-9B6B-4D19-AD8B-6B369FAFBA40}" srcOrd="0" destOrd="0" presId="urn:microsoft.com/office/officeart/2005/8/layout/list1#1"/>
    <dgm:cxn modelId="{AEF15F1C-A26A-4F02-8F5E-F66E7EE9449E}" type="presParOf" srcId="{85DBF472-ABD4-4446-9BD4-2F5B40795732}" destId="{624A369E-D60B-4A9C-9B15-3AC5DFD74FCB}" srcOrd="1" destOrd="0" presId="urn:microsoft.com/office/officeart/2005/8/layout/list1#1"/>
    <dgm:cxn modelId="{50FE2BAF-EED9-469B-AD36-1BAAEB350A32}" type="presParOf" srcId="{4F0F7466-FD60-4F58-959D-CF69464AD31F}" destId="{D9083D98-A7A6-4BF2-A0EC-8A16077FDAC5}" srcOrd="13" destOrd="0" presId="urn:microsoft.com/office/officeart/2005/8/layout/list1#1"/>
    <dgm:cxn modelId="{FD66A47B-5206-4430-A8F4-E43FDEE1505D}" type="presParOf" srcId="{4F0F7466-FD60-4F58-959D-CF69464AD31F}" destId="{C444C758-E164-47F3-840F-DC4C1ABE7B85}" srcOrd="14" destOrd="0" presId="urn:microsoft.com/office/officeart/2005/8/layout/list1#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DA8D5AE0-6FDC-455A-BDF3-926898FC4FD3}" type="doc">
      <dgm:prSet loTypeId="urn:microsoft.com/office/officeart/2005/8/layout/list1#1" loCatId="list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zh-CN" altLang="en-US"/>
        </a:p>
      </dgm:t>
    </dgm:pt>
    <dgm:pt modelId="{82FD31EC-8703-4F75-A1C6-C90B5F48BA36}">
      <dgm:prSet phldrT="[文本]" phldr="0" custT="0"/>
      <dgm:spPr/>
      <dgm:t>
        <a:bodyPr vert="horz" wrap="square"/>
        <a:lstStyle>
          <a:lvl1pPr algn="l">
            <a:defRPr sz="1700"/>
          </a:lvl1pPr>
          <a:lvl2pPr marL="114300" indent="-114300" algn="l">
            <a:defRPr sz="1300"/>
          </a:lvl2pPr>
          <a:lvl3pPr marL="228600" indent="-114300" algn="l">
            <a:defRPr sz="1300"/>
          </a:lvl3pPr>
          <a:lvl4pPr marL="342900" indent="-114300" algn="l">
            <a:defRPr sz="1300"/>
          </a:lvl4pPr>
          <a:lvl5pPr marL="457200" indent="-114300" algn="l">
            <a:defRPr sz="1300"/>
          </a:lvl5pPr>
          <a:lvl6pPr marL="571500" indent="-114300" algn="l">
            <a:defRPr sz="1300"/>
          </a:lvl6pPr>
          <a:lvl7pPr marL="685800" indent="-114300" algn="l">
            <a:defRPr sz="1300"/>
          </a:lvl7pPr>
          <a:lvl8pPr marL="800100" indent="-114300" algn="l">
            <a:defRPr sz="1300"/>
          </a:lvl8pPr>
          <a:lvl9pPr marL="914400" indent="-114300" algn="l">
            <a:defRPr sz="13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b="1" dirty="0"/>
            <a:t>第一步</a:t>
          </a:r>
        </a:p>
      </dgm:t>
    </dgm:pt>
    <dgm:pt modelId="{1DE9F69B-146E-41B0-983A-E47AA002C326}" cxnId="{8F726855-31F0-4BD6-8E2F-27B72B032D69}" type="parTrans">
      <dgm:prSet/>
      <dgm:spPr/>
      <dgm:t>
        <a:bodyPr/>
        <a:lstStyle/>
        <a:p>
          <a:endParaRPr lang="zh-CN" altLang="en-US"/>
        </a:p>
      </dgm:t>
    </dgm:pt>
    <dgm:pt modelId="{047C3118-5D94-4CB5-9C68-FCBEEA6BC1E5}" cxnId="{8F726855-31F0-4BD6-8E2F-27B72B032D69}" type="sibTrans">
      <dgm:prSet/>
      <dgm:spPr/>
      <dgm:t>
        <a:bodyPr/>
        <a:lstStyle/>
        <a:p>
          <a:endParaRPr lang="zh-CN" altLang="en-US"/>
        </a:p>
      </dgm:t>
    </dgm:pt>
    <dgm:pt modelId="{50D51410-88C8-4050-9246-14A6A6FF9E7A}">
      <dgm:prSet/>
      <dgm:spPr>
        <a:noFill/>
      </dgm:spPr>
      <dgm:t>
        <a:bodyPr/>
        <a:lstStyle/>
        <a:p>
          <a:r>
            <a:rPr lang="zh-CN" dirty="0" smtClean="0"/>
            <a:t>在</a:t>
          </a:r>
          <a:r>
            <a:rPr lang="en-US" dirty="0" smtClean="0"/>
            <a:t>MySQL</a:t>
          </a:r>
          <a:r>
            <a:rPr lang="zh-CN" dirty="0" smtClean="0"/>
            <a:t>数据库中创建数据表</a:t>
          </a:r>
          <a:r>
            <a:rPr lang="en-US" dirty="0" err="1" smtClean="0"/>
            <a:t>time_job</a:t>
          </a:r>
          <a:r>
            <a:rPr lang="zh-CN" dirty="0" smtClean="0"/>
            <a:t>和备份表</a:t>
          </a:r>
          <a:r>
            <a:rPr lang="en-US" dirty="0" err="1" smtClean="0"/>
            <a:t>time_job_bak</a:t>
          </a:r>
          <a:r>
            <a:rPr lang="zh-CN" dirty="0" smtClean="0"/>
            <a:t>，也可以直接在选定的数据表中添加</a:t>
          </a:r>
          <a:r>
            <a:rPr lang="en-US" dirty="0" err="1" smtClean="0"/>
            <a:t>update_time</a:t>
          </a:r>
          <a:r>
            <a:rPr lang="zh-CN" dirty="0" smtClean="0"/>
            <a:t>字段，实现时间戳增量抽取。</a:t>
          </a:r>
          <a:endParaRPr lang="zh-CN" altLang="en-US" dirty="0"/>
        </a:p>
      </dgm:t>
    </dgm:pt>
    <dgm:pt modelId="{90335D44-AEEF-46E7-8549-742A7D3D08AD}" cxnId="{143D110D-6BB8-4595-9489-0704E0F3D2E8}" type="parTrans">
      <dgm:prSet/>
      <dgm:spPr/>
      <dgm:t>
        <a:bodyPr/>
        <a:lstStyle/>
        <a:p>
          <a:endParaRPr lang="zh-CN" altLang="en-US"/>
        </a:p>
      </dgm:t>
    </dgm:pt>
    <dgm:pt modelId="{F4A0E0D3-FEB0-4F92-AC86-2CD0E9210284}" cxnId="{143D110D-6BB8-4595-9489-0704E0F3D2E8}" type="sibTrans">
      <dgm:prSet/>
      <dgm:spPr/>
      <dgm:t>
        <a:bodyPr/>
        <a:lstStyle/>
        <a:p>
          <a:endParaRPr lang="zh-CN" altLang="en-US"/>
        </a:p>
      </dgm:t>
    </dgm:pt>
    <dgm:pt modelId="{38B18B7A-C18A-4CEC-8F56-83B17C378F2A}">
      <dgm:prSet phldr="0" custT="0"/>
      <dgm:spPr/>
      <dgm:t>
        <a:bodyPr vert="horz" wrap="square"/>
        <a:lstStyle>
          <a:lvl1pPr algn="l">
            <a:defRPr sz="1700"/>
          </a:lvl1pPr>
          <a:lvl2pPr marL="114300" indent="-114300" algn="l">
            <a:defRPr sz="1300"/>
          </a:lvl2pPr>
          <a:lvl3pPr marL="228600" indent="-114300" algn="l">
            <a:defRPr sz="1300"/>
          </a:lvl3pPr>
          <a:lvl4pPr marL="342900" indent="-114300" algn="l">
            <a:defRPr sz="1300"/>
          </a:lvl4pPr>
          <a:lvl5pPr marL="457200" indent="-114300" algn="l">
            <a:defRPr sz="1300"/>
          </a:lvl5pPr>
          <a:lvl6pPr marL="571500" indent="-114300" algn="l">
            <a:defRPr sz="1300"/>
          </a:lvl6pPr>
          <a:lvl7pPr marL="685800" indent="-114300" algn="l">
            <a:defRPr sz="1300"/>
          </a:lvl7pPr>
          <a:lvl8pPr marL="800100" indent="-114300" algn="l">
            <a:defRPr sz="1300"/>
          </a:lvl8pPr>
          <a:lvl9pPr marL="914400" indent="-114300" algn="l">
            <a:defRPr sz="13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b="1" dirty="0"/>
            <a:t>第二步</a:t>
          </a:r>
        </a:p>
      </dgm:t>
    </dgm:pt>
    <dgm:pt modelId="{5F476B7E-7130-4F42-B73D-7CBF00403E0D}" cxnId="{18C7C2E3-339D-4610-8980-D47E684AC2E0}" type="parTrans">
      <dgm:prSet/>
      <dgm:spPr/>
      <dgm:t>
        <a:bodyPr/>
        <a:lstStyle/>
        <a:p>
          <a:endParaRPr lang="zh-CN" altLang="en-US"/>
        </a:p>
      </dgm:t>
    </dgm:pt>
    <dgm:pt modelId="{BD5A2529-180F-4559-943A-820346D0FA3E}" cxnId="{18C7C2E3-339D-4610-8980-D47E684AC2E0}" type="sibTrans">
      <dgm:prSet/>
      <dgm:spPr/>
      <dgm:t>
        <a:bodyPr/>
        <a:lstStyle/>
        <a:p>
          <a:endParaRPr lang="zh-CN" altLang="en-US"/>
        </a:p>
      </dgm:t>
    </dgm:pt>
    <dgm:pt modelId="{F19BD321-861F-4CDF-A7C5-EDC8F2139136}">
      <dgm:prSet phldrT="[文本]" phldr="0" custT="0"/>
      <dgm:spPr/>
      <dgm:t>
        <a:bodyPr vert="horz" wrap="square"/>
        <a:lstStyle>
          <a:lvl1pPr algn="l">
            <a:defRPr sz="1700"/>
          </a:lvl1pPr>
          <a:lvl2pPr marL="114300" indent="-114300" algn="l">
            <a:defRPr sz="1300"/>
          </a:lvl2pPr>
          <a:lvl3pPr marL="228600" indent="-114300" algn="l">
            <a:defRPr sz="1300"/>
          </a:lvl3pPr>
          <a:lvl4pPr marL="342900" indent="-114300" algn="l">
            <a:defRPr sz="1300"/>
          </a:lvl4pPr>
          <a:lvl5pPr marL="457200" indent="-114300" algn="l">
            <a:defRPr sz="1300"/>
          </a:lvl5pPr>
          <a:lvl6pPr marL="571500" indent="-114300" algn="l">
            <a:defRPr sz="1300"/>
          </a:lvl6pPr>
          <a:lvl7pPr marL="685800" indent="-114300" algn="l">
            <a:defRPr sz="1300"/>
          </a:lvl7pPr>
          <a:lvl8pPr marL="800100" indent="-114300" algn="l">
            <a:defRPr sz="1300"/>
          </a:lvl8pPr>
          <a:lvl9pPr marL="914400" indent="-114300" algn="l">
            <a:defRPr sz="13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b="1" dirty="0"/>
            <a:t>第三步</a:t>
          </a:r>
        </a:p>
      </dgm:t>
    </dgm:pt>
    <dgm:pt modelId="{F6D287F2-515A-4383-B2D2-93BC920DBE74}" cxnId="{616201C1-7EEE-40BB-BDBA-4FDC39AE4E65}" type="parTrans">
      <dgm:prSet/>
      <dgm:spPr/>
      <dgm:t>
        <a:bodyPr/>
        <a:lstStyle/>
        <a:p>
          <a:endParaRPr lang="zh-CN" altLang="en-US"/>
        </a:p>
      </dgm:t>
    </dgm:pt>
    <dgm:pt modelId="{F843B5E1-E495-48F6-9395-DD92972162C8}" cxnId="{616201C1-7EEE-40BB-BDBA-4FDC39AE4E65}" type="sibTrans">
      <dgm:prSet/>
      <dgm:spPr/>
      <dgm:t>
        <a:bodyPr/>
        <a:lstStyle/>
        <a:p>
          <a:endParaRPr lang="zh-CN" altLang="en-US"/>
        </a:p>
      </dgm:t>
    </dgm:pt>
    <dgm:pt modelId="{E23858BE-65D1-4ED8-AD4C-C72678C90A27}">
      <dgm:prSet phldr="0"/>
      <dgm:spPr>
        <a:noFill/>
      </dgm:spPr>
      <dgm:t>
        <a:bodyPr/>
        <a:lstStyle>
          <a:lvl1pPr algn="l">
            <a:defRPr sz="1700"/>
          </a:lvl1pPr>
          <a:lvl2pPr marL="114300" indent="-114300" algn="l">
            <a:defRPr sz="1300"/>
          </a:lvl2pPr>
          <a:lvl3pPr marL="228600" indent="-114300" algn="l">
            <a:defRPr sz="1300"/>
          </a:lvl3pPr>
          <a:lvl4pPr marL="342900" indent="-114300" algn="l">
            <a:defRPr sz="1300"/>
          </a:lvl4pPr>
          <a:lvl5pPr marL="457200" indent="-114300" algn="l">
            <a:defRPr sz="1300"/>
          </a:lvl5pPr>
          <a:lvl6pPr marL="571500" indent="-114300" algn="l">
            <a:defRPr sz="1300"/>
          </a:lvl6pPr>
          <a:lvl7pPr marL="685800" indent="-114300" algn="l">
            <a:defRPr sz="1300"/>
          </a:lvl7pPr>
          <a:lvl8pPr marL="800100" indent="-114300" algn="l">
            <a:defRPr sz="1300"/>
          </a:lvl8pPr>
          <a:lvl9pPr marL="914400" indent="-114300" algn="l">
            <a:defRPr sz="13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 err="1" smtClean="0"/>
            <a:t>time_job</a:t>
          </a:r>
          <a:r>
            <a:rPr lang="zh-CN" dirty="0" smtClean="0"/>
            <a:t>和</a:t>
          </a:r>
          <a:r>
            <a:rPr lang="en-US" dirty="0" err="1" smtClean="0"/>
            <a:t>time_job_bak</a:t>
          </a:r>
          <a:r>
            <a:rPr lang="zh-CN" dirty="0" smtClean="0"/>
            <a:t>表结构相同，包含</a:t>
          </a:r>
          <a:r>
            <a:rPr lang="en-US" dirty="0" err="1" smtClean="0"/>
            <a:t>uuid</a:t>
          </a:r>
          <a:r>
            <a:rPr lang="zh-CN" dirty="0" smtClean="0"/>
            <a:t>，</a:t>
          </a:r>
          <a:r>
            <a:rPr lang="en-US" dirty="0" err="1" smtClean="0"/>
            <a:t>create_time</a:t>
          </a:r>
          <a:r>
            <a:rPr lang="zh-CN" dirty="0" smtClean="0"/>
            <a:t>，</a:t>
          </a:r>
          <a:r>
            <a:rPr lang="en-US" dirty="0" err="1" smtClean="0"/>
            <a:t>update_time</a:t>
          </a:r>
          <a:r>
            <a:rPr lang="zh-CN" dirty="0" smtClean="0"/>
            <a:t>三个字段，默认情况下</a:t>
          </a:r>
          <a:r>
            <a:rPr lang="en-US" dirty="0" err="1" smtClean="0"/>
            <a:t>create_time</a:t>
          </a:r>
          <a:r>
            <a:rPr lang="zh-CN" dirty="0" smtClean="0"/>
            <a:t>和</a:t>
          </a:r>
          <a:r>
            <a:rPr lang="en-US" dirty="0" err="1" smtClean="0"/>
            <a:t>update_time</a:t>
          </a:r>
          <a:r>
            <a:rPr lang="zh-CN" dirty="0" smtClean="0"/>
            <a:t>值相同。</a:t>
          </a:r>
          <a:endParaRPr lang="zh-CN" altLang="en-US" b="1" dirty="0"/>
        </a:p>
      </dgm:t>
    </dgm:pt>
    <dgm:pt modelId="{A7D384FA-BD34-4AF0-87FD-977C2D6591D3}" cxnId="{FDD6A421-6849-48CF-8A3B-9126BEAB8108}" type="parTrans">
      <dgm:prSet/>
      <dgm:spPr/>
      <dgm:t>
        <a:bodyPr/>
        <a:lstStyle/>
        <a:p>
          <a:endParaRPr lang="zh-CN" altLang="en-US"/>
        </a:p>
      </dgm:t>
    </dgm:pt>
    <dgm:pt modelId="{84B34A9F-1131-4963-A453-6DFA247CE020}" cxnId="{FDD6A421-6849-48CF-8A3B-9126BEAB8108}" type="sibTrans">
      <dgm:prSet/>
      <dgm:spPr/>
      <dgm:t>
        <a:bodyPr/>
        <a:lstStyle/>
        <a:p>
          <a:endParaRPr lang="zh-CN" altLang="en-US"/>
        </a:p>
      </dgm:t>
    </dgm:pt>
    <dgm:pt modelId="{B6744F28-FD8E-4B8B-BB21-76F02C192B6A}">
      <dgm:prSet phldrT="[文本]" phldr="0"/>
      <dgm:spPr>
        <a:noFill/>
      </dgm:spPr>
      <dgm:t>
        <a:bodyPr/>
        <a:lstStyle>
          <a:lvl1pPr algn="l">
            <a:defRPr sz="1700"/>
          </a:lvl1pPr>
          <a:lvl2pPr marL="114300" indent="-114300" algn="l">
            <a:defRPr sz="1300"/>
          </a:lvl2pPr>
          <a:lvl3pPr marL="228600" indent="-114300" algn="l">
            <a:defRPr sz="1300"/>
          </a:lvl3pPr>
          <a:lvl4pPr marL="342900" indent="-114300" algn="l">
            <a:defRPr sz="1300"/>
          </a:lvl4pPr>
          <a:lvl5pPr marL="457200" indent="-114300" algn="l">
            <a:defRPr sz="1300"/>
          </a:lvl5pPr>
          <a:lvl6pPr marL="571500" indent="-114300" algn="l">
            <a:defRPr sz="1300"/>
          </a:lvl6pPr>
          <a:lvl7pPr marL="685800" indent="-114300" algn="l">
            <a:defRPr sz="1300"/>
          </a:lvl7pPr>
          <a:lvl8pPr marL="800100" indent="-114300" algn="l">
            <a:defRPr sz="1300"/>
          </a:lvl8pPr>
          <a:lvl9pPr marL="914400" indent="-114300" algn="l">
            <a:defRPr sz="13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dirty="0" smtClean="0"/>
            <a:t>在</a:t>
          </a:r>
          <a:r>
            <a:rPr lang="en-US" dirty="0" smtClean="0"/>
            <a:t>Kettle</a:t>
          </a:r>
          <a:r>
            <a:rPr lang="zh-CN" dirty="0" smtClean="0"/>
            <a:t>中设置数据连接，使用</a:t>
          </a:r>
          <a:r>
            <a:rPr lang="en-US" dirty="0" err="1" smtClean="0"/>
            <a:t>Ctrl+N</a:t>
          </a:r>
          <a:r>
            <a:rPr lang="zh-CN" dirty="0" smtClean="0"/>
            <a:t>快捷键新建一个转化，保存命名为“增量抽取源表生成”。从左侧“核心对象”导航栏中依次添加“生成随机数”、“获取系统信息”和“表输出”三个对象组件，如图</a:t>
          </a:r>
          <a:r>
            <a:rPr lang="en-US" dirty="0" smtClean="0"/>
            <a:t>5-</a:t>
          </a:r>
          <a:r>
            <a:rPr lang="en-US" altLang="zh-CN" dirty="0" smtClean="0"/>
            <a:t>12</a:t>
          </a:r>
          <a:r>
            <a:rPr lang="zh-CN" dirty="0" smtClean="0"/>
            <a:t>所示。核心对象组件的可以在左侧导航栏的“步骤”框中输入关键字进行检索，如图</a:t>
          </a:r>
          <a:r>
            <a:rPr lang="en-US" dirty="0" smtClean="0"/>
            <a:t>5-</a:t>
          </a:r>
          <a:r>
            <a:rPr lang="en-US" altLang="zh-CN" dirty="0" smtClean="0"/>
            <a:t>13</a:t>
          </a:r>
          <a:r>
            <a:rPr lang="zh-CN" dirty="0" smtClean="0"/>
            <a:t>所示。</a:t>
          </a:r>
          <a:endParaRPr lang="zh-CN" altLang="en-US" b="1" dirty="0"/>
        </a:p>
      </dgm:t>
    </dgm:pt>
    <dgm:pt modelId="{409D4AAF-D96A-4E77-908C-A7F99F3DD94C}" cxnId="{64FCF016-9516-4CDE-979D-07EC94698AE0}" type="parTrans">
      <dgm:prSet/>
      <dgm:spPr/>
      <dgm:t>
        <a:bodyPr/>
        <a:lstStyle/>
        <a:p>
          <a:endParaRPr lang="zh-CN" altLang="en-US"/>
        </a:p>
      </dgm:t>
    </dgm:pt>
    <dgm:pt modelId="{ABFAC52E-F3F2-46ED-B3B0-7CDA23AB248C}" cxnId="{64FCF016-9516-4CDE-979D-07EC94698AE0}" type="sibTrans">
      <dgm:prSet/>
      <dgm:spPr/>
      <dgm:t>
        <a:bodyPr/>
        <a:lstStyle/>
        <a:p>
          <a:endParaRPr lang="zh-CN" altLang="en-US"/>
        </a:p>
      </dgm:t>
    </dgm:pt>
    <dgm:pt modelId="{4F0F7466-FD60-4F58-959D-CF69464AD31F}" type="pres">
      <dgm:prSet presAssocID="{DA8D5AE0-6FDC-455A-BDF3-926898FC4FD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BA43F28B-1C88-4188-8F22-82FE0AAE672E}" type="pres">
      <dgm:prSet presAssocID="{82FD31EC-8703-4F75-A1C6-C90B5F48BA36}" presName="parentLin" presStyleCnt="0"/>
      <dgm:spPr/>
    </dgm:pt>
    <dgm:pt modelId="{362B8515-7DBC-409E-8373-5337BA133457}" type="pres">
      <dgm:prSet presAssocID="{82FD31EC-8703-4F75-A1C6-C90B5F48BA36}" presName="parentLeftMargin" presStyleLbl="node1" presStyleIdx="0" presStyleCnt="3"/>
      <dgm:spPr/>
      <dgm:t>
        <a:bodyPr/>
        <a:lstStyle/>
        <a:p>
          <a:endParaRPr lang="zh-CN" altLang="en-US"/>
        </a:p>
      </dgm:t>
    </dgm:pt>
    <dgm:pt modelId="{70978F3A-7CD9-48A3-9716-B3C8DE94A349}" type="pres">
      <dgm:prSet presAssocID="{82FD31EC-8703-4F75-A1C6-C90B5F48BA36}" presName="parentText" presStyleLbl="node1" presStyleIdx="0" presStyleCnt="3" custScaleX="23849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B214FAA-6B49-4E37-B204-72ADC6296FAC}" type="pres">
      <dgm:prSet presAssocID="{82FD31EC-8703-4F75-A1C6-C90B5F48BA36}" presName="negativeSpace" presStyleCnt="0"/>
      <dgm:spPr/>
    </dgm:pt>
    <dgm:pt modelId="{01469CD5-8BA0-4EAC-9011-540CAE689AFD}" type="pres">
      <dgm:prSet presAssocID="{82FD31EC-8703-4F75-A1C6-C90B5F48BA36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C4E3481-C114-47FF-A3C7-F0048F585C1C}" type="pres">
      <dgm:prSet presAssocID="{047C3118-5D94-4CB5-9C68-FCBEEA6BC1E5}" presName="spaceBetweenRectangles" presStyleCnt="0"/>
      <dgm:spPr/>
    </dgm:pt>
    <dgm:pt modelId="{F52E5F41-F421-405F-9466-D88EDAE0CAB9}" type="pres">
      <dgm:prSet presAssocID="{38B18B7A-C18A-4CEC-8F56-83B17C378F2A}" presName="parentLin" presStyleCnt="0"/>
      <dgm:spPr/>
    </dgm:pt>
    <dgm:pt modelId="{AE2D5969-7060-4F4F-BDC7-D8AFED469C93}" type="pres">
      <dgm:prSet presAssocID="{38B18B7A-C18A-4CEC-8F56-83B17C378F2A}" presName="parentLeftMargin" presStyleLbl="node1" presStyleIdx="0" presStyleCnt="3"/>
      <dgm:spPr/>
      <dgm:t>
        <a:bodyPr/>
        <a:lstStyle/>
        <a:p>
          <a:endParaRPr lang="zh-CN" altLang="en-US"/>
        </a:p>
      </dgm:t>
    </dgm:pt>
    <dgm:pt modelId="{D46D11A4-1041-40F8-87B8-DED0F54BFFE0}" type="pres">
      <dgm:prSet presAssocID="{38B18B7A-C18A-4CEC-8F56-83B17C378F2A}" presName="parentText" presStyleLbl="node1" presStyleIdx="1" presStyleCnt="3" custScaleX="23849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BA51C5C-7EEC-46E1-8013-46859BF0B555}" type="pres">
      <dgm:prSet presAssocID="{38B18B7A-C18A-4CEC-8F56-83B17C378F2A}" presName="negativeSpace" presStyleCnt="0"/>
      <dgm:spPr/>
    </dgm:pt>
    <dgm:pt modelId="{AC17E7DA-7560-4724-BCFA-1252E788EF52}" type="pres">
      <dgm:prSet presAssocID="{38B18B7A-C18A-4CEC-8F56-83B17C378F2A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989ABBA-8EB4-4715-99AC-CFE7080BEBF3}" type="pres">
      <dgm:prSet presAssocID="{BD5A2529-180F-4559-943A-820346D0FA3E}" presName="spaceBetweenRectangles" presStyleCnt="0"/>
      <dgm:spPr/>
    </dgm:pt>
    <dgm:pt modelId="{DF63FF5E-1155-4286-96D3-7227196AC7C0}" type="pres">
      <dgm:prSet presAssocID="{F19BD321-861F-4CDF-A7C5-EDC8F2139136}" presName="parentLin" presStyleCnt="0"/>
      <dgm:spPr/>
    </dgm:pt>
    <dgm:pt modelId="{61363915-A73B-4769-92D9-B6081667EDDA}" type="pres">
      <dgm:prSet presAssocID="{F19BD321-861F-4CDF-A7C5-EDC8F2139136}" presName="parentLeftMargin" presStyleLbl="node1" presStyleIdx="1" presStyleCnt="3"/>
      <dgm:spPr/>
      <dgm:t>
        <a:bodyPr/>
        <a:lstStyle/>
        <a:p>
          <a:endParaRPr lang="zh-CN" altLang="en-US"/>
        </a:p>
      </dgm:t>
    </dgm:pt>
    <dgm:pt modelId="{5EF8F3E0-1B48-49A0-9F4F-61E8378211C6}" type="pres">
      <dgm:prSet presAssocID="{F19BD321-861F-4CDF-A7C5-EDC8F2139136}" presName="parentText" presStyleLbl="node1" presStyleIdx="2" presStyleCnt="3" custScaleX="23849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E80BEAB-2F25-47BA-955B-99652DF47E5C}" type="pres">
      <dgm:prSet presAssocID="{F19BD321-861F-4CDF-A7C5-EDC8F2139136}" presName="negativeSpace" presStyleCnt="0"/>
      <dgm:spPr/>
    </dgm:pt>
    <dgm:pt modelId="{E1A49483-BF5E-468C-8E26-DD348C44E747}" type="pres">
      <dgm:prSet presAssocID="{F19BD321-861F-4CDF-A7C5-EDC8F2139136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7D8CCBA4-0F7C-4C62-8A97-15656388DFE9}" type="presOf" srcId="{F19BD321-861F-4CDF-A7C5-EDC8F2139136}" destId="{61363915-A73B-4769-92D9-B6081667EDDA}" srcOrd="0" destOrd="0" presId="urn:microsoft.com/office/officeart/2005/8/layout/list1#1"/>
    <dgm:cxn modelId="{143D110D-6BB8-4595-9489-0704E0F3D2E8}" srcId="{82FD31EC-8703-4F75-A1C6-C90B5F48BA36}" destId="{50D51410-88C8-4050-9246-14A6A6FF9E7A}" srcOrd="0" destOrd="0" parTransId="{90335D44-AEEF-46E7-8549-742A7D3D08AD}" sibTransId="{F4A0E0D3-FEB0-4F92-AC86-2CD0E9210284}"/>
    <dgm:cxn modelId="{25C66883-7E4D-4367-B020-E4D1BE749B1E}" type="presOf" srcId="{F19BD321-861F-4CDF-A7C5-EDC8F2139136}" destId="{5EF8F3E0-1B48-49A0-9F4F-61E8378211C6}" srcOrd="1" destOrd="0" presId="urn:microsoft.com/office/officeart/2005/8/layout/list1#1"/>
    <dgm:cxn modelId="{3E6E1989-A8C1-41B3-9165-B22F1ACC295C}" type="presOf" srcId="{B6744F28-FD8E-4B8B-BB21-76F02C192B6A}" destId="{E1A49483-BF5E-468C-8E26-DD348C44E747}" srcOrd="0" destOrd="0" presId="urn:microsoft.com/office/officeart/2005/8/layout/list1#1"/>
    <dgm:cxn modelId="{64FCF016-9516-4CDE-979D-07EC94698AE0}" srcId="{F19BD321-861F-4CDF-A7C5-EDC8F2139136}" destId="{B6744F28-FD8E-4B8B-BB21-76F02C192B6A}" srcOrd="0" destOrd="0" parTransId="{409D4AAF-D96A-4E77-908C-A7F99F3DD94C}" sibTransId="{ABFAC52E-F3F2-46ED-B3B0-7CDA23AB248C}"/>
    <dgm:cxn modelId="{616201C1-7EEE-40BB-BDBA-4FDC39AE4E65}" srcId="{DA8D5AE0-6FDC-455A-BDF3-926898FC4FD3}" destId="{F19BD321-861F-4CDF-A7C5-EDC8F2139136}" srcOrd="2" destOrd="0" parTransId="{F6D287F2-515A-4383-B2D2-93BC920DBE74}" sibTransId="{F843B5E1-E495-48F6-9395-DD92972162C8}"/>
    <dgm:cxn modelId="{18C7C2E3-339D-4610-8980-D47E684AC2E0}" srcId="{DA8D5AE0-6FDC-455A-BDF3-926898FC4FD3}" destId="{38B18B7A-C18A-4CEC-8F56-83B17C378F2A}" srcOrd="1" destOrd="0" parTransId="{5F476B7E-7130-4F42-B73D-7CBF00403E0D}" sibTransId="{BD5A2529-180F-4559-943A-820346D0FA3E}"/>
    <dgm:cxn modelId="{F041A6A9-D830-4452-A8C6-F8A222BB59C7}" type="presOf" srcId="{82FD31EC-8703-4F75-A1C6-C90B5F48BA36}" destId="{70978F3A-7CD9-48A3-9716-B3C8DE94A349}" srcOrd="1" destOrd="0" presId="urn:microsoft.com/office/officeart/2005/8/layout/list1#1"/>
    <dgm:cxn modelId="{4EF238AA-2BDC-41A8-A419-B97F85C80D8E}" type="presOf" srcId="{50D51410-88C8-4050-9246-14A6A6FF9E7A}" destId="{01469CD5-8BA0-4EAC-9011-540CAE689AFD}" srcOrd="0" destOrd="0" presId="urn:microsoft.com/office/officeart/2005/8/layout/list1#1"/>
    <dgm:cxn modelId="{8F726855-31F0-4BD6-8E2F-27B72B032D69}" srcId="{DA8D5AE0-6FDC-455A-BDF3-926898FC4FD3}" destId="{82FD31EC-8703-4F75-A1C6-C90B5F48BA36}" srcOrd="0" destOrd="0" parTransId="{1DE9F69B-146E-41B0-983A-E47AA002C326}" sibTransId="{047C3118-5D94-4CB5-9C68-FCBEEA6BC1E5}"/>
    <dgm:cxn modelId="{924BFAA8-20F5-4F65-97F2-9F1E1D054F3B}" type="presOf" srcId="{38B18B7A-C18A-4CEC-8F56-83B17C378F2A}" destId="{AE2D5969-7060-4F4F-BDC7-D8AFED469C93}" srcOrd="0" destOrd="0" presId="urn:microsoft.com/office/officeart/2005/8/layout/list1#1"/>
    <dgm:cxn modelId="{9E8FA40D-D657-4DD3-8C93-B076A306228E}" type="presOf" srcId="{E23858BE-65D1-4ED8-AD4C-C72678C90A27}" destId="{AC17E7DA-7560-4724-BCFA-1252E788EF52}" srcOrd="0" destOrd="0" presId="urn:microsoft.com/office/officeart/2005/8/layout/list1#1"/>
    <dgm:cxn modelId="{DED9E84C-6E49-41C0-9E0A-C2E1B7C198BC}" type="presOf" srcId="{DA8D5AE0-6FDC-455A-BDF3-926898FC4FD3}" destId="{4F0F7466-FD60-4F58-959D-CF69464AD31F}" srcOrd="0" destOrd="0" presId="urn:microsoft.com/office/officeart/2005/8/layout/list1#1"/>
    <dgm:cxn modelId="{36EDFE6D-F713-4F43-96C0-818EE4935EC7}" type="presOf" srcId="{82FD31EC-8703-4F75-A1C6-C90B5F48BA36}" destId="{362B8515-7DBC-409E-8373-5337BA133457}" srcOrd="0" destOrd="0" presId="urn:microsoft.com/office/officeart/2005/8/layout/list1#1"/>
    <dgm:cxn modelId="{FDD6A421-6849-48CF-8A3B-9126BEAB8108}" srcId="{38B18B7A-C18A-4CEC-8F56-83B17C378F2A}" destId="{E23858BE-65D1-4ED8-AD4C-C72678C90A27}" srcOrd="0" destOrd="0" parTransId="{A7D384FA-BD34-4AF0-87FD-977C2D6591D3}" sibTransId="{84B34A9F-1131-4963-A453-6DFA247CE020}"/>
    <dgm:cxn modelId="{80A838CE-9B31-49A2-B897-4D75BEC7A273}" type="presOf" srcId="{38B18B7A-C18A-4CEC-8F56-83B17C378F2A}" destId="{D46D11A4-1041-40F8-87B8-DED0F54BFFE0}" srcOrd="1" destOrd="0" presId="urn:microsoft.com/office/officeart/2005/8/layout/list1#1"/>
    <dgm:cxn modelId="{0E1400CF-1F32-493C-886B-89FAE37EA2BD}" type="presParOf" srcId="{4F0F7466-FD60-4F58-959D-CF69464AD31F}" destId="{BA43F28B-1C88-4188-8F22-82FE0AAE672E}" srcOrd="0" destOrd="0" presId="urn:microsoft.com/office/officeart/2005/8/layout/list1#1"/>
    <dgm:cxn modelId="{7D2BCE6F-ADF6-4E34-A15D-57827B56D822}" type="presParOf" srcId="{BA43F28B-1C88-4188-8F22-82FE0AAE672E}" destId="{362B8515-7DBC-409E-8373-5337BA133457}" srcOrd="0" destOrd="0" presId="urn:microsoft.com/office/officeart/2005/8/layout/list1#1"/>
    <dgm:cxn modelId="{59138A2F-FD63-480F-B276-2EAE21FA68AE}" type="presParOf" srcId="{BA43F28B-1C88-4188-8F22-82FE0AAE672E}" destId="{70978F3A-7CD9-48A3-9716-B3C8DE94A349}" srcOrd="1" destOrd="0" presId="urn:microsoft.com/office/officeart/2005/8/layout/list1#1"/>
    <dgm:cxn modelId="{2F5B90A5-438D-4F93-A37C-FBCFD535C071}" type="presParOf" srcId="{4F0F7466-FD60-4F58-959D-CF69464AD31F}" destId="{3B214FAA-6B49-4E37-B204-72ADC6296FAC}" srcOrd="1" destOrd="0" presId="urn:microsoft.com/office/officeart/2005/8/layout/list1#1"/>
    <dgm:cxn modelId="{C810B34D-3E3A-443B-B00C-C19BD2D847D0}" type="presParOf" srcId="{4F0F7466-FD60-4F58-959D-CF69464AD31F}" destId="{01469CD5-8BA0-4EAC-9011-540CAE689AFD}" srcOrd="2" destOrd="0" presId="urn:microsoft.com/office/officeart/2005/8/layout/list1#1"/>
    <dgm:cxn modelId="{12A940AF-6915-4CD1-B33F-26E713EC316C}" type="presParOf" srcId="{4F0F7466-FD60-4F58-959D-CF69464AD31F}" destId="{9C4E3481-C114-47FF-A3C7-F0048F585C1C}" srcOrd="3" destOrd="0" presId="urn:microsoft.com/office/officeart/2005/8/layout/list1#1"/>
    <dgm:cxn modelId="{1844F2E5-02F8-4A6C-8A5C-0500A1BD7B3B}" type="presParOf" srcId="{4F0F7466-FD60-4F58-959D-CF69464AD31F}" destId="{F52E5F41-F421-405F-9466-D88EDAE0CAB9}" srcOrd="4" destOrd="0" presId="urn:microsoft.com/office/officeart/2005/8/layout/list1#1"/>
    <dgm:cxn modelId="{B6AC9D74-AB75-4846-9711-482974FB7950}" type="presParOf" srcId="{F52E5F41-F421-405F-9466-D88EDAE0CAB9}" destId="{AE2D5969-7060-4F4F-BDC7-D8AFED469C93}" srcOrd="0" destOrd="0" presId="urn:microsoft.com/office/officeart/2005/8/layout/list1#1"/>
    <dgm:cxn modelId="{D53239CE-D246-4809-94D1-FA1BB190F27B}" type="presParOf" srcId="{F52E5F41-F421-405F-9466-D88EDAE0CAB9}" destId="{D46D11A4-1041-40F8-87B8-DED0F54BFFE0}" srcOrd="1" destOrd="0" presId="urn:microsoft.com/office/officeart/2005/8/layout/list1#1"/>
    <dgm:cxn modelId="{18EB5598-0F7F-4A86-97AB-6642387AA736}" type="presParOf" srcId="{4F0F7466-FD60-4F58-959D-CF69464AD31F}" destId="{2BA51C5C-7EEC-46E1-8013-46859BF0B555}" srcOrd="5" destOrd="0" presId="urn:microsoft.com/office/officeart/2005/8/layout/list1#1"/>
    <dgm:cxn modelId="{3E6512E3-22BC-47D6-9F34-3D7986D97103}" type="presParOf" srcId="{4F0F7466-FD60-4F58-959D-CF69464AD31F}" destId="{AC17E7DA-7560-4724-BCFA-1252E788EF52}" srcOrd="6" destOrd="0" presId="urn:microsoft.com/office/officeart/2005/8/layout/list1#1"/>
    <dgm:cxn modelId="{6234F0D1-5C82-4156-8328-BA087F4EF006}" type="presParOf" srcId="{4F0F7466-FD60-4F58-959D-CF69464AD31F}" destId="{B989ABBA-8EB4-4715-99AC-CFE7080BEBF3}" srcOrd="7" destOrd="0" presId="urn:microsoft.com/office/officeart/2005/8/layout/list1#1"/>
    <dgm:cxn modelId="{690332D1-AEF8-452E-9188-350A00BD9E36}" type="presParOf" srcId="{4F0F7466-FD60-4F58-959D-CF69464AD31F}" destId="{DF63FF5E-1155-4286-96D3-7227196AC7C0}" srcOrd="8" destOrd="0" presId="urn:microsoft.com/office/officeart/2005/8/layout/list1#1"/>
    <dgm:cxn modelId="{E27F712B-AF6C-4E78-A9BD-A91ADFD8483E}" type="presParOf" srcId="{DF63FF5E-1155-4286-96D3-7227196AC7C0}" destId="{61363915-A73B-4769-92D9-B6081667EDDA}" srcOrd="0" destOrd="0" presId="urn:microsoft.com/office/officeart/2005/8/layout/list1#1"/>
    <dgm:cxn modelId="{FB5992B9-CD43-43EC-A836-79DFC7862367}" type="presParOf" srcId="{DF63FF5E-1155-4286-96D3-7227196AC7C0}" destId="{5EF8F3E0-1B48-49A0-9F4F-61E8378211C6}" srcOrd="1" destOrd="0" presId="urn:microsoft.com/office/officeart/2005/8/layout/list1#1"/>
    <dgm:cxn modelId="{341EA50A-A348-496B-AF02-C2D665F82962}" type="presParOf" srcId="{4F0F7466-FD60-4F58-959D-CF69464AD31F}" destId="{0E80BEAB-2F25-47BA-955B-99652DF47E5C}" srcOrd="9" destOrd="0" presId="urn:microsoft.com/office/officeart/2005/8/layout/list1#1"/>
    <dgm:cxn modelId="{B43391E4-C42B-47F1-BA73-E7E54471161B}" type="presParOf" srcId="{4F0F7466-FD60-4F58-959D-CF69464AD31F}" destId="{E1A49483-BF5E-468C-8E26-DD348C44E747}" srcOrd="10" destOrd="0" presId="urn:microsoft.com/office/officeart/2005/8/layout/list1#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DA8D5AE0-6FDC-455A-BDF3-926898FC4FD3}" type="doc">
      <dgm:prSet loTypeId="urn:microsoft.com/office/officeart/2005/8/layout/list1#1" loCatId="list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zh-CN" altLang="en-US"/>
        </a:p>
      </dgm:t>
    </dgm:pt>
    <dgm:pt modelId="{82FD31EC-8703-4F75-A1C6-C90B5F48BA36}">
      <dgm:prSet phldrT="[文本]" phldr="0" custT="0"/>
      <dgm:spPr/>
      <dgm:t>
        <a:bodyPr vert="horz" wrap="square"/>
        <a:lstStyle>
          <a:lvl1pPr algn="l">
            <a:defRPr sz="1700"/>
          </a:lvl1pPr>
          <a:lvl2pPr marL="114300" indent="-114300" algn="l">
            <a:defRPr sz="1300"/>
          </a:lvl2pPr>
          <a:lvl3pPr marL="228600" indent="-114300" algn="l">
            <a:defRPr sz="1300"/>
          </a:lvl3pPr>
          <a:lvl4pPr marL="342900" indent="-114300" algn="l">
            <a:defRPr sz="1300"/>
          </a:lvl4pPr>
          <a:lvl5pPr marL="457200" indent="-114300" algn="l">
            <a:defRPr sz="1300"/>
          </a:lvl5pPr>
          <a:lvl6pPr marL="571500" indent="-114300" algn="l">
            <a:defRPr sz="1300"/>
          </a:lvl6pPr>
          <a:lvl7pPr marL="685800" indent="-114300" algn="l">
            <a:defRPr sz="1300"/>
          </a:lvl7pPr>
          <a:lvl8pPr marL="800100" indent="-114300" algn="l">
            <a:defRPr sz="1300"/>
          </a:lvl8pPr>
          <a:lvl9pPr marL="914400" indent="-114300" algn="l">
            <a:defRPr sz="13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b="1" dirty="0" smtClean="0"/>
            <a:t>第四步</a:t>
          </a:r>
          <a:endParaRPr lang="zh-CN" altLang="en-US" b="1" dirty="0"/>
        </a:p>
      </dgm:t>
    </dgm:pt>
    <dgm:pt modelId="{1DE9F69B-146E-41B0-983A-E47AA002C326}" cxnId="{8F726855-31F0-4BD6-8E2F-27B72B032D69}" type="parTrans">
      <dgm:prSet/>
      <dgm:spPr/>
      <dgm:t>
        <a:bodyPr/>
        <a:lstStyle/>
        <a:p>
          <a:endParaRPr lang="zh-CN" altLang="en-US"/>
        </a:p>
      </dgm:t>
    </dgm:pt>
    <dgm:pt modelId="{047C3118-5D94-4CB5-9C68-FCBEEA6BC1E5}" cxnId="{8F726855-31F0-4BD6-8E2F-27B72B032D69}" type="sibTrans">
      <dgm:prSet/>
      <dgm:spPr/>
      <dgm:t>
        <a:bodyPr/>
        <a:lstStyle/>
        <a:p>
          <a:endParaRPr lang="zh-CN" altLang="en-US"/>
        </a:p>
      </dgm:t>
    </dgm:pt>
    <dgm:pt modelId="{50D51410-88C8-4050-9246-14A6A6FF9E7A}">
      <dgm:prSet/>
      <dgm:spPr>
        <a:noFill/>
      </dgm:spPr>
      <dgm:t>
        <a:bodyPr/>
        <a:lstStyle/>
        <a:p>
          <a:r>
            <a:rPr lang="en-US" dirty="0" smtClean="0"/>
            <a:t>“</a:t>
          </a:r>
          <a:r>
            <a:rPr lang="zh-CN" dirty="0" smtClean="0"/>
            <a:t>生成随机数</a:t>
          </a:r>
          <a:r>
            <a:rPr lang="en-US" dirty="0" smtClean="0"/>
            <a:t>”</a:t>
          </a:r>
          <a:r>
            <a:rPr lang="zh-CN" dirty="0" smtClean="0"/>
            <a:t>对象主要为了生成数据表的主键</a:t>
          </a:r>
          <a:r>
            <a:rPr lang="en-US" dirty="0" err="1" smtClean="0"/>
            <a:t>uuid</a:t>
          </a:r>
          <a:r>
            <a:rPr lang="zh-CN" dirty="0" smtClean="0"/>
            <a:t>，在</a:t>
          </a:r>
          <a:r>
            <a:rPr lang="en-US" dirty="0" smtClean="0"/>
            <a:t>“</a:t>
          </a:r>
          <a:r>
            <a:rPr lang="zh-CN" dirty="0" smtClean="0"/>
            <a:t>生成随机数</a:t>
          </a:r>
          <a:r>
            <a:rPr lang="en-US" dirty="0" smtClean="0"/>
            <a:t>”</a:t>
          </a:r>
          <a:r>
            <a:rPr lang="zh-CN" dirty="0" smtClean="0"/>
            <a:t>属性中，</a:t>
          </a:r>
          <a:r>
            <a:rPr lang="en-US" dirty="0" smtClean="0"/>
            <a:t>“</a:t>
          </a:r>
          <a:r>
            <a:rPr lang="zh-CN" dirty="0" smtClean="0"/>
            <a:t>字段</a:t>
          </a:r>
          <a:r>
            <a:rPr lang="en-US" dirty="0" smtClean="0"/>
            <a:t>”</a:t>
          </a:r>
          <a:r>
            <a:rPr lang="zh-CN" dirty="0" smtClean="0"/>
            <a:t>项中的</a:t>
          </a:r>
          <a:r>
            <a:rPr lang="en-US" dirty="0" smtClean="0"/>
            <a:t>“</a:t>
          </a:r>
          <a:r>
            <a:rPr lang="zh-CN" dirty="0" smtClean="0"/>
            <a:t>类型</a:t>
          </a:r>
          <a:r>
            <a:rPr lang="en-US" dirty="0" smtClean="0"/>
            <a:t>”</a:t>
          </a:r>
          <a:r>
            <a:rPr lang="zh-CN" dirty="0" smtClean="0"/>
            <a:t>属性值就有一个</a:t>
          </a:r>
          <a:r>
            <a:rPr lang="en-US" dirty="0" smtClean="0"/>
            <a:t>UUID</a:t>
          </a:r>
          <a:r>
            <a:rPr lang="zh-CN" dirty="0" smtClean="0"/>
            <a:t>类型可以选择，直接随机生成</a:t>
          </a:r>
          <a:r>
            <a:rPr lang="en-US" dirty="0" err="1" smtClean="0"/>
            <a:t>uuid</a:t>
          </a:r>
          <a:r>
            <a:rPr lang="zh-CN" dirty="0" smtClean="0"/>
            <a:t>字段值</a:t>
          </a:r>
          <a:endParaRPr lang="zh-CN" altLang="en-US" dirty="0"/>
        </a:p>
      </dgm:t>
    </dgm:pt>
    <dgm:pt modelId="{90335D44-AEEF-46E7-8549-742A7D3D08AD}" cxnId="{143D110D-6BB8-4595-9489-0704E0F3D2E8}" type="parTrans">
      <dgm:prSet/>
      <dgm:spPr/>
      <dgm:t>
        <a:bodyPr/>
        <a:lstStyle/>
        <a:p>
          <a:endParaRPr lang="zh-CN" altLang="en-US"/>
        </a:p>
      </dgm:t>
    </dgm:pt>
    <dgm:pt modelId="{F4A0E0D3-FEB0-4F92-AC86-2CD0E9210284}" cxnId="{143D110D-6BB8-4595-9489-0704E0F3D2E8}" type="sibTrans">
      <dgm:prSet/>
      <dgm:spPr/>
      <dgm:t>
        <a:bodyPr/>
        <a:lstStyle/>
        <a:p>
          <a:endParaRPr lang="zh-CN" altLang="en-US"/>
        </a:p>
      </dgm:t>
    </dgm:pt>
    <dgm:pt modelId="{38B18B7A-C18A-4CEC-8F56-83B17C378F2A}">
      <dgm:prSet phldr="0" custT="0"/>
      <dgm:spPr/>
      <dgm:t>
        <a:bodyPr vert="horz" wrap="square"/>
        <a:lstStyle>
          <a:lvl1pPr algn="l">
            <a:defRPr sz="1700"/>
          </a:lvl1pPr>
          <a:lvl2pPr marL="114300" indent="-114300" algn="l">
            <a:defRPr sz="1300"/>
          </a:lvl2pPr>
          <a:lvl3pPr marL="228600" indent="-114300" algn="l">
            <a:defRPr sz="1300"/>
          </a:lvl3pPr>
          <a:lvl4pPr marL="342900" indent="-114300" algn="l">
            <a:defRPr sz="1300"/>
          </a:lvl4pPr>
          <a:lvl5pPr marL="457200" indent="-114300" algn="l">
            <a:defRPr sz="1300"/>
          </a:lvl5pPr>
          <a:lvl6pPr marL="571500" indent="-114300" algn="l">
            <a:defRPr sz="1300"/>
          </a:lvl6pPr>
          <a:lvl7pPr marL="685800" indent="-114300" algn="l">
            <a:defRPr sz="1300"/>
          </a:lvl7pPr>
          <a:lvl8pPr marL="800100" indent="-114300" algn="l">
            <a:defRPr sz="1300"/>
          </a:lvl8pPr>
          <a:lvl9pPr marL="914400" indent="-114300" algn="l">
            <a:defRPr sz="13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b="1" dirty="0" smtClean="0"/>
            <a:t>第五步</a:t>
          </a:r>
          <a:endParaRPr lang="zh-CN" altLang="en-US" b="1" dirty="0"/>
        </a:p>
      </dgm:t>
    </dgm:pt>
    <dgm:pt modelId="{5F476B7E-7130-4F42-B73D-7CBF00403E0D}" cxnId="{18C7C2E3-339D-4610-8980-D47E684AC2E0}" type="parTrans">
      <dgm:prSet/>
      <dgm:spPr/>
      <dgm:t>
        <a:bodyPr/>
        <a:lstStyle/>
        <a:p>
          <a:endParaRPr lang="zh-CN" altLang="en-US"/>
        </a:p>
      </dgm:t>
    </dgm:pt>
    <dgm:pt modelId="{BD5A2529-180F-4559-943A-820346D0FA3E}" cxnId="{18C7C2E3-339D-4610-8980-D47E684AC2E0}" type="sibTrans">
      <dgm:prSet/>
      <dgm:spPr/>
      <dgm:t>
        <a:bodyPr/>
        <a:lstStyle/>
        <a:p>
          <a:endParaRPr lang="zh-CN" altLang="en-US"/>
        </a:p>
      </dgm:t>
    </dgm:pt>
    <dgm:pt modelId="{F19BD321-861F-4CDF-A7C5-EDC8F2139136}">
      <dgm:prSet phldrT="[文本]" phldr="0" custT="0"/>
      <dgm:spPr/>
      <dgm:t>
        <a:bodyPr vert="horz" wrap="square"/>
        <a:lstStyle>
          <a:lvl1pPr algn="l">
            <a:defRPr sz="1700"/>
          </a:lvl1pPr>
          <a:lvl2pPr marL="114300" indent="-114300" algn="l">
            <a:defRPr sz="1300"/>
          </a:lvl2pPr>
          <a:lvl3pPr marL="228600" indent="-114300" algn="l">
            <a:defRPr sz="1300"/>
          </a:lvl3pPr>
          <a:lvl4pPr marL="342900" indent="-114300" algn="l">
            <a:defRPr sz="1300"/>
          </a:lvl4pPr>
          <a:lvl5pPr marL="457200" indent="-114300" algn="l">
            <a:defRPr sz="1300"/>
          </a:lvl5pPr>
          <a:lvl6pPr marL="571500" indent="-114300" algn="l">
            <a:defRPr sz="1300"/>
          </a:lvl6pPr>
          <a:lvl7pPr marL="685800" indent="-114300" algn="l">
            <a:defRPr sz="1300"/>
          </a:lvl7pPr>
          <a:lvl8pPr marL="800100" indent="-114300" algn="l">
            <a:defRPr sz="1300"/>
          </a:lvl8pPr>
          <a:lvl9pPr marL="914400" indent="-114300" algn="l">
            <a:defRPr sz="13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b="1" dirty="0" smtClean="0"/>
            <a:t>第六步</a:t>
          </a:r>
          <a:endParaRPr lang="zh-CN" altLang="en-US" b="1" dirty="0"/>
        </a:p>
      </dgm:t>
    </dgm:pt>
    <dgm:pt modelId="{F6D287F2-515A-4383-B2D2-93BC920DBE74}" cxnId="{616201C1-7EEE-40BB-BDBA-4FDC39AE4E65}" type="parTrans">
      <dgm:prSet/>
      <dgm:spPr/>
      <dgm:t>
        <a:bodyPr/>
        <a:lstStyle/>
        <a:p>
          <a:endParaRPr lang="zh-CN" altLang="en-US"/>
        </a:p>
      </dgm:t>
    </dgm:pt>
    <dgm:pt modelId="{F843B5E1-E495-48F6-9395-DD92972162C8}" cxnId="{616201C1-7EEE-40BB-BDBA-4FDC39AE4E65}" type="sibTrans">
      <dgm:prSet/>
      <dgm:spPr/>
      <dgm:t>
        <a:bodyPr/>
        <a:lstStyle/>
        <a:p>
          <a:endParaRPr lang="zh-CN" altLang="en-US"/>
        </a:p>
      </dgm:t>
    </dgm:pt>
    <dgm:pt modelId="{5E2ECA9E-053F-44CD-BCCA-EF18F8D61317}">
      <dgm:prSet phldr="0"/>
      <dgm:spPr>
        <a:noFill/>
      </dgm:spPr>
      <dgm:t>
        <a:bodyPr/>
        <a:lstStyle>
          <a:lvl1pPr algn="l">
            <a:defRPr sz="1700"/>
          </a:lvl1pPr>
          <a:lvl2pPr marL="114300" indent="-114300" algn="l">
            <a:defRPr sz="1300"/>
          </a:lvl2pPr>
          <a:lvl3pPr marL="228600" indent="-114300" algn="l">
            <a:defRPr sz="1300"/>
          </a:lvl3pPr>
          <a:lvl4pPr marL="342900" indent="-114300" algn="l">
            <a:defRPr sz="1300"/>
          </a:lvl4pPr>
          <a:lvl5pPr marL="457200" indent="-114300" algn="l">
            <a:defRPr sz="1300"/>
          </a:lvl5pPr>
          <a:lvl6pPr marL="571500" indent="-114300" algn="l">
            <a:defRPr sz="1300"/>
          </a:lvl6pPr>
          <a:lvl7pPr marL="685800" indent="-114300" algn="l">
            <a:defRPr sz="1300"/>
          </a:lvl7pPr>
          <a:lvl8pPr marL="800100" indent="-114300" algn="l">
            <a:defRPr sz="1300"/>
          </a:lvl8pPr>
          <a:lvl9pPr marL="914400" indent="-114300" algn="l">
            <a:defRPr sz="13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dirty="0" smtClean="0"/>
            <a:t>“获取系统信息”对象获取系统日期，为</a:t>
          </a:r>
          <a:r>
            <a:rPr lang="en-US" dirty="0" err="1" smtClean="0"/>
            <a:t>time_job</a:t>
          </a:r>
          <a:r>
            <a:rPr lang="zh-CN" dirty="0" smtClean="0"/>
            <a:t>表中</a:t>
          </a:r>
          <a:r>
            <a:rPr lang="en-US" dirty="0" err="1" smtClean="0"/>
            <a:t>create_time</a:t>
          </a:r>
          <a:r>
            <a:rPr lang="zh-CN" dirty="0" smtClean="0"/>
            <a:t>和</a:t>
          </a:r>
          <a:r>
            <a:rPr lang="en-US" dirty="0" err="1" smtClean="0"/>
            <a:t>update_time</a:t>
          </a:r>
          <a:r>
            <a:rPr lang="zh-CN" dirty="0" smtClean="0"/>
            <a:t>字段提供数据，和“生成随机值”对象类似，字段项的“名称”属性需要手动输入，“类型”属性在下拉菜单中选取。</a:t>
          </a:r>
          <a:endParaRPr lang="zh-CN" altLang="en-US" b="1" dirty="0"/>
        </a:p>
      </dgm:t>
    </dgm:pt>
    <dgm:pt modelId="{998A229C-D397-40BC-ABD6-F593E8DCC140}" cxnId="{C529F105-D2F9-4296-9D7F-827BDAF72862}" type="parTrans">
      <dgm:prSet/>
      <dgm:spPr/>
      <dgm:t>
        <a:bodyPr/>
        <a:lstStyle/>
        <a:p>
          <a:endParaRPr lang="zh-CN" altLang="en-US"/>
        </a:p>
      </dgm:t>
    </dgm:pt>
    <dgm:pt modelId="{FB09F893-625E-4395-AAA8-F09A6A315610}" cxnId="{C529F105-D2F9-4296-9D7F-827BDAF72862}" type="sibTrans">
      <dgm:prSet/>
      <dgm:spPr/>
      <dgm:t>
        <a:bodyPr/>
        <a:lstStyle/>
        <a:p>
          <a:endParaRPr lang="zh-CN" altLang="en-US"/>
        </a:p>
      </dgm:t>
    </dgm:pt>
    <dgm:pt modelId="{03156E27-377F-41EE-B507-CE2D50E03838}">
      <dgm:prSet phldrT="[文本]" phldr="0"/>
      <dgm:spPr>
        <a:noFill/>
      </dgm:spPr>
      <dgm:t>
        <a:bodyPr/>
        <a:lstStyle>
          <a:lvl1pPr algn="l">
            <a:defRPr sz="1700"/>
          </a:lvl1pPr>
          <a:lvl2pPr marL="114300" indent="-114300" algn="l">
            <a:defRPr sz="1300"/>
          </a:lvl2pPr>
          <a:lvl3pPr marL="228600" indent="-114300" algn="l">
            <a:defRPr sz="1300"/>
          </a:lvl3pPr>
          <a:lvl4pPr marL="342900" indent="-114300" algn="l">
            <a:defRPr sz="1300"/>
          </a:lvl4pPr>
          <a:lvl5pPr marL="457200" indent="-114300" algn="l">
            <a:defRPr sz="1300"/>
          </a:lvl5pPr>
          <a:lvl6pPr marL="571500" indent="-114300" algn="l">
            <a:defRPr sz="1300"/>
          </a:lvl6pPr>
          <a:lvl7pPr marL="685800" indent="-114300" algn="l">
            <a:defRPr sz="1300"/>
          </a:lvl7pPr>
          <a:lvl8pPr marL="800100" indent="-114300" algn="l">
            <a:defRPr sz="1300"/>
          </a:lvl8pPr>
          <a:lvl9pPr marL="914400" indent="-114300" algn="l">
            <a:defRPr sz="13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dirty="0" smtClean="0"/>
            <a:t>“表输出”指定目标数据库和数据表，指定数据表字段，并设置流和表字段的映射关系，设置方式和前面的示例一致</a:t>
          </a:r>
          <a:endParaRPr lang="zh-CN" altLang="en-US" b="1" dirty="0"/>
        </a:p>
      </dgm:t>
    </dgm:pt>
    <dgm:pt modelId="{BD1A0ECC-EABD-46C4-98D9-F272E037E707}" cxnId="{4E68C161-EB9D-4EA3-9ED2-55167247564A}" type="parTrans">
      <dgm:prSet/>
      <dgm:spPr/>
      <dgm:t>
        <a:bodyPr/>
        <a:lstStyle/>
        <a:p>
          <a:endParaRPr lang="zh-CN" altLang="en-US"/>
        </a:p>
      </dgm:t>
    </dgm:pt>
    <dgm:pt modelId="{1EEF1F12-ABFD-4CE8-A608-FB43A647FD1B}" cxnId="{4E68C161-EB9D-4EA3-9ED2-55167247564A}" type="sibTrans">
      <dgm:prSet/>
      <dgm:spPr/>
      <dgm:t>
        <a:bodyPr/>
        <a:lstStyle/>
        <a:p>
          <a:endParaRPr lang="zh-CN" altLang="en-US"/>
        </a:p>
      </dgm:t>
    </dgm:pt>
    <dgm:pt modelId="{4F0F7466-FD60-4F58-959D-CF69464AD31F}" type="pres">
      <dgm:prSet presAssocID="{DA8D5AE0-6FDC-455A-BDF3-926898FC4FD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BA43F28B-1C88-4188-8F22-82FE0AAE672E}" type="pres">
      <dgm:prSet presAssocID="{82FD31EC-8703-4F75-A1C6-C90B5F48BA36}" presName="parentLin" presStyleCnt="0"/>
      <dgm:spPr/>
    </dgm:pt>
    <dgm:pt modelId="{362B8515-7DBC-409E-8373-5337BA133457}" type="pres">
      <dgm:prSet presAssocID="{82FD31EC-8703-4F75-A1C6-C90B5F48BA36}" presName="parentLeftMargin" presStyleLbl="node1" presStyleIdx="0" presStyleCnt="3"/>
      <dgm:spPr/>
      <dgm:t>
        <a:bodyPr/>
        <a:lstStyle/>
        <a:p>
          <a:endParaRPr lang="zh-CN" altLang="en-US"/>
        </a:p>
      </dgm:t>
    </dgm:pt>
    <dgm:pt modelId="{70978F3A-7CD9-48A3-9716-B3C8DE94A349}" type="pres">
      <dgm:prSet presAssocID="{82FD31EC-8703-4F75-A1C6-C90B5F48BA36}" presName="parentText" presStyleLbl="node1" presStyleIdx="0" presStyleCnt="3" custScaleX="23849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B214FAA-6B49-4E37-B204-72ADC6296FAC}" type="pres">
      <dgm:prSet presAssocID="{82FD31EC-8703-4F75-A1C6-C90B5F48BA36}" presName="negativeSpace" presStyleCnt="0"/>
      <dgm:spPr/>
    </dgm:pt>
    <dgm:pt modelId="{01469CD5-8BA0-4EAC-9011-540CAE689AFD}" type="pres">
      <dgm:prSet presAssocID="{82FD31EC-8703-4F75-A1C6-C90B5F48BA36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C4E3481-C114-47FF-A3C7-F0048F585C1C}" type="pres">
      <dgm:prSet presAssocID="{047C3118-5D94-4CB5-9C68-FCBEEA6BC1E5}" presName="spaceBetweenRectangles" presStyleCnt="0"/>
      <dgm:spPr/>
    </dgm:pt>
    <dgm:pt modelId="{F52E5F41-F421-405F-9466-D88EDAE0CAB9}" type="pres">
      <dgm:prSet presAssocID="{38B18B7A-C18A-4CEC-8F56-83B17C378F2A}" presName="parentLin" presStyleCnt="0"/>
      <dgm:spPr/>
    </dgm:pt>
    <dgm:pt modelId="{AE2D5969-7060-4F4F-BDC7-D8AFED469C93}" type="pres">
      <dgm:prSet presAssocID="{38B18B7A-C18A-4CEC-8F56-83B17C378F2A}" presName="parentLeftMargin" presStyleLbl="node1" presStyleIdx="0" presStyleCnt="3"/>
      <dgm:spPr/>
      <dgm:t>
        <a:bodyPr/>
        <a:lstStyle/>
        <a:p>
          <a:endParaRPr lang="zh-CN" altLang="en-US"/>
        </a:p>
      </dgm:t>
    </dgm:pt>
    <dgm:pt modelId="{D46D11A4-1041-40F8-87B8-DED0F54BFFE0}" type="pres">
      <dgm:prSet presAssocID="{38B18B7A-C18A-4CEC-8F56-83B17C378F2A}" presName="parentText" presStyleLbl="node1" presStyleIdx="1" presStyleCnt="3" custScaleX="23849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BA51C5C-7EEC-46E1-8013-46859BF0B555}" type="pres">
      <dgm:prSet presAssocID="{38B18B7A-C18A-4CEC-8F56-83B17C378F2A}" presName="negativeSpace" presStyleCnt="0"/>
      <dgm:spPr/>
    </dgm:pt>
    <dgm:pt modelId="{AC17E7DA-7560-4724-BCFA-1252E788EF52}" type="pres">
      <dgm:prSet presAssocID="{38B18B7A-C18A-4CEC-8F56-83B17C378F2A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989ABBA-8EB4-4715-99AC-CFE7080BEBF3}" type="pres">
      <dgm:prSet presAssocID="{BD5A2529-180F-4559-943A-820346D0FA3E}" presName="spaceBetweenRectangles" presStyleCnt="0"/>
      <dgm:spPr/>
    </dgm:pt>
    <dgm:pt modelId="{DF63FF5E-1155-4286-96D3-7227196AC7C0}" type="pres">
      <dgm:prSet presAssocID="{F19BD321-861F-4CDF-A7C5-EDC8F2139136}" presName="parentLin" presStyleCnt="0"/>
      <dgm:spPr/>
    </dgm:pt>
    <dgm:pt modelId="{61363915-A73B-4769-92D9-B6081667EDDA}" type="pres">
      <dgm:prSet presAssocID="{F19BD321-861F-4CDF-A7C5-EDC8F2139136}" presName="parentLeftMargin" presStyleLbl="node1" presStyleIdx="1" presStyleCnt="3"/>
      <dgm:spPr/>
      <dgm:t>
        <a:bodyPr/>
        <a:lstStyle/>
        <a:p>
          <a:endParaRPr lang="zh-CN" altLang="en-US"/>
        </a:p>
      </dgm:t>
    </dgm:pt>
    <dgm:pt modelId="{5EF8F3E0-1B48-49A0-9F4F-61E8378211C6}" type="pres">
      <dgm:prSet presAssocID="{F19BD321-861F-4CDF-A7C5-EDC8F2139136}" presName="parentText" presStyleLbl="node1" presStyleIdx="2" presStyleCnt="3" custScaleX="23849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E80BEAB-2F25-47BA-955B-99652DF47E5C}" type="pres">
      <dgm:prSet presAssocID="{F19BD321-861F-4CDF-A7C5-EDC8F2139136}" presName="negativeSpace" presStyleCnt="0"/>
      <dgm:spPr/>
    </dgm:pt>
    <dgm:pt modelId="{E1A49483-BF5E-468C-8E26-DD348C44E747}" type="pres">
      <dgm:prSet presAssocID="{F19BD321-861F-4CDF-A7C5-EDC8F2139136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32C746A7-FDB0-472B-B6B7-9A68E8700603}" type="presOf" srcId="{F19BD321-861F-4CDF-A7C5-EDC8F2139136}" destId="{5EF8F3E0-1B48-49A0-9F4F-61E8378211C6}" srcOrd="1" destOrd="0" presId="urn:microsoft.com/office/officeart/2005/8/layout/list1#1"/>
    <dgm:cxn modelId="{5A1C744A-9E73-4322-B455-F32D2FD87EB4}" type="presOf" srcId="{03156E27-377F-41EE-B507-CE2D50E03838}" destId="{E1A49483-BF5E-468C-8E26-DD348C44E747}" srcOrd="0" destOrd="0" presId="urn:microsoft.com/office/officeart/2005/8/layout/list1#1"/>
    <dgm:cxn modelId="{BB32DFE1-7513-4C4A-9E3E-6081BA9AF064}" type="presOf" srcId="{38B18B7A-C18A-4CEC-8F56-83B17C378F2A}" destId="{D46D11A4-1041-40F8-87B8-DED0F54BFFE0}" srcOrd="1" destOrd="0" presId="urn:microsoft.com/office/officeart/2005/8/layout/list1#1"/>
    <dgm:cxn modelId="{4AE70613-550D-4379-BA1A-228E7A2F1DB3}" type="presOf" srcId="{DA8D5AE0-6FDC-455A-BDF3-926898FC4FD3}" destId="{4F0F7466-FD60-4F58-959D-CF69464AD31F}" srcOrd="0" destOrd="0" presId="urn:microsoft.com/office/officeart/2005/8/layout/list1#1"/>
    <dgm:cxn modelId="{5C87239D-BDDC-49EB-B2DE-C9AEEAEA8977}" type="presOf" srcId="{82FD31EC-8703-4F75-A1C6-C90B5F48BA36}" destId="{362B8515-7DBC-409E-8373-5337BA133457}" srcOrd="0" destOrd="0" presId="urn:microsoft.com/office/officeart/2005/8/layout/list1#1"/>
    <dgm:cxn modelId="{4E68C161-EB9D-4EA3-9ED2-55167247564A}" srcId="{F19BD321-861F-4CDF-A7C5-EDC8F2139136}" destId="{03156E27-377F-41EE-B507-CE2D50E03838}" srcOrd="0" destOrd="0" parTransId="{BD1A0ECC-EABD-46C4-98D9-F272E037E707}" sibTransId="{1EEF1F12-ABFD-4CE8-A608-FB43A647FD1B}"/>
    <dgm:cxn modelId="{143D110D-6BB8-4595-9489-0704E0F3D2E8}" srcId="{82FD31EC-8703-4F75-A1C6-C90B5F48BA36}" destId="{50D51410-88C8-4050-9246-14A6A6FF9E7A}" srcOrd="0" destOrd="0" parTransId="{90335D44-AEEF-46E7-8549-742A7D3D08AD}" sibTransId="{F4A0E0D3-FEB0-4F92-AC86-2CD0E9210284}"/>
    <dgm:cxn modelId="{7C983C18-DF73-4FA2-BAEA-75757949DED8}" type="presOf" srcId="{50D51410-88C8-4050-9246-14A6A6FF9E7A}" destId="{01469CD5-8BA0-4EAC-9011-540CAE689AFD}" srcOrd="0" destOrd="0" presId="urn:microsoft.com/office/officeart/2005/8/layout/list1#1"/>
    <dgm:cxn modelId="{8E1ACA8C-57E7-4175-BDB4-75CDFE60B2E3}" type="presOf" srcId="{F19BD321-861F-4CDF-A7C5-EDC8F2139136}" destId="{61363915-A73B-4769-92D9-B6081667EDDA}" srcOrd="0" destOrd="0" presId="urn:microsoft.com/office/officeart/2005/8/layout/list1#1"/>
    <dgm:cxn modelId="{7633C52B-EAD8-4FF0-AEA4-C84DB465C2A1}" type="presOf" srcId="{82FD31EC-8703-4F75-A1C6-C90B5F48BA36}" destId="{70978F3A-7CD9-48A3-9716-B3C8DE94A349}" srcOrd="1" destOrd="0" presId="urn:microsoft.com/office/officeart/2005/8/layout/list1#1"/>
    <dgm:cxn modelId="{0B63B844-9758-4FE0-83F4-CF7D6F11602D}" type="presOf" srcId="{5E2ECA9E-053F-44CD-BCCA-EF18F8D61317}" destId="{AC17E7DA-7560-4724-BCFA-1252E788EF52}" srcOrd="0" destOrd="0" presId="urn:microsoft.com/office/officeart/2005/8/layout/list1#1"/>
    <dgm:cxn modelId="{C529F105-D2F9-4296-9D7F-827BDAF72862}" srcId="{38B18B7A-C18A-4CEC-8F56-83B17C378F2A}" destId="{5E2ECA9E-053F-44CD-BCCA-EF18F8D61317}" srcOrd="0" destOrd="0" parTransId="{998A229C-D397-40BC-ABD6-F593E8DCC140}" sibTransId="{FB09F893-625E-4395-AAA8-F09A6A315610}"/>
    <dgm:cxn modelId="{18C7C2E3-339D-4610-8980-D47E684AC2E0}" srcId="{DA8D5AE0-6FDC-455A-BDF3-926898FC4FD3}" destId="{38B18B7A-C18A-4CEC-8F56-83B17C378F2A}" srcOrd="1" destOrd="0" parTransId="{5F476B7E-7130-4F42-B73D-7CBF00403E0D}" sibTransId="{BD5A2529-180F-4559-943A-820346D0FA3E}"/>
    <dgm:cxn modelId="{616201C1-7EEE-40BB-BDBA-4FDC39AE4E65}" srcId="{DA8D5AE0-6FDC-455A-BDF3-926898FC4FD3}" destId="{F19BD321-861F-4CDF-A7C5-EDC8F2139136}" srcOrd="2" destOrd="0" parTransId="{F6D287F2-515A-4383-B2D2-93BC920DBE74}" sibTransId="{F843B5E1-E495-48F6-9395-DD92972162C8}"/>
    <dgm:cxn modelId="{8F726855-31F0-4BD6-8E2F-27B72B032D69}" srcId="{DA8D5AE0-6FDC-455A-BDF3-926898FC4FD3}" destId="{82FD31EC-8703-4F75-A1C6-C90B5F48BA36}" srcOrd="0" destOrd="0" parTransId="{1DE9F69B-146E-41B0-983A-E47AA002C326}" sibTransId="{047C3118-5D94-4CB5-9C68-FCBEEA6BC1E5}"/>
    <dgm:cxn modelId="{BEE74ADF-19E8-48F1-808E-23D6B8C7231B}" type="presOf" srcId="{38B18B7A-C18A-4CEC-8F56-83B17C378F2A}" destId="{AE2D5969-7060-4F4F-BDC7-D8AFED469C93}" srcOrd="0" destOrd="0" presId="urn:microsoft.com/office/officeart/2005/8/layout/list1#1"/>
    <dgm:cxn modelId="{7C12A9A5-65A5-4303-A30D-88E618F502E3}" type="presParOf" srcId="{4F0F7466-FD60-4F58-959D-CF69464AD31F}" destId="{BA43F28B-1C88-4188-8F22-82FE0AAE672E}" srcOrd="0" destOrd="0" presId="urn:microsoft.com/office/officeart/2005/8/layout/list1#1"/>
    <dgm:cxn modelId="{D8664BF8-FCBD-41EB-A9D8-53AF9F3BE61C}" type="presParOf" srcId="{BA43F28B-1C88-4188-8F22-82FE0AAE672E}" destId="{362B8515-7DBC-409E-8373-5337BA133457}" srcOrd="0" destOrd="0" presId="urn:microsoft.com/office/officeart/2005/8/layout/list1#1"/>
    <dgm:cxn modelId="{D140984C-E208-4537-A32F-B691E781A18C}" type="presParOf" srcId="{BA43F28B-1C88-4188-8F22-82FE0AAE672E}" destId="{70978F3A-7CD9-48A3-9716-B3C8DE94A349}" srcOrd="1" destOrd="0" presId="urn:microsoft.com/office/officeart/2005/8/layout/list1#1"/>
    <dgm:cxn modelId="{7A46F5FE-9507-4CA6-AD94-56045C86EE6A}" type="presParOf" srcId="{4F0F7466-FD60-4F58-959D-CF69464AD31F}" destId="{3B214FAA-6B49-4E37-B204-72ADC6296FAC}" srcOrd="1" destOrd="0" presId="urn:microsoft.com/office/officeart/2005/8/layout/list1#1"/>
    <dgm:cxn modelId="{6E714A8D-D0E8-49C7-96AF-ECBA7EFAD7AC}" type="presParOf" srcId="{4F0F7466-FD60-4F58-959D-CF69464AD31F}" destId="{01469CD5-8BA0-4EAC-9011-540CAE689AFD}" srcOrd="2" destOrd="0" presId="urn:microsoft.com/office/officeart/2005/8/layout/list1#1"/>
    <dgm:cxn modelId="{2794780D-BD72-455D-88D3-675A80FDCD1F}" type="presParOf" srcId="{4F0F7466-FD60-4F58-959D-CF69464AD31F}" destId="{9C4E3481-C114-47FF-A3C7-F0048F585C1C}" srcOrd="3" destOrd="0" presId="urn:microsoft.com/office/officeart/2005/8/layout/list1#1"/>
    <dgm:cxn modelId="{1D0BAC53-2E1D-4FFD-8A3B-A27A13053EF5}" type="presParOf" srcId="{4F0F7466-FD60-4F58-959D-CF69464AD31F}" destId="{F52E5F41-F421-405F-9466-D88EDAE0CAB9}" srcOrd="4" destOrd="0" presId="urn:microsoft.com/office/officeart/2005/8/layout/list1#1"/>
    <dgm:cxn modelId="{E9AAA8A2-D1A7-4857-8202-654D77ACEC70}" type="presParOf" srcId="{F52E5F41-F421-405F-9466-D88EDAE0CAB9}" destId="{AE2D5969-7060-4F4F-BDC7-D8AFED469C93}" srcOrd="0" destOrd="0" presId="urn:microsoft.com/office/officeart/2005/8/layout/list1#1"/>
    <dgm:cxn modelId="{C4819068-F2CC-49F4-A6F3-3E7DDD4D5B6D}" type="presParOf" srcId="{F52E5F41-F421-405F-9466-D88EDAE0CAB9}" destId="{D46D11A4-1041-40F8-87B8-DED0F54BFFE0}" srcOrd="1" destOrd="0" presId="urn:microsoft.com/office/officeart/2005/8/layout/list1#1"/>
    <dgm:cxn modelId="{5801E315-A7FA-4131-BCCB-DA586FCBFBBD}" type="presParOf" srcId="{4F0F7466-FD60-4F58-959D-CF69464AD31F}" destId="{2BA51C5C-7EEC-46E1-8013-46859BF0B555}" srcOrd="5" destOrd="0" presId="urn:microsoft.com/office/officeart/2005/8/layout/list1#1"/>
    <dgm:cxn modelId="{CDA2E051-7D23-42EE-9851-FF551160EE9C}" type="presParOf" srcId="{4F0F7466-FD60-4F58-959D-CF69464AD31F}" destId="{AC17E7DA-7560-4724-BCFA-1252E788EF52}" srcOrd="6" destOrd="0" presId="urn:microsoft.com/office/officeart/2005/8/layout/list1#1"/>
    <dgm:cxn modelId="{824D39E0-8C75-44F5-9207-BC5003098EE8}" type="presParOf" srcId="{4F0F7466-FD60-4F58-959D-CF69464AD31F}" destId="{B989ABBA-8EB4-4715-99AC-CFE7080BEBF3}" srcOrd="7" destOrd="0" presId="urn:microsoft.com/office/officeart/2005/8/layout/list1#1"/>
    <dgm:cxn modelId="{EB4131F0-4CA1-4319-A183-7496CAF1DD63}" type="presParOf" srcId="{4F0F7466-FD60-4F58-959D-CF69464AD31F}" destId="{DF63FF5E-1155-4286-96D3-7227196AC7C0}" srcOrd="8" destOrd="0" presId="urn:microsoft.com/office/officeart/2005/8/layout/list1#1"/>
    <dgm:cxn modelId="{85CF00E2-4CB0-4D88-9087-BCAC171D5409}" type="presParOf" srcId="{DF63FF5E-1155-4286-96D3-7227196AC7C0}" destId="{61363915-A73B-4769-92D9-B6081667EDDA}" srcOrd="0" destOrd="0" presId="urn:microsoft.com/office/officeart/2005/8/layout/list1#1"/>
    <dgm:cxn modelId="{754BF637-EE86-47C2-9CE8-D6226EB7470E}" type="presParOf" srcId="{DF63FF5E-1155-4286-96D3-7227196AC7C0}" destId="{5EF8F3E0-1B48-49A0-9F4F-61E8378211C6}" srcOrd="1" destOrd="0" presId="urn:microsoft.com/office/officeart/2005/8/layout/list1#1"/>
    <dgm:cxn modelId="{A9E5C75E-6B1A-41C5-9299-9F1B87649DC0}" type="presParOf" srcId="{4F0F7466-FD60-4F58-959D-CF69464AD31F}" destId="{0E80BEAB-2F25-47BA-955B-99652DF47E5C}" srcOrd="9" destOrd="0" presId="urn:microsoft.com/office/officeart/2005/8/layout/list1#1"/>
    <dgm:cxn modelId="{43276944-ECB2-44ED-A1F5-AD11D22BC411}" type="presParOf" srcId="{4F0F7466-FD60-4F58-959D-CF69464AD31F}" destId="{E1A49483-BF5E-468C-8E26-DD348C44E747}" srcOrd="10" destOrd="0" presId="urn:microsoft.com/office/officeart/2005/8/layout/list1#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DA8D5AE0-6FDC-455A-BDF3-926898FC4FD3}" type="doc">
      <dgm:prSet loTypeId="urn:microsoft.com/office/officeart/2005/8/layout/list1#1" loCatId="list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zh-CN" altLang="en-US"/>
        </a:p>
      </dgm:t>
    </dgm:pt>
    <dgm:pt modelId="{82FD31EC-8703-4F75-A1C6-C90B5F48BA36}">
      <dgm:prSet phldrT="[文本]" phldr="0" custT="0"/>
      <dgm:spPr/>
      <dgm:t>
        <a:bodyPr vert="horz" wrap="square"/>
        <a:lstStyle>
          <a:lvl1pPr algn="l">
            <a:defRPr sz="1700"/>
          </a:lvl1pPr>
          <a:lvl2pPr marL="114300" indent="-114300" algn="l">
            <a:defRPr sz="1300"/>
          </a:lvl2pPr>
          <a:lvl3pPr marL="228600" indent="-114300" algn="l">
            <a:defRPr sz="1300"/>
          </a:lvl3pPr>
          <a:lvl4pPr marL="342900" indent="-114300" algn="l">
            <a:defRPr sz="1300"/>
          </a:lvl4pPr>
          <a:lvl5pPr marL="457200" indent="-114300" algn="l">
            <a:defRPr sz="1300"/>
          </a:lvl5pPr>
          <a:lvl6pPr marL="571500" indent="-114300" algn="l">
            <a:defRPr sz="1300"/>
          </a:lvl6pPr>
          <a:lvl7pPr marL="685800" indent="-114300" algn="l">
            <a:defRPr sz="1300"/>
          </a:lvl7pPr>
          <a:lvl8pPr marL="800100" indent="-114300" algn="l">
            <a:defRPr sz="1300"/>
          </a:lvl8pPr>
          <a:lvl9pPr marL="914400" indent="-114300" algn="l">
            <a:defRPr sz="13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b="1" dirty="0" smtClean="0"/>
            <a:t>第七步</a:t>
          </a:r>
          <a:endParaRPr lang="zh-CN" altLang="en-US" b="1" dirty="0"/>
        </a:p>
      </dgm:t>
    </dgm:pt>
    <dgm:pt modelId="{1DE9F69B-146E-41B0-983A-E47AA002C326}" cxnId="{8F726855-31F0-4BD6-8E2F-27B72B032D69}" type="parTrans">
      <dgm:prSet/>
      <dgm:spPr/>
      <dgm:t>
        <a:bodyPr/>
        <a:lstStyle/>
        <a:p>
          <a:endParaRPr lang="zh-CN" altLang="en-US"/>
        </a:p>
      </dgm:t>
    </dgm:pt>
    <dgm:pt modelId="{047C3118-5D94-4CB5-9C68-FCBEEA6BC1E5}" cxnId="{8F726855-31F0-4BD6-8E2F-27B72B032D69}" type="sibTrans">
      <dgm:prSet/>
      <dgm:spPr/>
      <dgm:t>
        <a:bodyPr/>
        <a:lstStyle/>
        <a:p>
          <a:endParaRPr lang="zh-CN" altLang="en-US"/>
        </a:p>
      </dgm:t>
    </dgm:pt>
    <dgm:pt modelId="{50D51410-88C8-4050-9246-14A6A6FF9E7A}">
      <dgm:prSet/>
      <dgm:spPr>
        <a:noFill/>
      </dgm:spPr>
      <dgm:t>
        <a:bodyPr/>
        <a:lstStyle/>
        <a:p>
          <a:r>
            <a:rPr lang="zh-CN" dirty="0" smtClean="0"/>
            <a:t>点击左上角“执行这个转化”，如果执行结果无异常表示执行成功。进入</a:t>
          </a:r>
          <a:r>
            <a:rPr lang="en-US" dirty="0" smtClean="0"/>
            <a:t>MySQL </a:t>
          </a:r>
          <a:r>
            <a:rPr lang="en-US" dirty="0" err="1" smtClean="0"/>
            <a:t>WorkBench</a:t>
          </a:r>
          <a:r>
            <a:rPr lang="zh-CN" dirty="0" smtClean="0"/>
            <a:t>看出</a:t>
          </a:r>
          <a:r>
            <a:rPr lang="en-US" dirty="0" err="1" smtClean="0"/>
            <a:t>time_job</a:t>
          </a:r>
          <a:r>
            <a:rPr lang="zh-CN" dirty="0" smtClean="0"/>
            <a:t>表完成一次转化后的结果，如</a:t>
          </a:r>
          <a:r>
            <a:rPr lang="zh-CN" altLang="en-US" dirty="0" smtClean="0"/>
            <a:t>下</a:t>
          </a:r>
          <a:r>
            <a:rPr lang="zh-CN" dirty="0" smtClean="0"/>
            <a:t>图所示。</a:t>
          </a:r>
          <a:endParaRPr lang="zh-CN" altLang="en-US" dirty="0"/>
        </a:p>
      </dgm:t>
    </dgm:pt>
    <dgm:pt modelId="{90335D44-AEEF-46E7-8549-742A7D3D08AD}" cxnId="{143D110D-6BB8-4595-9489-0704E0F3D2E8}" type="parTrans">
      <dgm:prSet/>
      <dgm:spPr/>
      <dgm:t>
        <a:bodyPr/>
        <a:lstStyle/>
        <a:p>
          <a:endParaRPr lang="zh-CN" altLang="en-US"/>
        </a:p>
      </dgm:t>
    </dgm:pt>
    <dgm:pt modelId="{F4A0E0D3-FEB0-4F92-AC86-2CD0E9210284}" cxnId="{143D110D-6BB8-4595-9489-0704E0F3D2E8}" type="sibTrans">
      <dgm:prSet/>
      <dgm:spPr/>
      <dgm:t>
        <a:bodyPr/>
        <a:lstStyle/>
        <a:p>
          <a:endParaRPr lang="zh-CN" altLang="en-US"/>
        </a:p>
      </dgm:t>
    </dgm:pt>
    <dgm:pt modelId="{F19BD321-861F-4CDF-A7C5-EDC8F2139136}">
      <dgm:prSet phldrT="[文本]" phldr="0" custT="0"/>
      <dgm:spPr/>
      <dgm:t>
        <a:bodyPr vert="horz" wrap="square"/>
        <a:lstStyle>
          <a:lvl1pPr algn="l">
            <a:defRPr sz="1700"/>
          </a:lvl1pPr>
          <a:lvl2pPr marL="114300" indent="-114300" algn="l">
            <a:defRPr sz="1300"/>
          </a:lvl2pPr>
          <a:lvl3pPr marL="228600" indent="-114300" algn="l">
            <a:defRPr sz="1300"/>
          </a:lvl3pPr>
          <a:lvl4pPr marL="342900" indent="-114300" algn="l">
            <a:defRPr sz="1300"/>
          </a:lvl4pPr>
          <a:lvl5pPr marL="457200" indent="-114300" algn="l">
            <a:defRPr sz="1300"/>
          </a:lvl5pPr>
          <a:lvl6pPr marL="571500" indent="-114300" algn="l">
            <a:defRPr sz="1300"/>
          </a:lvl6pPr>
          <a:lvl7pPr marL="685800" indent="-114300" algn="l">
            <a:defRPr sz="1300"/>
          </a:lvl7pPr>
          <a:lvl8pPr marL="800100" indent="-114300" algn="l">
            <a:defRPr sz="1300"/>
          </a:lvl8pPr>
          <a:lvl9pPr marL="914400" indent="-114300" algn="l">
            <a:defRPr sz="13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b="1" dirty="0" smtClean="0"/>
            <a:t>第八步</a:t>
          </a:r>
          <a:endParaRPr lang="zh-CN" altLang="en-US" b="1" dirty="0"/>
        </a:p>
      </dgm:t>
    </dgm:pt>
    <dgm:pt modelId="{F6D287F2-515A-4383-B2D2-93BC920DBE74}" cxnId="{616201C1-7EEE-40BB-BDBA-4FDC39AE4E65}" type="parTrans">
      <dgm:prSet/>
      <dgm:spPr/>
      <dgm:t>
        <a:bodyPr/>
        <a:lstStyle/>
        <a:p>
          <a:endParaRPr lang="zh-CN" altLang="en-US"/>
        </a:p>
      </dgm:t>
    </dgm:pt>
    <dgm:pt modelId="{F843B5E1-E495-48F6-9395-DD92972162C8}" cxnId="{616201C1-7EEE-40BB-BDBA-4FDC39AE4E65}" type="sibTrans">
      <dgm:prSet/>
      <dgm:spPr/>
      <dgm:t>
        <a:bodyPr/>
        <a:lstStyle/>
        <a:p>
          <a:endParaRPr lang="zh-CN" altLang="en-US"/>
        </a:p>
      </dgm:t>
    </dgm:pt>
    <dgm:pt modelId="{03156E27-377F-41EE-B507-CE2D50E03838}">
      <dgm:prSet phldrT="[文本]" phldr="0"/>
      <dgm:spPr>
        <a:noFill/>
      </dgm:spPr>
      <dgm:t>
        <a:bodyPr/>
        <a:lstStyle>
          <a:lvl1pPr algn="l">
            <a:defRPr sz="1700"/>
          </a:lvl1pPr>
          <a:lvl2pPr marL="114300" indent="-114300" algn="l">
            <a:defRPr sz="1300"/>
          </a:lvl2pPr>
          <a:lvl3pPr marL="228600" indent="-114300" algn="l">
            <a:defRPr sz="1300"/>
          </a:lvl3pPr>
          <a:lvl4pPr marL="342900" indent="-114300" algn="l">
            <a:defRPr sz="1300"/>
          </a:lvl4pPr>
          <a:lvl5pPr marL="457200" indent="-114300" algn="l">
            <a:defRPr sz="1300"/>
          </a:lvl5pPr>
          <a:lvl6pPr marL="571500" indent="-114300" algn="l">
            <a:defRPr sz="1300"/>
          </a:lvl6pPr>
          <a:lvl7pPr marL="685800" indent="-114300" algn="l">
            <a:defRPr sz="1300"/>
          </a:lvl7pPr>
          <a:lvl8pPr marL="800100" indent="-114300" algn="l">
            <a:defRPr sz="1300"/>
          </a:lvl8pPr>
          <a:lvl9pPr marL="914400" indent="-114300" algn="l">
            <a:defRPr sz="13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dirty="0" smtClean="0"/>
            <a:t>作为增量数据抽取的源数据表，需要对该表添加更多的数据，通过在</a:t>
          </a:r>
          <a:r>
            <a:rPr lang="en-US" dirty="0" smtClean="0"/>
            <a:t>Kettle</a:t>
          </a:r>
          <a:r>
            <a:rPr lang="zh-CN" dirty="0" smtClean="0"/>
            <a:t>中添加作业</a:t>
          </a:r>
          <a:r>
            <a:rPr lang="en-US" dirty="0" smtClean="0"/>
            <a:t>Job</a:t>
          </a:r>
          <a:r>
            <a:rPr lang="zh-CN" dirty="0" smtClean="0"/>
            <a:t>来实现持续向</a:t>
          </a:r>
          <a:r>
            <a:rPr lang="en-US" dirty="0" err="1" smtClean="0"/>
            <a:t>time_job</a:t>
          </a:r>
          <a:r>
            <a:rPr lang="zh-CN" dirty="0" smtClean="0"/>
            <a:t>表中添加纪录。</a:t>
          </a:r>
          <a:endParaRPr lang="zh-CN" altLang="en-US" b="1" dirty="0"/>
        </a:p>
      </dgm:t>
    </dgm:pt>
    <dgm:pt modelId="{BD1A0ECC-EABD-46C4-98D9-F272E037E707}" cxnId="{4E68C161-EB9D-4EA3-9ED2-55167247564A}" type="parTrans">
      <dgm:prSet/>
      <dgm:spPr/>
      <dgm:t>
        <a:bodyPr/>
        <a:lstStyle/>
        <a:p>
          <a:endParaRPr lang="zh-CN" altLang="en-US"/>
        </a:p>
      </dgm:t>
    </dgm:pt>
    <dgm:pt modelId="{1EEF1F12-ABFD-4CE8-A608-FB43A647FD1B}" cxnId="{4E68C161-EB9D-4EA3-9ED2-55167247564A}" type="sibTrans">
      <dgm:prSet/>
      <dgm:spPr/>
      <dgm:t>
        <a:bodyPr/>
        <a:lstStyle/>
        <a:p>
          <a:endParaRPr lang="zh-CN" altLang="en-US"/>
        </a:p>
      </dgm:t>
    </dgm:pt>
    <dgm:pt modelId="{5E2ECA9E-053F-44CD-BCCA-EF18F8D61317}">
      <dgm:prSet phldr="0"/>
      <dgm:spPr>
        <a:noFill/>
      </dgm:spPr>
      <dgm:t>
        <a:bodyPr/>
        <a:lstStyle>
          <a:lvl1pPr algn="l">
            <a:defRPr sz="1700"/>
          </a:lvl1pPr>
          <a:lvl2pPr marL="114300" indent="-114300" algn="l">
            <a:defRPr sz="1300"/>
          </a:lvl2pPr>
          <a:lvl3pPr marL="228600" indent="-114300" algn="l">
            <a:defRPr sz="1300"/>
          </a:lvl3pPr>
          <a:lvl4pPr marL="342900" indent="-114300" algn="l">
            <a:defRPr sz="1300"/>
          </a:lvl4pPr>
          <a:lvl5pPr marL="457200" indent="-114300" algn="l">
            <a:defRPr sz="1300"/>
          </a:lvl5pPr>
          <a:lvl6pPr marL="571500" indent="-114300" algn="l">
            <a:defRPr sz="1300"/>
          </a:lvl6pPr>
          <a:lvl7pPr marL="685800" indent="-114300" algn="l">
            <a:defRPr sz="1300"/>
          </a:lvl7pPr>
          <a:lvl8pPr marL="800100" indent="-114300" algn="l">
            <a:defRPr sz="1300"/>
          </a:lvl8pPr>
          <a:lvl9pPr marL="914400" indent="-114300" algn="l">
            <a:defRPr sz="13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 b="1" dirty="0"/>
        </a:p>
      </dgm:t>
    </dgm:pt>
    <dgm:pt modelId="{FB09F893-625E-4395-AAA8-F09A6A315610}" cxnId="{C529F105-D2F9-4296-9D7F-827BDAF72862}" type="sibTrans">
      <dgm:prSet/>
      <dgm:spPr/>
      <dgm:t>
        <a:bodyPr/>
        <a:lstStyle/>
        <a:p>
          <a:endParaRPr lang="zh-CN" altLang="en-US"/>
        </a:p>
      </dgm:t>
    </dgm:pt>
    <dgm:pt modelId="{998A229C-D397-40BC-ABD6-F593E8DCC140}" cxnId="{C529F105-D2F9-4296-9D7F-827BDAF72862}" type="parTrans">
      <dgm:prSet/>
      <dgm:spPr/>
      <dgm:t>
        <a:bodyPr/>
        <a:lstStyle/>
        <a:p>
          <a:endParaRPr lang="zh-CN" altLang="en-US"/>
        </a:p>
      </dgm:t>
    </dgm:pt>
    <dgm:pt modelId="{4F0F7466-FD60-4F58-959D-CF69464AD31F}" type="pres">
      <dgm:prSet presAssocID="{DA8D5AE0-6FDC-455A-BDF3-926898FC4FD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BA43F28B-1C88-4188-8F22-82FE0AAE672E}" type="pres">
      <dgm:prSet presAssocID="{82FD31EC-8703-4F75-A1C6-C90B5F48BA36}" presName="parentLin" presStyleCnt="0"/>
      <dgm:spPr/>
    </dgm:pt>
    <dgm:pt modelId="{362B8515-7DBC-409E-8373-5337BA133457}" type="pres">
      <dgm:prSet presAssocID="{82FD31EC-8703-4F75-A1C6-C90B5F48BA36}" presName="parentLeftMargin" presStyleLbl="node1" presStyleIdx="0" presStyleCnt="3"/>
      <dgm:spPr/>
      <dgm:t>
        <a:bodyPr/>
        <a:lstStyle/>
        <a:p>
          <a:endParaRPr lang="zh-CN" altLang="en-US"/>
        </a:p>
      </dgm:t>
    </dgm:pt>
    <dgm:pt modelId="{70978F3A-7CD9-48A3-9716-B3C8DE94A349}" type="pres">
      <dgm:prSet presAssocID="{82FD31EC-8703-4F75-A1C6-C90B5F48BA36}" presName="parentText" presStyleLbl="node1" presStyleIdx="0" presStyleCnt="3" custScaleX="23849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B214FAA-6B49-4E37-B204-72ADC6296FAC}" type="pres">
      <dgm:prSet presAssocID="{82FD31EC-8703-4F75-A1C6-C90B5F48BA36}" presName="negativeSpace" presStyleCnt="0"/>
      <dgm:spPr/>
    </dgm:pt>
    <dgm:pt modelId="{01469CD5-8BA0-4EAC-9011-540CAE689AFD}" type="pres">
      <dgm:prSet presAssocID="{82FD31EC-8703-4F75-A1C6-C90B5F48BA36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C4E3481-C114-47FF-A3C7-F0048F585C1C}" type="pres">
      <dgm:prSet presAssocID="{047C3118-5D94-4CB5-9C68-FCBEEA6BC1E5}" presName="spaceBetweenRectangles" presStyleCnt="0"/>
      <dgm:spPr/>
    </dgm:pt>
    <dgm:pt modelId="{50DF5813-1703-4BFF-AB03-39000E81279E}" type="pres">
      <dgm:prSet presAssocID="{5E2ECA9E-053F-44CD-BCCA-EF18F8D61317}" presName="parentLin" presStyleCnt="0"/>
      <dgm:spPr/>
    </dgm:pt>
    <dgm:pt modelId="{1AE5904E-BF7B-46C1-AFF6-0608F1C5DBC3}" type="pres">
      <dgm:prSet presAssocID="{5E2ECA9E-053F-44CD-BCCA-EF18F8D61317}" presName="parentLeftMargin" presStyleLbl="node1" presStyleIdx="0" presStyleCnt="3"/>
      <dgm:spPr/>
      <dgm:t>
        <a:bodyPr/>
        <a:lstStyle/>
        <a:p>
          <a:endParaRPr lang="zh-CN" altLang="en-US"/>
        </a:p>
      </dgm:t>
    </dgm:pt>
    <dgm:pt modelId="{78A417B1-7BA8-4B9C-B8AA-003EA97660DF}" type="pres">
      <dgm:prSet presAssocID="{5E2ECA9E-053F-44CD-BCCA-EF18F8D61317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F598B8E-5555-495F-9F5F-CA1E4B02438D}" type="pres">
      <dgm:prSet presAssocID="{5E2ECA9E-053F-44CD-BCCA-EF18F8D61317}" presName="negativeSpace" presStyleCnt="0"/>
      <dgm:spPr/>
    </dgm:pt>
    <dgm:pt modelId="{29E24953-394D-4A35-A4C0-5A2CAFB29A4C}" type="pres">
      <dgm:prSet presAssocID="{5E2ECA9E-053F-44CD-BCCA-EF18F8D61317}" presName="childText" presStyleLbl="conFgAcc1" presStyleIdx="1" presStyleCnt="3">
        <dgm:presLayoutVars>
          <dgm:bulletEnabled val="1"/>
        </dgm:presLayoutVars>
      </dgm:prSet>
      <dgm:spPr/>
    </dgm:pt>
    <dgm:pt modelId="{B979CD2C-7A29-4544-AA8D-05C89E00373C}" type="pres">
      <dgm:prSet presAssocID="{FB09F893-625E-4395-AAA8-F09A6A315610}" presName="spaceBetweenRectangles" presStyleCnt="0"/>
      <dgm:spPr/>
    </dgm:pt>
    <dgm:pt modelId="{DF63FF5E-1155-4286-96D3-7227196AC7C0}" type="pres">
      <dgm:prSet presAssocID="{F19BD321-861F-4CDF-A7C5-EDC8F2139136}" presName="parentLin" presStyleCnt="0"/>
      <dgm:spPr/>
    </dgm:pt>
    <dgm:pt modelId="{61363915-A73B-4769-92D9-B6081667EDDA}" type="pres">
      <dgm:prSet presAssocID="{F19BD321-861F-4CDF-A7C5-EDC8F2139136}" presName="parentLeftMargin" presStyleLbl="node1" presStyleIdx="1" presStyleCnt="3"/>
      <dgm:spPr/>
      <dgm:t>
        <a:bodyPr/>
        <a:lstStyle/>
        <a:p>
          <a:endParaRPr lang="zh-CN" altLang="en-US"/>
        </a:p>
      </dgm:t>
    </dgm:pt>
    <dgm:pt modelId="{5EF8F3E0-1B48-49A0-9F4F-61E8378211C6}" type="pres">
      <dgm:prSet presAssocID="{F19BD321-861F-4CDF-A7C5-EDC8F2139136}" presName="parentText" presStyleLbl="node1" presStyleIdx="2" presStyleCnt="3" custScaleX="23849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E80BEAB-2F25-47BA-955B-99652DF47E5C}" type="pres">
      <dgm:prSet presAssocID="{F19BD321-861F-4CDF-A7C5-EDC8F2139136}" presName="negativeSpace" presStyleCnt="0"/>
      <dgm:spPr/>
    </dgm:pt>
    <dgm:pt modelId="{E1A49483-BF5E-468C-8E26-DD348C44E747}" type="pres">
      <dgm:prSet presAssocID="{F19BD321-861F-4CDF-A7C5-EDC8F2139136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F1397C10-2663-4C07-92E5-8E0AF0FDB146}" type="presOf" srcId="{82FD31EC-8703-4F75-A1C6-C90B5F48BA36}" destId="{70978F3A-7CD9-48A3-9716-B3C8DE94A349}" srcOrd="1" destOrd="0" presId="urn:microsoft.com/office/officeart/2005/8/layout/list1#1"/>
    <dgm:cxn modelId="{C529F105-D2F9-4296-9D7F-827BDAF72862}" srcId="{DA8D5AE0-6FDC-455A-BDF3-926898FC4FD3}" destId="{5E2ECA9E-053F-44CD-BCCA-EF18F8D61317}" srcOrd="1" destOrd="0" parTransId="{998A229C-D397-40BC-ABD6-F593E8DCC140}" sibTransId="{FB09F893-625E-4395-AAA8-F09A6A315610}"/>
    <dgm:cxn modelId="{8F726855-31F0-4BD6-8E2F-27B72B032D69}" srcId="{DA8D5AE0-6FDC-455A-BDF3-926898FC4FD3}" destId="{82FD31EC-8703-4F75-A1C6-C90B5F48BA36}" srcOrd="0" destOrd="0" parTransId="{1DE9F69B-146E-41B0-983A-E47AA002C326}" sibTransId="{047C3118-5D94-4CB5-9C68-FCBEEA6BC1E5}"/>
    <dgm:cxn modelId="{9885B76F-7CC7-48C7-B708-D44047833F94}" type="presOf" srcId="{5E2ECA9E-053F-44CD-BCCA-EF18F8D61317}" destId="{1AE5904E-BF7B-46C1-AFF6-0608F1C5DBC3}" srcOrd="0" destOrd="0" presId="urn:microsoft.com/office/officeart/2005/8/layout/list1#1"/>
    <dgm:cxn modelId="{FCD56758-7479-4996-B090-29BD51B71DC7}" type="presOf" srcId="{F19BD321-861F-4CDF-A7C5-EDC8F2139136}" destId="{61363915-A73B-4769-92D9-B6081667EDDA}" srcOrd="0" destOrd="0" presId="urn:microsoft.com/office/officeart/2005/8/layout/list1#1"/>
    <dgm:cxn modelId="{E3599F74-F61D-4045-9940-7D15CF84A49C}" type="presOf" srcId="{F19BD321-861F-4CDF-A7C5-EDC8F2139136}" destId="{5EF8F3E0-1B48-49A0-9F4F-61E8378211C6}" srcOrd="1" destOrd="0" presId="urn:microsoft.com/office/officeart/2005/8/layout/list1#1"/>
    <dgm:cxn modelId="{C43C4A1E-71D5-4F9D-BCA5-DF0B03A76968}" type="presOf" srcId="{03156E27-377F-41EE-B507-CE2D50E03838}" destId="{E1A49483-BF5E-468C-8E26-DD348C44E747}" srcOrd="0" destOrd="0" presId="urn:microsoft.com/office/officeart/2005/8/layout/list1#1"/>
    <dgm:cxn modelId="{D3AF5DCA-1F73-4161-9536-F63F931B7086}" type="presOf" srcId="{50D51410-88C8-4050-9246-14A6A6FF9E7A}" destId="{01469CD5-8BA0-4EAC-9011-540CAE689AFD}" srcOrd="0" destOrd="0" presId="urn:microsoft.com/office/officeart/2005/8/layout/list1#1"/>
    <dgm:cxn modelId="{4E68C161-EB9D-4EA3-9ED2-55167247564A}" srcId="{F19BD321-861F-4CDF-A7C5-EDC8F2139136}" destId="{03156E27-377F-41EE-B507-CE2D50E03838}" srcOrd="0" destOrd="0" parTransId="{BD1A0ECC-EABD-46C4-98D9-F272E037E707}" sibTransId="{1EEF1F12-ABFD-4CE8-A608-FB43A647FD1B}"/>
    <dgm:cxn modelId="{143D110D-6BB8-4595-9489-0704E0F3D2E8}" srcId="{82FD31EC-8703-4F75-A1C6-C90B5F48BA36}" destId="{50D51410-88C8-4050-9246-14A6A6FF9E7A}" srcOrd="0" destOrd="0" parTransId="{90335D44-AEEF-46E7-8549-742A7D3D08AD}" sibTransId="{F4A0E0D3-FEB0-4F92-AC86-2CD0E9210284}"/>
    <dgm:cxn modelId="{616201C1-7EEE-40BB-BDBA-4FDC39AE4E65}" srcId="{DA8D5AE0-6FDC-455A-BDF3-926898FC4FD3}" destId="{F19BD321-861F-4CDF-A7C5-EDC8F2139136}" srcOrd="2" destOrd="0" parTransId="{F6D287F2-515A-4383-B2D2-93BC920DBE74}" sibTransId="{F843B5E1-E495-48F6-9395-DD92972162C8}"/>
    <dgm:cxn modelId="{E418906D-9375-4C9F-85E7-8D029995D637}" type="presOf" srcId="{5E2ECA9E-053F-44CD-BCCA-EF18F8D61317}" destId="{78A417B1-7BA8-4B9C-B8AA-003EA97660DF}" srcOrd="1" destOrd="0" presId="urn:microsoft.com/office/officeart/2005/8/layout/list1#1"/>
    <dgm:cxn modelId="{4BAC9C29-CC3C-4878-B9EA-39D3F9287E1E}" type="presOf" srcId="{DA8D5AE0-6FDC-455A-BDF3-926898FC4FD3}" destId="{4F0F7466-FD60-4F58-959D-CF69464AD31F}" srcOrd="0" destOrd="0" presId="urn:microsoft.com/office/officeart/2005/8/layout/list1#1"/>
    <dgm:cxn modelId="{86250E56-C963-4FDD-B7C3-CC3D8D7B3532}" type="presOf" srcId="{82FD31EC-8703-4F75-A1C6-C90B5F48BA36}" destId="{362B8515-7DBC-409E-8373-5337BA133457}" srcOrd="0" destOrd="0" presId="urn:microsoft.com/office/officeart/2005/8/layout/list1#1"/>
    <dgm:cxn modelId="{70A0972A-016D-43A5-B95D-A0D9621F58BB}" type="presParOf" srcId="{4F0F7466-FD60-4F58-959D-CF69464AD31F}" destId="{BA43F28B-1C88-4188-8F22-82FE0AAE672E}" srcOrd="0" destOrd="0" presId="urn:microsoft.com/office/officeart/2005/8/layout/list1#1"/>
    <dgm:cxn modelId="{DDDB3D76-07A3-49BC-973E-166EDCFC9BAE}" type="presParOf" srcId="{BA43F28B-1C88-4188-8F22-82FE0AAE672E}" destId="{362B8515-7DBC-409E-8373-5337BA133457}" srcOrd="0" destOrd="0" presId="urn:microsoft.com/office/officeart/2005/8/layout/list1#1"/>
    <dgm:cxn modelId="{FBADDF8C-803D-44BB-9B92-7BD04502A7D0}" type="presParOf" srcId="{BA43F28B-1C88-4188-8F22-82FE0AAE672E}" destId="{70978F3A-7CD9-48A3-9716-B3C8DE94A349}" srcOrd="1" destOrd="0" presId="urn:microsoft.com/office/officeart/2005/8/layout/list1#1"/>
    <dgm:cxn modelId="{03CF8FB5-B4FA-452D-968F-4FF7433537AF}" type="presParOf" srcId="{4F0F7466-FD60-4F58-959D-CF69464AD31F}" destId="{3B214FAA-6B49-4E37-B204-72ADC6296FAC}" srcOrd="1" destOrd="0" presId="urn:microsoft.com/office/officeart/2005/8/layout/list1#1"/>
    <dgm:cxn modelId="{2EE09183-37D1-48E3-806F-CF6E2811F5C9}" type="presParOf" srcId="{4F0F7466-FD60-4F58-959D-CF69464AD31F}" destId="{01469CD5-8BA0-4EAC-9011-540CAE689AFD}" srcOrd="2" destOrd="0" presId="urn:microsoft.com/office/officeart/2005/8/layout/list1#1"/>
    <dgm:cxn modelId="{AC629C02-EA72-4913-AF28-59D73956AEC5}" type="presParOf" srcId="{4F0F7466-FD60-4F58-959D-CF69464AD31F}" destId="{9C4E3481-C114-47FF-A3C7-F0048F585C1C}" srcOrd="3" destOrd="0" presId="urn:microsoft.com/office/officeart/2005/8/layout/list1#1"/>
    <dgm:cxn modelId="{DE3FBBB5-F927-41BD-BB9E-D2672A915F3C}" type="presParOf" srcId="{4F0F7466-FD60-4F58-959D-CF69464AD31F}" destId="{50DF5813-1703-4BFF-AB03-39000E81279E}" srcOrd="4" destOrd="0" presId="urn:microsoft.com/office/officeart/2005/8/layout/list1#1"/>
    <dgm:cxn modelId="{C32A3714-4881-4D6F-9F3B-8D2280DD222F}" type="presParOf" srcId="{50DF5813-1703-4BFF-AB03-39000E81279E}" destId="{1AE5904E-BF7B-46C1-AFF6-0608F1C5DBC3}" srcOrd="0" destOrd="0" presId="urn:microsoft.com/office/officeart/2005/8/layout/list1#1"/>
    <dgm:cxn modelId="{68EC9363-412E-4496-9A3E-1E40DDBACB5C}" type="presParOf" srcId="{50DF5813-1703-4BFF-AB03-39000E81279E}" destId="{78A417B1-7BA8-4B9C-B8AA-003EA97660DF}" srcOrd="1" destOrd="0" presId="urn:microsoft.com/office/officeart/2005/8/layout/list1#1"/>
    <dgm:cxn modelId="{BDD5191D-1036-4CEF-BB05-522418AF585E}" type="presParOf" srcId="{4F0F7466-FD60-4F58-959D-CF69464AD31F}" destId="{BF598B8E-5555-495F-9F5F-CA1E4B02438D}" srcOrd="5" destOrd="0" presId="urn:microsoft.com/office/officeart/2005/8/layout/list1#1"/>
    <dgm:cxn modelId="{C9F37ECD-B6E1-40F1-A245-49C3E44A9A4C}" type="presParOf" srcId="{4F0F7466-FD60-4F58-959D-CF69464AD31F}" destId="{29E24953-394D-4A35-A4C0-5A2CAFB29A4C}" srcOrd="6" destOrd="0" presId="urn:microsoft.com/office/officeart/2005/8/layout/list1#1"/>
    <dgm:cxn modelId="{31686CDB-4E30-495E-80BD-A3AAE04F26A3}" type="presParOf" srcId="{4F0F7466-FD60-4F58-959D-CF69464AD31F}" destId="{B979CD2C-7A29-4544-AA8D-05C89E00373C}" srcOrd="7" destOrd="0" presId="urn:microsoft.com/office/officeart/2005/8/layout/list1#1"/>
    <dgm:cxn modelId="{933E2646-B922-4724-B7C4-2322668598D7}" type="presParOf" srcId="{4F0F7466-FD60-4F58-959D-CF69464AD31F}" destId="{DF63FF5E-1155-4286-96D3-7227196AC7C0}" srcOrd="8" destOrd="0" presId="urn:microsoft.com/office/officeart/2005/8/layout/list1#1"/>
    <dgm:cxn modelId="{D8BEACAF-2497-4A1D-B18D-E83E5794DE9C}" type="presParOf" srcId="{DF63FF5E-1155-4286-96D3-7227196AC7C0}" destId="{61363915-A73B-4769-92D9-B6081667EDDA}" srcOrd="0" destOrd="0" presId="urn:microsoft.com/office/officeart/2005/8/layout/list1#1"/>
    <dgm:cxn modelId="{35F65018-DF04-4727-B641-DCF44C46199A}" type="presParOf" srcId="{DF63FF5E-1155-4286-96D3-7227196AC7C0}" destId="{5EF8F3E0-1B48-49A0-9F4F-61E8378211C6}" srcOrd="1" destOrd="0" presId="urn:microsoft.com/office/officeart/2005/8/layout/list1#1"/>
    <dgm:cxn modelId="{CAF468FB-2EF6-4D77-8B02-709540BDBFF7}" type="presParOf" srcId="{4F0F7466-FD60-4F58-959D-CF69464AD31F}" destId="{0E80BEAB-2F25-47BA-955B-99652DF47E5C}" srcOrd="9" destOrd="0" presId="urn:microsoft.com/office/officeart/2005/8/layout/list1#1"/>
    <dgm:cxn modelId="{784915AB-9D0F-4F3E-9D7B-DCB550A3386A}" type="presParOf" srcId="{4F0F7466-FD60-4F58-959D-CF69464AD31F}" destId="{E1A49483-BF5E-468C-8E26-DD348C44E747}" srcOrd="10" destOrd="0" presId="urn:microsoft.com/office/officeart/2005/8/layout/list1#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DA8D5AE0-6FDC-455A-BDF3-926898FC4FD3}" type="doc">
      <dgm:prSet loTypeId="urn:microsoft.com/office/officeart/2005/8/layout/list1#1" loCatId="list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zh-CN" altLang="en-US"/>
        </a:p>
      </dgm:t>
    </dgm:pt>
    <dgm:pt modelId="{82FD31EC-8703-4F75-A1C6-C90B5F48BA36}">
      <dgm:prSet phldrT="[文本]" phldr="0" custT="0"/>
      <dgm:spPr/>
      <dgm:t>
        <a:bodyPr vert="horz" wrap="square"/>
        <a:lstStyle>
          <a:lvl1pPr algn="l">
            <a:defRPr sz="1700"/>
          </a:lvl1pPr>
          <a:lvl2pPr marL="114300" indent="-114300" algn="l">
            <a:defRPr sz="1300"/>
          </a:lvl2pPr>
          <a:lvl3pPr marL="228600" indent="-114300" algn="l">
            <a:defRPr sz="1300"/>
          </a:lvl3pPr>
          <a:lvl4pPr marL="342900" indent="-114300" algn="l">
            <a:defRPr sz="1300"/>
          </a:lvl4pPr>
          <a:lvl5pPr marL="457200" indent="-114300" algn="l">
            <a:defRPr sz="1300"/>
          </a:lvl5pPr>
          <a:lvl6pPr marL="571500" indent="-114300" algn="l">
            <a:defRPr sz="1300"/>
          </a:lvl6pPr>
          <a:lvl7pPr marL="685800" indent="-114300" algn="l">
            <a:defRPr sz="1300"/>
          </a:lvl7pPr>
          <a:lvl8pPr marL="800100" indent="-114300" algn="l">
            <a:defRPr sz="1300"/>
          </a:lvl8pPr>
          <a:lvl9pPr marL="914400" indent="-114300" algn="l">
            <a:defRPr sz="13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b="1" dirty="0" smtClean="0"/>
            <a:t>第九步</a:t>
          </a:r>
          <a:endParaRPr lang="zh-CN" altLang="en-US" b="1" dirty="0"/>
        </a:p>
      </dgm:t>
    </dgm:pt>
    <dgm:pt modelId="{1DE9F69B-146E-41B0-983A-E47AA002C326}" cxnId="{8F726855-31F0-4BD6-8E2F-27B72B032D69}" type="parTrans">
      <dgm:prSet/>
      <dgm:spPr/>
      <dgm:t>
        <a:bodyPr/>
        <a:lstStyle/>
        <a:p>
          <a:endParaRPr lang="zh-CN" altLang="en-US"/>
        </a:p>
      </dgm:t>
    </dgm:pt>
    <dgm:pt modelId="{047C3118-5D94-4CB5-9C68-FCBEEA6BC1E5}" cxnId="{8F726855-31F0-4BD6-8E2F-27B72B032D69}" type="sibTrans">
      <dgm:prSet/>
      <dgm:spPr/>
      <dgm:t>
        <a:bodyPr/>
        <a:lstStyle/>
        <a:p>
          <a:endParaRPr lang="zh-CN" altLang="en-US"/>
        </a:p>
      </dgm:t>
    </dgm:pt>
    <dgm:pt modelId="{4F0F7466-FD60-4F58-959D-CF69464AD31F}" type="pres">
      <dgm:prSet presAssocID="{DA8D5AE0-6FDC-455A-BDF3-926898FC4FD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BA43F28B-1C88-4188-8F22-82FE0AAE672E}" type="pres">
      <dgm:prSet presAssocID="{82FD31EC-8703-4F75-A1C6-C90B5F48BA36}" presName="parentLin" presStyleCnt="0"/>
      <dgm:spPr/>
    </dgm:pt>
    <dgm:pt modelId="{362B8515-7DBC-409E-8373-5337BA133457}" type="pres">
      <dgm:prSet presAssocID="{82FD31EC-8703-4F75-A1C6-C90B5F48BA36}" presName="parentLeftMargin" presStyleLbl="node1" presStyleIdx="0" presStyleCnt="1"/>
      <dgm:spPr/>
      <dgm:t>
        <a:bodyPr/>
        <a:lstStyle/>
        <a:p>
          <a:endParaRPr lang="zh-CN" altLang="en-US"/>
        </a:p>
      </dgm:t>
    </dgm:pt>
    <dgm:pt modelId="{70978F3A-7CD9-48A3-9716-B3C8DE94A349}" type="pres">
      <dgm:prSet presAssocID="{82FD31EC-8703-4F75-A1C6-C90B5F48BA36}" presName="parentText" presStyleLbl="node1" presStyleIdx="0" presStyleCnt="1" custScaleX="23849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B214FAA-6B49-4E37-B204-72ADC6296FAC}" type="pres">
      <dgm:prSet presAssocID="{82FD31EC-8703-4F75-A1C6-C90B5F48BA36}" presName="negativeSpace" presStyleCnt="0"/>
      <dgm:spPr/>
    </dgm:pt>
    <dgm:pt modelId="{01469CD5-8BA0-4EAC-9011-540CAE689AFD}" type="pres">
      <dgm:prSet presAssocID="{82FD31EC-8703-4F75-A1C6-C90B5F48BA36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2DA81B51-C88B-4F6E-BCE8-1EE1A813B9BE}" type="presOf" srcId="{82FD31EC-8703-4F75-A1C6-C90B5F48BA36}" destId="{70978F3A-7CD9-48A3-9716-B3C8DE94A349}" srcOrd="1" destOrd="0" presId="urn:microsoft.com/office/officeart/2005/8/layout/list1#1"/>
    <dgm:cxn modelId="{8F726855-31F0-4BD6-8E2F-27B72B032D69}" srcId="{DA8D5AE0-6FDC-455A-BDF3-926898FC4FD3}" destId="{82FD31EC-8703-4F75-A1C6-C90B5F48BA36}" srcOrd="0" destOrd="0" parTransId="{1DE9F69B-146E-41B0-983A-E47AA002C326}" sibTransId="{047C3118-5D94-4CB5-9C68-FCBEEA6BC1E5}"/>
    <dgm:cxn modelId="{2D9DF4E0-DA36-4595-A4D1-769CBC87533E}" type="presOf" srcId="{82FD31EC-8703-4F75-A1C6-C90B5F48BA36}" destId="{362B8515-7DBC-409E-8373-5337BA133457}" srcOrd="0" destOrd="0" presId="urn:microsoft.com/office/officeart/2005/8/layout/list1#1"/>
    <dgm:cxn modelId="{DA0A6DC1-FCBD-4565-9FDF-631033E0368D}" type="presOf" srcId="{DA8D5AE0-6FDC-455A-BDF3-926898FC4FD3}" destId="{4F0F7466-FD60-4F58-959D-CF69464AD31F}" srcOrd="0" destOrd="0" presId="urn:microsoft.com/office/officeart/2005/8/layout/list1#1"/>
    <dgm:cxn modelId="{4D9D6A45-D13D-4E32-962B-B80252C67C4F}" type="presParOf" srcId="{4F0F7466-FD60-4F58-959D-CF69464AD31F}" destId="{BA43F28B-1C88-4188-8F22-82FE0AAE672E}" srcOrd="0" destOrd="0" presId="urn:microsoft.com/office/officeart/2005/8/layout/list1#1"/>
    <dgm:cxn modelId="{A37FC5B1-406B-4062-87EC-A4CD8BC94765}" type="presParOf" srcId="{BA43F28B-1C88-4188-8F22-82FE0AAE672E}" destId="{362B8515-7DBC-409E-8373-5337BA133457}" srcOrd="0" destOrd="0" presId="urn:microsoft.com/office/officeart/2005/8/layout/list1#1"/>
    <dgm:cxn modelId="{F287AC6C-3ECE-454E-A5E2-B6D77662B9E1}" type="presParOf" srcId="{BA43F28B-1C88-4188-8F22-82FE0AAE672E}" destId="{70978F3A-7CD9-48A3-9716-B3C8DE94A349}" srcOrd="1" destOrd="0" presId="urn:microsoft.com/office/officeart/2005/8/layout/list1#1"/>
    <dgm:cxn modelId="{A545A316-869C-4447-BD95-B6384592570B}" type="presParOf" srcId="{4F0F7466-FD60-4F58-959D-CF69464AD31F}" destId="{3B214FAA-6B49-4E37-B204-72ADC6296FAC}" srcOrd="1" destOrd="0" presId="urn:microsoft.com/office/officeart/2005/8/layout/list1#1"/>
    <dgm:cxn modelId="{0D9E7731-8E40-4E6B-82CF-0E0F59069747}" type="presParOf" srcId="{4F0F7466-FD60-4F58-959D-CF69464AD31F}" destId="{01469CD5-8BA0-4EAC-9011-540CAE689AFD}" srcOrd="2" destOrd="0" presId="urn:microsoft.com/office/officeart/2005/8/layout/list1#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DA8D5AE0-6FDC-455A-BDF3-926898FC4FD3}" type="doc">
      <dgm:prSet loTypeId="urn:microsoft.com/office/officeart/2005/8/layout/list1#1" loCatId="list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zh-CN" altLang="en-US"/>
        </a:p>
      </dgm:t>
    </dgm:pt>
    <dgm:pt modelId="{82FD31EC-8703-4F75-A1C6-C90B5F48BA36}">
      <dgm:prSet phldrT="[文本]" phldr="0" custT="0"/>
      <dgm:spPr/>
      <dgm:t>
        <a:bodyPr vert="horz" wrap="square"/>
        <a:lstStyle>
          <a:lvl1pPr algn="l">
            <a:defRPr sz="1700"/>
          </a:lvl1pPr>
          <a:lvl2pPr marL="114300" indent="-114300" algn="l">
            <a:defRPr sz="1300"/>
          </a:lvl2pPr>
          <a:lvl3pPr marL="228600" indent="-114300" algn="l">
            <a:defRPr sz="1300"/>
          </a:lvl3pPr>
          <a:lvl4pPr marL="342900" indent="-114300" algn="l">
            <a:defRPr sz="1300"/>
          </a:lvl4pPr>
          <a:lvl5pPr marL="457200" indent="-114300" algn="l">
            <a:defRPr sz="1300"/>
          </a:lvl5pPr>
          <a:lvl6pPr marL="571500" indent="-114300" algn="l">
            <a:defRPr sz="1300"/>
          </a:lvl6pPr>
          <a:lvl7pPr marL="685800" indent="-114300" algn="l">
            <a:defRPr sz="1300"/>
          </a:lvl7pPr>
          <a:lvl8pPr marL="800100" indent="-114300" algn="l">
            <a:defRPr sz="1300"/>
          </a:lvl8pPr>
          <a:lvl9pPr marL="914400" indent="-114300" algn="l">
            <a:defRPr sz="13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b="1" dirty="0" smtClean="0"/>
            <a:t>第十步</a:t>
          </a:r>
          <a:endParaRPr lang="zh-CN" altLang="en-US" b="1" dirty="0"/>
        </a:p>
      </dgm:t>
    </dgm:pt>
    <dgm:pt modelId="{1DE9F69B-146E-41B0-983A-E47AA002C326}" cxnId="{8F726855-31F0-4BD6-8E2F-27B72B032D69}" type="parTrans">
      <dgm:prSet/>
      <dgm:spPr/>
      <dgm:t>
        <a:bodyPr/>
        <a:lstStyle/>
        <a:p>
          <a:endParaRPr lang="zh-CN" altLang="en-US"/>
        </a:p>
      </dgm:t>
    </dgm:pt>
    <dgm:pt modelId="{047C3118-5D94-4CB5-9C68-FCBEEA6BC1E5}" cxnId="{8F726855-31F0-4BD6-8E2F-27B72B032D69}" type="sibTrans">
      <dgm:prSet/>
      <dgm:spPr/>
      <dgm:t>
        <a:bodyPr/>
        <a:lstStyle/>
        <a:p>
          <a:endParaRPr lang="zh-CN" altLang="en-US"/>
        </a:p>
      </dgm:t>
    </dgm:pt>
    <dgm:pt modelId="{4F0F7466-FD60-4F58-959D-CF69464AD31F}" type="pres">
      <dgm:prSet presAssocID="{DA8D5AE0-6FDC-455A-BDF3-926898FC4FD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BA43F28B-1C88-4188-8F22-82FE0AAE672E}" type="pres">
      <dgm:prSet presAssocID="{82FD31EC-8703-4F75-A1C6-C90B5F48BA36}" presName="parentLin" presStyleCnt="0"/>
      <dgm:spPr/>
    </dgm:pt>
    <dgm:pt modelId="{362B8515-7DBC-409E-8373-5337BA133457}" type="pres">
      <dgm:prSet presAssocID="{82FD31EC-8703-4F75-A1C6-C90B5F48BA36}" presName="parentLeftMargin" presStyleLbl="node1" presStyleIdx="0" presStyleCnt="1"/>
      <dgm:spPr/>
      <dgm:t>
        <a:bodyPr/>
        <a:lstStyle/>
        <a:p>
          <a:endParaRPr lang="zh-CN" altLang="en-US"/>
        </a:p>
      </dgm:t>
    </dgm:pt>
    <dgm:pt modelId="{70978F3A-7CD9-48A3-9716-B3C8DE94A349}" type="pres">
      <dgm:prSet presAssocID="{82FD31EC-8703-4F75-A1C6-C90B5F48BA36}" presName="parentText" presStyleLbl="node1" presStyleIdx="0" presStyleCnt="1" custScaleX="23849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B214FAA-6B49-4E37-B204-72ADC6296FAC}" type="pres">
      <dgm:prSet presAssocID="{82FD31EC-8703-4F75-A1C6-C90B5F48BA36}" presName="negativeSpace" presStyleCnt="0"/>
      <dgm:spPr/>
    </dgm:pt>
    <dgm:pt modelId="{01469CD5-8BA0-4EAC-9011-540CAE689AFD}" type="pres">
      <dgm:prSet presAssocID="{82FD31EC-8703-4F75-A1C6-C90B5F48BA36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C6715289-BC79-4D2B-99A4-C767F8733E93}" type="presOf" srcId="{DA8D5AE0-6FDC-455A-BDF3-926898FC4FD3}" destId="{4F0F7466-FD60-4F58-959D-CF69464AD31F}" srcOrd="0" destOrd="0" presId="urn:microsoft.com/office/officeart/2005/8/layout/list1#1"/>
    <dgm:cxn modelId="{3E2BF9C4-BEE7-4CF5-8909-085826057BDA}" type="presOf" srcId="{82FD31EC-8703-4F75-A1C6-C90B5F48BA36}" destId="{70978F3A-7CD9-48A3-9716-B3C8DE94A349}" srcOrd="1" destOrd="0" presId="urn:microsoft.com/office/officeart/2005/8/layout/list1#1"/>
    <dgm:cxn modelId="{8F726855-31F0-4BD6-8E2F-27B72B032D69}" srcId="{DA8D5AE0-6FDC-455A-BDF3-926898FC4FD3}" destId="{82FD31EC-8703-4F75-A1C6-C90B5F48BA36}" srcOrd="0" destOrd="0" parTransId="{1DE9F69B-146E-41B0-983A-E47AA002C326}" sibTransId="{047C3118-5D94-4CB5-9C68-FCBEEA6BC1E5}"/>
    <dgm:cxn modelId="{B0C3399C-90C5-46B7-B3E5-253F71D6FFF7}" type="presOf" srcId="{82FD31EC-8703-4F75-A1C6-C90B5F48BA36}" destId="{362B8515-7DBC-409E-8373-5337BA133457}" srcOrd="0" destOrd="0" presId="urn:microsoft.com/office/officeart/2005/8/layout/list1#1"/>
    <dgm:cxn modelId="{64242CEA-02F1-4498-9320-17FDF434426E}" type="presParOf" srcId="{4F0F7466-FD60-4F58-959D-CF69464AD31F}" destId="{BA43F28B-1C88-4188-8F22-82FE0AAE672E}" srcOrd="0" destOrd="0" presId="urn:microsoft.com/office/officeart/2005/8/layout/list1#1"/>
    <dgm:cxn modelId="{F7FF41CF-AB15-4A6D-BD41-456E8C896A3C}" type="presParOf" srcId="{BA43F28B-1C88-4188-8F22-82FE0AAE672E}" destId="{362B8515-7DBC-409E-8373-5337BA133457}" srcOrd="0" destOrd="0" presId="urn:microsoft.com/office/officeart/2005/8/layout/list1#1"/>
    <dgm:cxn modelId="{18940B5D-3CA2-4C19-8DB9-415709F31E88}" type="presParOf" srcId="{BA43F28B-1C88-4188-8F22-82FE0AAE672E}" destId="{70978F3A-7CD9-48A3-9716-B3C8DE94A349}" srcOrd="1" destOrd="0" presId="urn:microsoft.com/office/officeart/2005/8/layout/list1#1"/>
    <dgm:cxn modelId="{6BE6C577-344B-4CB7-8FCE-F71EC7922E62}" type="presParOf" srcId="{4F0F7466-FD60-4F58-959D-CF69464AD31F}" destId="{3B214FAA-6B49-4E37-B204-72ADC6296FAC}" srcOrd="1" destOrd="0" presId="urn:microsoft.com/office/officeart/2005/8/layout/list1#1"/>
    <dgm:cxn modelId="{FE3D31A0-9BF7-45FF-88D1-96D9DBDB7CA5}" type="presParOf" srcId="{4F0F7466-FD60-4F58-959D-CF69464AD31F}" destId="{01469CD5-8BA0-4EAC-9011-540CAE689AFD}" srcOrd="2" destOrd="0" presId="urn:microsoft.com/office/officeart/2005/8/layout/list1#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DA8D5AE0-6FDC-455A-BDF3-926898FC4FD3}" type="doc">
      <dgm:prSet loTypeId="urn:microsoft.com/office/officeart/2005/8/layout/list1#1" loCatId="list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zh-CN" altLang="en-US"/>
        </a:p>
      </dgm:t>
    </dgm:pt>
    <dgm:pt modelId="{82FD31EC-8703-4F75-A1C6-C90B5F48BA36}">
      <dgm:prSet phldrT="[文本]" phldr="0" custT="0"/>
      <dgm:spPr/>
      <dgm:t>
        <a:bodyPr vert="horz" wrap="square"/>
        <a:lstStyle>
          <a:lvl1pPr algn="l">
            <a:defRPr sz="1700"/>
          </a:lvl1pPr>
          <a:lvl2pPr marL="114300" indent="-114300" algn="l">
            <a:defRPr sz="1300"/>
          </a:lvl2pPr>
          <a:lvl3pPr marL="228600" indent="-114300" algn="l">
            <a:defRPr sz="1300"/>
          </a:lvl3pPr>
          <a:lvl4pPr marL="342900" indent="-114300" algn="l">
            <a:defRPr sz="1300"/>
          </a:lvl4pPr>
          <a:lvl5pPr marL="457200" indent="-114300" algn="l">
            <a:defRPr sz="1300"/>
          </a:lvl5pPr>
          <a:lvl6pPr marL="571500" indent="-114300" algn="l">
            <a:defRPr sz="1300"/>
          </a:lvl6pPr>
          <a:lvl7pPr marL="685800" indent="-114300" algn="l">
            <a:defRPr sz="1300"/>
          </a:lvl7pPr>
          <a:lvl8pPr marL="800100" indent="-114300" algn="l">
            <a:defRPr sz="1300"/>
          </a:lvl8pPr>
          <a:lvl9pPr marL="914400" indent="-114300" algn="l">
            <a:defRPr sz="13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b="1" dirty="0" smtClean="0"/>
            <a:t>第十一步</a:t>
          </a:r>
          <a:endParaRPr lang="zh-CN" altLang="en-US" b="1" dirty="0"/>
        </a:p>
      </dgm:t>
    </dgm:pt>
    <dgm:pt modelId="{1DE9F69B-146E-41B0-983A-E47AA002C326}" cxnId="{8F726855-31F0-4BD6-8E2F-27B72B032D69}" type="parTrans">
      <dgm:prSet/>
      <dgm:spPr/>
      <dgm:t>
        <a:bodyPr/>
        <a:lstStyle/>
        <a:p>
          <a:endParaRPr lang="zh-CN" altLang="en-US"/>
        </a:p>
      </dgm:t>
    </dgm:pt>
    <dgm:pt modelId="{047C3118-5D94-4CB5-9C68-FCBEEA6BC1E5}" cxnId="{8F726855-31F0-4BD6-8E2F-27B72B032D69}" type="sibTrans">
      <dgm:prSet/>
      <dgm:spPr/>
      <dgm:t>
        <a:bodyPr/>
        <a:lstStyle/>
        <a:p>
          <a:endParaRPr lang="zh-CN" altLang="en-US"/>
        </a:p>
      </dgm:t>
    </dgm:pt>
    <dgm:pt modelId="{4F0F7466-FD60-4F58-959D-CF69464AD31F}" type="pres">
      <dgm:prSet presAssocID="{DA8D5AE0-6FDC-455A-BDF3-926898FC4FD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BA43F28B-1C88-4188-8F22-82FE0AAE672E}" type="pres">
      <dgm:prSet presAssocID="{82FD31EC-8703-4F75-A1C6-C90B5F48BA36}" presName="parentLin" presStyleCnt="0"/>
      <dgm:spPr/>
    </dgm:pt>
    <dgm:pt modelId="{362B8515-7DBC-409E-8373-5337BA133457}" type="pres">
      <dgm:prSet presAssocID="{82FD31EC-8703-4F75-A1C6-C90B5F48BA36}" presName="parentLeftMargin" presStyleLbl="node1" presStyleIdx="0" presStyleCnt="1"/>
      <dgm:spPr/>
      <dgm:t>
        <a:bodyPr/>
        <a:lstStyle/>
        <a:p>
          <a:endParaRPr lang="zh-CN" altLang="en-US"/>
        </a:p>
      </dgm:t>
    </dgm:pt>
    <dgm:pt modelId="{70978F3A-7CD9-48A3-9716-B3C8DE94A349}" type="pres">
      <dgm:prSet presAssocID="{82FD31EC-8703-4F75-A1C6-C90B5F48BA36}" presName="parentText" presStyleLbl="node1" presStyleIdx="0" presStyleCnt="1" custScaleX="23849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B214FAA-6B49-4E37-B204-72ADC6296FAC}" type="pres">
      <dgm:prSet presAssocID="{82FD31EC-8703-4F75-A1C6-C90B5F48BA36}" presName="negativeSpace" presStyleCnt="0"/>
      <dgm:spPr/>
    </dgm:pt>
    <dgm:pt modelId="{01469CD5-8BA0-4EAC-9011-540CAE689AFD}" type="pres">
      <dgm:prSet presAssocID="{82FD31EC-8703-4F75-A1C6-C90B5F48BA36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A4778BCE-641E-46CB-A7A6-CB501498C421}" type="presOf" srcId="{82FD31EC-8703-4F75-A1C6-C90B5F48BA36}" destId="{362B8515-7DBC-409E-8373-5337BA133457}" srcOrd="0" destOrd="0" presId="urn:microsoft.com/office/officeart/2005/8/layout/list1#1"/>
    <dgm:cxn modelId="{08B88560-2C67-4CBB-AA1C-29244E212B9B}" type="presOf" srcId="{82FD31EC-8703-4F75-A1C6-C90B5F48BA36}" destId="{70978F3A-7CD9-48A3-9716-B3C8DE94A349}" srcOrd="1" destOrd="0" presId="urn:microsoft.com/office/officeart/2005/8/layout/list1#1"/>
    <dgm:cxn modelId="{8F726855-31F0-4BD6-8E2F-27B72B032D69}" srcId="{DA8D5AE0-6FDC-455A-BDF3-926898FC4FD3}" destId="{82FD31EC-8703-4F75-A1C6-C90B5F48BA36}" srcOrd="0" destOrd="0" parTransId="{1DE9F69B-146E-41B0-983A-E47AA002C326}" sibTransId="{047C3118-5D94-4CB5-9C68-FCBEEA6BC1E5}"/>
    <dgm:cxn modelId="{893F74C2-FB1D-452F-A7CC-A569E1656963}" type="presOf" srcId="{DA8D5AE0-6FDC-455A-BDF3-926898FC4FD3}" destId="{4F0F7466-FD60-4F58-959D-CF69464AD31F}" srcOrd="0" destOrd="0" presId="urn:microsoft.com/office/officeart/2005/8/layout/list1#1"/>
    <dgm:cxn modelId="{07D4D724-1596-4FB1-ABC9-6C9BBE7D8E32}" type="presParOf" srcId="{4F0F7466-FD60-4F58-959D-CF69464AD31F}" destId="{BA43F28B-1C88-4188-8F22-82FE0AAE672E}" srcOrd="0" destOrd="0" presId="urn:microsoft.com/office/officeart/2005/8/layout/list1#1"/>
    <dgm:cxn modelId="{AD574350-0F1F-4579-B97A-74FE092310B4}" type="presParOf" srcId="{BA43F28B-1C88-4188-8F22-82FE0AAE672E}" destId="{362B8515-7DBC-409E-8373-5337BA133457}" srcOrd="0" destOrd="0" presId="urn:microsoft.com/office/officeart/2005/8/layout/list1#1"/>
    <dgm:cxn modelId="{3FB596D2-DA2C-446E-AE8B-D925B74863D5}" type="presParOf" srcId="{BA43F28B-1C88-4188-8F22-82FE0AAE672E}" destId="{70978F3A-7CD9-48A3-9716-B3C8DE94A349}" srcOrd="1" destOrd="0" presId="urn:microsoft.com/office/officeart/2005/8/layout/list1#1"/>
    <dgm:cxn modelId="{23A0525C-257E-4F14-B275-1B97AB00A227}" type="presParOf" srcId="{4F0F7466-FD60-4F58-959D-CF69464AD31F}" destId="{3B214FAA-6B49-4E37-B204-72ADC6296FAC}" srcOrd="1" destOrd="0" presId="urn:microsoft.com/office/officeart/2005/8/layout/list1#1"/>
    <dgm:cxn modelId="{74BF9C7D-DF83-411A-81D8-FC2001B120EF}" type="presParOf" srcId="{4F0F7466-FD60-4F58-959D-CF69464AD31F}" destId="{01469CD5-8BA0-4EAC-9011-540CAE689AFD}" srcOrd="2" destOrd="0" presId="urn:microsoft.com/office/officeart/2005/8/layout/list1#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DA8D5AE0-6FDC-455A-BDF3-926898FC4FD3}" type="doc">
      <dgm:prSet loTypeId="urn:microsoft.com/office/officeart/2005/8/layout/list1#1" loCatId="list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zh-CN" altLang="en-US"/>
        </a:p>
      </dgm:t>
    </dgm:pt>
    <dgm:pt modelId="{82FD31EC-8703-4F75-A1C6-C90B5F48BA36}">
      <dgm:prSet phldrT="[文本]" phldr="0" custT="0"/>
      <dgm:spPr/>
      <dgm:t>
        <a:bodyPr vert="horz" wrap="square"/>
        <a:lstStyle>
          <a:lvl1pPr algn="l">
            <a:defRPr sz="1700"/>
          </a:lvl1pPr>
          <a:lvl2pPr marL="114300" indent="-114300" algn="l">
            <a:defRPr sz="1300"/>
          </a:lvl2pPr>
          <a:lvl3pPr marL="228600" indent="-114300" algn="l">
            <a:defRPr sz="1300"/>
          </a:lvl3pPr>
          <a:lvl4pPr marL="342900" indent="-114300" algn="l">
            <a:defRPr sz="1300"/>
          </a:lvl4pPr>
          <a:lvl5pPr marL="457200" indent="-114300" algn="l">
            <a:defRPr sz="1300"/>
          </a:lvl5pPr>
          <a:lvl6pPr marL="571500" indent="-114300" algn="l">
            <a:defRPr sz="1300"/>
          </a:lvl6pPr>
          <a:lvl7pPr marL="685800" indent="-114300" algn="l">
            <a:defRPr sz="1300"/>
          </a:lvl7pPr>
          <a:lvl8pPr marL="800100" indent="-114300" algn="l">
            <a:defRPr sz="1300"/>
          </a:lvl8pPr>
          <a:lvl9pPr marL="914400" indent="-114300" algn="l">
            <a:defRPr sz="13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b="1" dirty="0" smtClean="0"/>
            <a:t>第十二步</a:t>
          </a:r>
          <a:endParaRPr lang="zh-CN" altLang="en-US" b="1" dirty="0"/>
        </a:p>
      </dgm:t>
    </dgm:pt>
    <dgm:pt modelId="{1DE9F69B-146E-41B0-983A-E47AA002C326}" cxnId="{8F726855-31F0-4BD6-8E2F-27B72B032D69}" type="parTrans">
      <dgm:prSet/>
      <dgm:spPr/>
      <dgm:t>
        <a:bodyPr/>
        <a:lstStyle/>
        <a:p>
          <a:endParaRPr lang="zh-CN" altLang="en-US"/>
        </a:p>
      </dgm:t>
    </dgm:pt>
    <dgm:pt modelId="{047C3118-5D94-4CB5-9C68-FCBEEA6BC1E5}" cxnId="{8F726855-31F0-4BD6-8E2F-27B72B032D69}" type="sibTrans">
      <dgm:prSet/>
      <dgm:spPr/>
      <dgm:t>
        <a:bodyPr/>
        <a:lstStyle/>
        <a:p>
          <a:endParaRPr lang="zh-CN" altLang="en-US"/>
        </a:p>
      </dgm:t>
    </dgm:pt>
    <dgm:pt modelId="{4F0F7466-FD60-4F58-959D-CF69464AD31F}" type="pres">
      <dgm:prSet presAssocID="{DA8D5AE0-6FDC-455A-BDF3-926898FC4FD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BA43F28B-1C88-4188-8F22-82FE0AAE672E}" type="pres">
      <dgm:prSet presAssocID="{82FD31EC-8703-4F75-A1C6-C90B5F48BA36}" presName="parentLin" presStyleCnt="0"/>
      <dgm:spPr/>
    </dgm:pt>
    <dgm:pt modelId="{362B8515-7DBC-409E-8373-5337BA133457}" type="pres">
      <dgm:prSet presAssocID="{82FD31EC-8703-4F75-A1C6-C90B5F48BA36}" presName="parentLeftMargin" presStyleLbl="node1" presStyleIdx="0" presStyleCnt="1"/>
      <dgm:spPr/>
      <dgm:t>
        <a:bodyPr/>
        <a:lstStyle/>
        <a:p>
          <a:endParaRPr lang="zh-CN" altLang="en-US"/>
        </a:p>
      </dgm:t>
    </dgm:pt>
    <dgm:pt modelId="{70978F3A-7CD9-48A3-9716-B3C8DE94A349}" type="pres">
      <dgm:prSet presAssocID="{82FD31EC-8703-4F75-A1C6-C90B5F48BA36}" presName="parentText" presStyleLbl="node1" presStyleIdx="0" presStyleCnt="1" custScaleX="23849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B214FAA-6B49-4E37-B204-72ADC6296FAC}" type="pres">
      <dgm:prSet presAssocID="{82FD31EC-8703-4F75-A1C6-C90B5F48BA36}" presName="negativeSpace" presStyleCnt="0"/>
      <dgm:spPr/>
    </dgm:pt>
    <dgm:pt modelId="{01469CD5-8BA0-4EAC-9011-540CAE689AFD}" type="pres">
      <dgm:prSet presAssocID="{82FD31EC-8703-4F75-A1C6-C90B5F48BA36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D1ABE966-9282-4D47-A5ED-865D94FA6F2F}" type="presOf" srcId="{82FD31EC-8703-4F75-A1C6-C90B5F48BA36}" destId="{70978F3A-7CD9-48A3-9716-B3C8DE94A349}" srcOrd="1" destOrd="0" presId="urn:microsoft.com/office/officeart/2005/8/layout/list1#1"/>
    <dgm:cxn modelId="{8F726855-31F0-4BD6-8E2F-27B72B032D69}" srcId="{DA8D5AE0-6FDC-455A-BDF3-926898FC4FD3}" destId="{82FD31EC-8703-4F75-A1C6-C90B5F48BA36}" srcOrd="0" destOrd="0" parTransId="{1DE9F69B-146E-41B0-983A-E47AA002C326}" sibTransId="{047C3118-5D94-4CB5-9C68-FCBEEA6BC1E5}"/>
    <dgm:cxn modelId="{7934E1D1-9C1B-45D9-886D-846A81A96A7B}" type="presOf" srcId="{82FD31EC-8703-4F75-A1C6-C90B5F48BA36}" destId="{362B8515-7DBC-409E-8373-5337BA133457}" srcOrd="0" destOrd="0" presId="urn:microsoft.com/office/officeart/2005/8/layout/list1#1"/>
    <dgm:cxn modelId="{3DB31339-1636-4A1E-A9D1-04C2BF27703A}" type="presOf" srcId="{DA8D5AE0-6FDC-455A-BDF3-926898FC4FD3}" destId="{4F0F7466-FD60-4F58-959D-CF69464AD31F}" srcOrd="0" destOrd="0" presId="urn:microsoft.com/office/officeart/2005/8/layout/list1#1"/>
    <dgm:cxn modelId="{BAF1704E-4F6F-4442-B899-CBF56B2838F3}" type="presParOf" srcId="{4F0F7466-FD60-4F58-959D-CF69464AD31F}" destId="{BA43F28B-1C88-4188-8F22-82FE0AAE672E}" srcOrd="0" destOrd="0" presId="urn:microsoft.com/office/officeart/2005/8/layout/list1#1"/>
    <dgm:cxn modelId="{540AB8D0-4B5E-48D3-8A68-597D68657D72}" type="presParOf" srcId="{BA43F28B-1C88-4188-8F22-82FE0AAE672E}" destId="{362B8515-7DBC-409E-8373-5337BA133457}" srcOrd="0" destOrd="0" presId="urn:microsoft.com/office/officeart/2005/8/layout/list1#1"/>
    <dgm:cxn modelId="{4CE9B2A1-4AB3-4CEE-973F-047BE1DD5B7F}" type="presParOf" srcId="{BA43F28B-1C88-4188-8F22-82FE0AAE672E}" destId="{70978F3A-7CD9-48A3-9716-B3C8DE94A349}" srcOrd="1" destOrd="0" presId="urn:microsoft.com/office/officeart/2005/8/layout/list1#1"/>
    <dgm:cxn modelId="{9363185C-1814-41CF-9530-D1AC44CAEAC1}" type="presParOf" srcId="{4F0F7466-FD60-4F58-959D-CF69464AD31F}" destId="{3B214FAA-6B49-4E37-B204-72ADC6296FAC}" srcOrd="1" destOrd="0" presId="urn:microsoft.com/office/officeart/2005/8/layout/list1#1"/>
    <dgm:cxn modelId="{AD7CAE75-6FE8-49E4-A170-8FD22831BFD5}" type="presParOf" srcId="{4F0F7466-FD60-4F58-959D-CF69464AD31F}" destId="{01469CD5-8BA0-4EAC-9011-540CAE689AFD}" srcOrd="2" destOrd="0" presId="urn:microsoft.com/office/officeart/2005/8/layout/list1#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A8D5AE0-6FDC-455A-BDF3-926898FC4FD3}" type="doc">
      <dgm:prSet loTypeId="urn:microsoft.com/office/officeart/2005/8/layout/list1#1" loCatId="list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zh-CN" altLang="en-US"/>
        </a:p>
      </dgm:t>
    </dgm:pt>
    <dgm:pt modelId="{82FD31EC-8703-4F75-A1C6-C90B5F48BA36}">
      <dgm:prSet phldrT="[文本]" phldr="0" custT="0"/>
      <dgm:spPr/>
      <dgm:t>
        <a:bodyPr vert="horz" wrap="square"/>
        <a:lstStyle>
          <a:lvl1pPr algn="l">
            <a:defRPr sz="1200"/>
          </a:lvl1pPr>
          <a:lvl2pPr marL="57150" indent="-57150" algn="l">
            <a:defRPr sz="900"/>
          </a:lvl2pPr>
          <a:lvl3pPr marL="114300" indent="-57150" algn="l">
            <a:defRPr sz="900"/>
          </a:lvl3pPr>
          <a:lvl4pPr marL="171450" indent="-57150" algn="l">
            <a:defRPr sz="900"/>
          </a:lvl4pPr>
          <a:lvl5pPr marL="228600" indent="-57150" algn="l">
            <a:defRPr sz="900"/>
          </a:lvl5pPr>
          <a:lvl6pPr marL="285750" indent="-57150" algn="l">
            <a:defRPr sz="900"/>
          </a:lvl6pPr>
          <a:lvl7pPr marL="342900" indent="-57150" algn="l">
            <a:defRPr sz="900"/>
          </a:lvl7pPr>
          <a:lvl8pPr marL="400050" indent="-57150" algn="l">
            <a:defRPr sz="900"/>
          </a:lvl8pPr>
          <a:lvl9pPr marL="457200" indent="-57150" algn="l">
            <a:defRPr sz="9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b="1" dirty="0" smtClean="0"/>
            <a:t>HTML</a:t>
          </a:r>
          <a:r>
            <a:rPr lang="zh-CN" altLang="en-US" b="1" dirty="0" smtClean="0"/>
            <a:t>文件抽取</a:t>
          </a:r>
          <a:endParaRPr lang="zh-CN" altLang="en-US" b="1" dirty="0"/>
        </a:p>
      </dgm:t>
    </dgm:pt>
    <dgm:pt modelId="{1DE9F69B-146E-41B0-983A-E47AA002C326}" cxnId="{69927376-723B-4240-9757-ADEA92E59F54}" type="parTrans">
      <dgm:prSet/>
      <dgm:spPr/>
      <dgm:t>
        <a:bodyPr/>
        <a:lstStyle/>
        <a:p>
          <a:endParaRPr lang="zh-CN" altLang="en-US"/>
        </a:p>
      </dgm:t>
    </dgm:pt>
    <dgm:pt modelId="{047C3118-5D94-4CB5-9C68-FCBEEA6BC1E5}" cxnId="{69927376-723B-4240-9757-ADEA92E59F54}" type="sibTrans">
      <dgm:prSet/>
      <dgm:spPr/>
      <dgm:t>
        <a:bodyPr/>
        <a:lstStyle/>
        <a:p>
          <a:endParaRPr lang="zh-CN" altLang="en-US"/>
        </a:p>
      </dgm:t>
    </dgm:pt>
    <dgm:pt modelId="{50D51410-88C8-4050-9246-14A6A6FF9E7A}">
      <dgm:prSet/>
      <dgm:spPr>
        <a:noFill/>
      </dgm:spPr>
      <dgm:t>
        <a:bodyPr/>
        <a:lstStyle/>
        <a:p>
          <a:endParaRPr lang="zh-CN" altLang="en-US"/>
        </a:p>
      </dgm:t>
    </dgm:pt>
    <dgm:pt modelId="{90335D44-AEEF-46E7-8549-742A7D3D08AD}" cxnId="{C8CFA334-7DEF-4402-A151-96D919A09587}" type="parTrans">
      <dgm:prSet/>
      <dgm:spPr/>
      <dgm:t>
        <a:bodyPr/>
        <a:lstStyle/>
        <a:p>
          <a:endParaRPr lang="zh-CN" altLang="en-US"/>
        </a:p>
      </dgm:t>
    </dgm:pt>
    <dgm:pt modelId="{F4A0E0D3-FEB0-4F92-AC86-2CD0E9210284}" cxnId="{C8CFA334-7DEF-4402-A151-96D919A09587}" type="sibTrans">
      <dgm:prSet/>
      <dgm:spPr/>
      <dgm:t>
        <a:bodyPr/>
        <a:lstStyle/>
        <a:p>
          <a:endParaRPr lang="zh-CN" altLang="en-US"/>
        </a:p>
      </dgm:t>
    </dgm:pt>
    <dgm:pt modelId="{38B18B7A-C18A-4CEC-8F56-83B17C378F2A}">
      <dgm:prSet phldr="0" custT="0"/>
      <dgm:spPr/>
      <dgm:t>
        <a:bodyPr vert="horz" wrap="square"/>
        <a:lstStyle>
          <a:lvl1pPr algn="l">
            <a:defRPr sz="1200"/>
          </a:lvl1pPr>
          <a:lvl2pPr marL="57150" indent="-57150" algn="l">
            <a:defRPr sz="900"/>
          </a:lvl2pPr>
          <a:lvl3pPr marL="114300" indent="-57150" algn="l">
            <a:defRPr sz="900"/>
          </a:lvl3pPr>
          <a:lvl4pPr marL="171450" indent="-57150" algn="l">
            <a:defRPr sz="900"/>
          </a:lvl4pPr>
          <a:lvl5pPr marL="228600" indent="-57150" algn="l">
            <a:defRPr sz="900"/>
          </a:lvl5pPr>
          <a:lvl6pPr marL="285750" indent="-57150" algn="l">
            <a:defRPr sz="900"/>
          </a:lvl6pPr>
          <a:lvl7pPr marL="342900" indent="-57150" algn="l">
            <a:defRPr sz="900"/>
          </a:lvl7pPr>
          <a:lvl8pPr marL="400050" indent="-57150" algn="l">
            <a:defRPr sz="900"/>
          </a:lvl8pPr>
          <a:lvl9pPr marL="457200" indent="-57150" algn="l">
            <a:defRPr sz="9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b="1" dirty="0" smtClean="0"/>
            <a:t>JSON</a:t>
          </a:r>
          <a:r>
            <a:rPr lang="zh-CN" altLang="en-US" b="1" dirty="0" smtClean="0"/>
            <a:t>数据抽取</a:t>
          </a:r>
          <a:endParaRPr lang="zh-CN" altLang="en-US" b="1" dirty="0"/>
        </a:p>
      </dgm:t>
    </dgm:pt>
    <dgm:pt modelId="{5F476B7E-7130-4F42-B73D-7CBF00403E0D}" cxnId="{3423873D-1D86-4C83-B172-2A239E5E9EEE}" type="parTrans">
      <dgm:prSet/>
      <dgm:spPr/>
      <dgm:t>
        <a:bodyPr/>
        <a:lstStyle/>
        <a:p>
          <a:endParaRPr lang="zh-CN" altLang="en-US"/>
        </a:p>
      </dgm:t>
    </dgm:pt>
    <dgm:pt modelId="{BD5A2529-180F-4559-943A-820346D0FA3E}" cxnId="{3423873D-1D86-4C83-B172-2A239E5E9EEE}" type="sibTrans">
      <dgm:prSet/>
      <dgm:spPr/>
      <dgm:t>
        <a:bodyPr/>
        <a:lstStyle/>
        <a:p>
          <a:endParaRPr lang="zh-CN" altLang="en-US"/>
        </a:p>
      </dgm:t>
    </dgm:pt>
    <dgm:pt modelId="{F19BD321-861F-4CDF-A7C5-EDC8F2139136}">
      <dgm:prSet phldrT="[文本]" phldr="0" custT="0"/>
      <dgm:spPr/>
      <dgm:t>
        <a:bodyPr vert="horz" wrap="square"/>
        <a:lstStyle>
          <a:lvl1pPr algn="l">
            <a:defRPr sz="1200"/>
          </a:lvl1pPr>
          <a:lvl2pPr marL="57150" indent="-57150" algn="l">
            <a:defRPr sz="900"/>
          </a:lvl2pPr>
          <a:lvl3pPr marL="114300" indent="-57150" algn="l">
            <a:defRPr sz="900"/>
          </a:lvl3pPr>
          <a:lvl4pPr marL="171450" indent="-57150" algn="l">
            <a:defRPr sz="900"/>
          </a:lvl4pPr>
          <a:lvl5pPr marL="228600" indent="-57150" algn="l">
            <a:defRPr sz="900"/>
          </a:lvl5pPr>
          <a:lvl6pPr marL="285750" indent="-57150" algn="l">
            <a:defRPr sz="900"/>
          </a:lvl6pPr>
          <a:lvl7pPr marL="342900" indent="-57150" algn="l">
            <a:defRPr sz="900"/>
          </a:lvl7pPr>
          <a:lvl8pPr marL="400050" indent="-57150" algn="l">
            <a:defRPr sz="900"/>
          </a:lvl8pPr>
          <a:lvl9pPr marL="457200" indent="-57150" algn="l">
            <a:defRPr sz="9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 smtClean="0"/>
            <a:t>XML</a:t>
          </a:r>
          <a:r>
            <a:rPr lang="zh-CN" dirty="0" smtClean="0"/>
            <a:t>数据抽取</a:t>
          </a:r>
          <a:endParaRPr lang="zh-CN" altLang="en-US" b="1" dirty="0"/>
        </a:p>
      </dgm:t>
    </dgm:pt>
    <dgm:pt modelId="{F6D287F2-515A-4383-B2D2-93BC920DBE74}" cxnId="{D3D38A88-AFF3-4769-8B0E-D302C5A02C53}" type="parTrans">
      <dgm:prSet/>
      <dgm:spPr/>
      <dgm:t>
        <a:bodyPr/>
        <a:lstStyle/>
        <a:p>
          <a:endParaRPr lang="zh-CN" altLang="en-US"/>
        </a:p>
      </dgm:t>
    </dgm:pt>
    <dgm:pt modelId="{F843B5E1-E495-48F6-9395-DD92972162C8}" cxnId="{D3D38A88-AFF3-4769-8B0E-D302C5A02C53}" type="sibTrans">
      <dgm:prSet/>
      <dgm:spPr/>
      <dgm:t>
        <a:bodyPr/>
        <a:lstStyle/>
        <a:p>
          <a:endParaRPr lang="zh-CN" altLang="en-US"/>
        </a:p>
      </dgm:t>
    </dgm:pt>
    <dgm:pt modelId="{4F0F7466-FD60-4F58-959D-CF69464AD31F}" type="pres">
      <dgm:prSet presAssocID="{DA8D5AE0-6FDC-455A-BDF3-926898FC4FD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BA43F28B-1C88-4188-8F22-82FE0AAE672E}" type="pres">
      <dgm:prSet presAssocID="{82FD31EC-8703-4F75-A1C6-C90B5F48BA36}" presName="parentLin" presStyleCnt="0"/>
      <dgm:spPr/>
    </dgm:pt>
    <dgm:pt modelId="{362B8515-7DBC-409E-8373-5337BA133457}" type="pres">
      <dgm:prSet presAssocID="{82FD31EC-8703-4F75-A1C6-C90B5F48BA36}" presName="parentLeftMargin" presStyleLbl="node1" presStyleIdx="0" presStyleCnt="3"/>
      <dgm:spPr/>
      <dgm:t>
        <a:bodyPr/>
        <a:lstStyle/>
        <a:p>
          <a:endParaRPr lang="zh-CN" altLang="en-US"/>
        </a:p>
      </dgm:t>
    </dgm:pt>
    <dgm:pt modelId="{70978F3A-7CD9-48A3-9716-B3C8DE94A349}" type="pres">
      <dgm:prSet presAssocID="{82FD31EC-8703-4F75-A1C6-C90B5F48BA36}" presName="parentText" presStyleLbl="node1" presStyleIdx="0" presStyleCnt="3" custScaleX="23849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B214FAA-6B49-4E37-B204-72ADC6296FAC}" type="pres">
      <dgm:prSet presAssocID="{82FD31EC-8703-4F75-A1C6-C90B5F48BA36}" presName="negativeSpace" presStyleCnt="0"/>
      <dgm:spPr/>
    </dgm:pt>
    <dgm:pt modelId="{01469CD5-8BA0-4EAC-9011-540CAE689AFD}" type="pres">
      <dgm:prSet presAssocID="{82FD31EC-8703-4F75-A1C6-C90B5F48BA36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C4E3481-C114-47FF-A3C7-F0048F585C1C}" type="pres">
      <dgm:prSet presAssocID="{047C3118-5D94-4CB5-9C68-FCBEEA6BC1E5}" presName="spaceBetweenRectangles" presStyleCnt="0"/>
      <dgm:spPr/>
    </dgm:pt>
    <dgm:pt modelId="{F52E5F41-F421-405F-9466-D88EDAE0CAB9}" type="pres">
      <dgm:prSet presAssocID="{38B18B7A-C18A-4CEC-8F56-83B17C378F2A}" presName="parentLin" presStyleCnt="0"/>
      <dgm:spPr/>
    </dgm:pt>
    <dgm:pt modelId="{AE2D5969-7060-4F4F-BDC7-D8AFED469C93}" type="pres">
      <dgm:prSet presAssocID="{38B18B7A-C18A-4CEC-8F56-83B17C378F2A}" presName="parentLeftMargin" presStyleLbl="node1" presStyleIdx="0" presStyleCnt="3"/>
      <dgm:spPr/>
      <dgm:t>
        <a:bodyPr/>
        <a:lstStyle/>
        <a:p>
          <a:endParaRPr lang="zh-CN" altLang="en-US"/>
        </a:p>
      </dgm:t>
    </dgm:pt>
    <dgm:pt modelId="{D46D11A4-1041-40F8-87B8-DED0F54BFFE0}" type="pres">
      <dgm:prSet presAssocID="{38B18B7A-C18A-4CEC-8F56-83B17C378F2A}" presName="parentText" presStyleLbl="node1" presStyleIdx="1" presStyleCnt="3" custScaleX="23849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BA51C5C-7EEC-46E1-8013-46859BF0B555}" type="pres">
      <dgm:prSet presAssocID="{38B18B7A-C18A-4CEC-8F56-83B17C378F2A}" presName="negativeSpace" presStyleCnt="0"/>
      <dgm:spPr/>
    </dgm:pt>
    <dgm:pt modelId="{AC17E7DA-7560-4724-BCFA-1252E788EF52}" type="pres">
      <dgm:prSet presAssocID="{38B18B7A-C18A-4CEC-8F56-83B17C378F2A}" presName="childText" presStyleLbl="conFgAcc1" presStyleIdx="1" presStyleCnt="3">
        <dgm:presLayoutVars>
          <dgm:bulletEnabled val="1"/>
        </dgm:presLayoutVars>
      </dgm:prSet>
      <dgm:spPr>
        <a:noFill/>
      </dgm:spPr>
    </dgm:pt>
    <dgm:pt modelId="{B989ABBA-8EB4-4715-99AC-CFE7080BEBF3}" type="pres">
      <dgm:prSet presAssocID="{BD5A2529-180F-4559-943A-820346D0FA3E}" presName="spaceBetweenRectangles" presStyleCnt="0"/>
      <dgm:spPr/>
    </dgm:pt>
    <dgm:pt modelId="{DF63FF5E-1155-4286-96D3-7227196AC7C0}" type="pres">
      <dgm:prSet presAssocID="{F19BD321-861F-4CDF-A7C5-EDC8F2139136}" presName="parentLin" presStyleCnt="0"/>
      <dgm:spPr/>
    </dgm:pt>
    <dgm:pt modelId="{61363915-A73B-4769-92D9-B6081667EDDA}" type="pres">
      <dgm:prSet presAssocID="{F19BD321-861F-4CDF-A7C5-EDC8F2139136}" presName="parentLeftMargin" presStyleLbl="node1" presStyleIdx="1" presStyleCnt="3"/>
      <dgm:spPr/>
      <dgm:t>
        <a:bodyPr/>
        <a:lstStyle/>
        <a:p>
          <a:endParaRPr lang="zh-CN" altLang="en-US"/>
        </a:p>
      </dgm:t>
    </dgm:pt>
    <dgm:pt modelId="{5EF8F3E0-1B48-49A0-9F4F-61E8378211C6}" type="pres">
      <dgm:prSet presAssocID="{F19BD321-861F-4CDF-A7C5-EDC8F2139136}" presName="parentText" presStyleLbl="node1" presStyleIdx="2" presStyleCnt="3" custScaleX="23849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E80BEAB-2F25-47BA-955B-99652DF47E5C}" type="pres">
      <dgm:prSet presAssocID="{F19BD321-861F-4CDF-A7C5-EDC8F2139136}" presName="negativeSpace" presStyleCnt="0"/>
      <dgm:spPr/>
    </dgm:pt>
    <dgm:pt modelId="{E1A49483-BF5E-468C-8E26-DD348C44E747}" type="pres">
      <dgm:prSet presAssocID="{F19BD321-861F-4CDF-A7C5-EDC8F2139136}" presName="childText" presStyleLbl="conFgAcc1" presStyleIdx="2" presStyleCnt="3">
        <dgm:presLayoutVars>
          <dgm:bulletEnabled val="1"/>
        </dgm:presLayoutVars>
      </dgm:prSet>
      <dgm:spPr>
        <a:noFill/>
      </dgm:spPr>
    </dgm:pt>
  </dgm:ptLst>
  <dgm:cxnLst>
    <dgm:cxn modelId="{D3D38A88-AFF3-4769-8B0E-D302C5A02C53}" srcId="{DA8D5AE0-6FDC-455A-BDF3-926898FC4FD3}" destId="{F19BD321-861F-4CDF-A7C5-EDC8F2139136}" srcOrd="2" destOrd="0" parTransId="{F6D287F2-515A-4383-B2D2-93BC920DBE74}" sibTransId="{F843B5E1-E495-48F6-9395-DD92972162C8}"/>
    <dgm:cxn modelId="{5601F2EC-D7DE-4EF8-B9E7-3243A416C127}" type="presOf" srcId="{F19BD321-861F-4CDF-A7C5-EDC8F2139136}" destId="{5EF8F3E0-1B48-49A0-9F4F-61E8378211C6}" srcOrd="1" destOrd="0" presId="urn:microsoft.com/office/officeart/2005/8/layout/list1#1"/>
    <dgm:cxn modelId="{102A051E-C6ED-4DCE-9B67-A7D6927D2BB6}" type="presOf" srcId="{82FD31EC-8703-4F75-A1C6-C90B5F48BA36}" destId="{362B8515-7DBC-409E-8373-5337BA133457}" srcOrd="0" destOrd="0" presId="urn:microsoft.com/office/officeart/2005/8/layout/list1#1"/>
    <dgm:cxn modelId="{69927376-723B-4240-9757-ADEA92E59F54}" srcId="{DA8D5AE0-6FDC-455A-BDF3-926898FC4FD3}" destId="{82FD31EC-8703-4F75-A1C6-C90B5F48BA36}" srcOrd="0" destOrd="0" parTransId="{1DE9F69B-146E-41B0-983A-E47AA002C326}" sibTransId="{047C3118-5D94-4CB5-9C68-FCBEEA6BC1E5}"/>
    <dgm:cxn modelId="{F570AA99-8681-45C4-9EDF-F849B20DD114}" type="presOf" srcId="{DA8D5AE0-6FDC-455A-BDF3-926898FC4FD3}" destId="{4F0F7466-FD60-4F58-959D-CF69464AD31F}" srcOrd="0" destOrd="0" presId="urn:microsoft.com/office/officeart/2005/8/layout/list1#1"/>
    <dgm:cxn modelId="{35232276-665A-49B5-97E0-ACF6996C0DAC}" type="presOf" srcId="{F19BD321-861F-4CDF-A7C5-EDC8F2139136}" destId="{61363915-A73B-4769-92D9-B6081667EDDA}" srcOrd="0" destOrd="0" presId="urn:microsoft.com/office/officeart/2005/8/layout/list1#1"/>
    <dgm:cxn modelId="{03B79457-C1A0-48F9-8B12-874B36B04174}" type="presOf" srcId="{38B18B7A-C18A-4CEC-8F56-83B17C378F2A}" destId="{D46D11A4-1041-40F8-87B8-DED0F54BFFE0}" srcOrd="1" destOrd="0" presId="urn:microsoft.com/office/officeart/2005/8/layout/list1#1"/>
    <dgm:cxn modelId="{C8CFA334-7DEF-4402-A151-96D919A09587}" srcId="{82FD31EC-8703-4F75-A1C6-C90B5F48BA36}" destId="{50D51410-88C8-4050-9246-14A6A6FF9E7A}" srcOrd="0" destOrd="0" parTransId="{90335D44-AEEF-46E7-8549-742A7D3D08AD}" sibTransId="{F4A0E0D3-FEB0-4F92-AC86-2CD0E9210284}"/>
    <dgm:cxn modelId="{6648EBD2-4FCB-4B1D-8CE9-4337EAFEDDC9}" type="presOf" srcId="{50D51410-88C8-4050-9246-14A6A6FF9E7A}" destId="{01469CD5-8BA0-4EAC-9011-540CAE689AFD}" srcOrd="0" destOrd="0" presId="urn:microsoft.com/office/officeart/2005/8/layout/list1#1"/>
    <dgm:cxn modelId="{3423873D-1D86-4C83-B172-2A239E5E9EEE}" srcId="{DA8D5AE0-6FDC-455A-BDF3-926898FC4FD3}" destId="{38B18B7A-C18A-4CEC-8F56-83B17C378F2A}" srcOrd="1" destOrd="0" parTransId="{5F476B7E-7130-4F42-B73D-7CBF00403E0D}" sibTransId="{BD5A2529-180F-4559-943A-820346D0FA3E}"/>
    <dgm:cxn modelId="{310596C0-71BC-44DC-80AA-B8B5C7AC059F}" type="presOf" srcId="{38B18B7A-C18A-4CEC-8F56-83B17C378F2A}" destId="{AE2D5969-7060-4F4F-BDC7-D8AFED469C93}" srcOrd="0" destOrd="0" presId="urn:microsoft.com/office/officeart/2005/8/layout/list1#1"/>
    <dgm:cxn modelId="{8FB6C7FA-0B99-469B-886D-B49A8203D38F}" type="presOf" srcId="{82FD31EC-8703-4F75-A1C6-C90B5F48BA36}" destId="{70978F3A-7CD9-48A3-9716-B3C8DE94A349}" srcOrd="1" destOrd="0" presId="urn:microsoft.com/office/officeart/2005/8/layout/list1#1"/>
    <dgm:cxn modelId="{23706D20-2D30-409B-ADE3-47FA185B8753}" type="presParOf" srcId="{4F0F7466-FD60-4F58-959D-CF69464AD31F}" destId="{BA43F28B-1C88-4188-8F22-82FE0AAE672E}" srcOrd="0" destOrd="0" presId="urn:microsoft.com/office/officeart/2005/8/layout/list1#1"/>
    <dgm:cxn modelId="{A5B8CB8F-903F-45B5-BA04-002F645043D0}" type="presParOf" srcId="{BA43F28B-1C88-4188-8F22-82FE0AAE672E}" destId="{362B8515-7DBC-409E-8373-5337BA133457}" srcOrd="0" destOrd="0" presId="urn:microsoft.com/office/officeart/2005/8/layout/list1#1"/>
    <dgm:cxn modelId="{A031AD99-C6E0-4592-B664-E66D75CB7103}" type="presParOf" srcId="{BA43F28B-1C88-4188-8F22-82FE0AAE672E}" destId="{70978F3A-7CD9-48A3-9716-B3C8DE94A349}" srcOrd="1" destOrd="0" presId="urn:microsoft.com/office/officeart/2005/8/layout/list1#1"/>
    <dgm:cxn modelId="{B9E3B92D-DCE8-4C9D-9CEA-F9C5E388DD0B}" type="presParOf" srcId="{4F0F7466-FD60-4F58-959D-CF69464AD31F}" destId="{3B214FAA-6B49-4E37-B204-72ADC6296FAC}" srcOrd="1" destOrd="0" presId="urn:microsoft.com/office/officeart/2005/8/layout/list1#1"/>
    <dgm:cxn modelId="{D87B39AF-2C3A-41D9-ACBB-365110F624F3}" type="presParOf" srcId="{4F0F7466-FD60-4F58-959D-CF69464AD31F}" destId="{01469CD5-8BA0-4EAC-9011-540CAE689AFD}" srcOrd="2" destOrd="0" presId="urn:microsoft.com/office/officeart/2005/8/layout/list1#1"/>
    <dgm:cxn modelId="{3ACD5377-6172-4746-926B-88BB5F9C48A4}" type="presParOf" srcId="{4F0F7466-FD60-4F58-959D-CF69464AD31F}" destId="{9C4E3481-C114-47FF-A3C7-F0048F585C1C}" srcOrd="3" destOrd="0" presId="urn:microsoft.com/office/officeart/2005/8/layout/list1#1"/>
    <dgm:cxn modelId="{1A6F3F8A-7CE0-45F8-B02B-FB37560DEE6A}" type="presParOf" srcId="{4F0F7466-FD60-4F58-959D-CF69464AD31F}" destId="{F52E5F41-F421-405F-9466-D88EDAE0CAB9}" srcOrd="4" destOrd="0" presId="urn:microsoft.com/office/officeart/2005/8/layout/list1#1"/>
    <dgm:cxn modelId="{57AF2706-DE48-4C74-92DE-7AFB5E715106}" type="presParOf" srcId="{F52E5F41-F421-405F-9466-D88EDAE0CAB9}" destId="{AE2D5969-7060-4F4F-BDC7-D8AFED469C93}" srcOrd="0" destOrd="0" presId="urn:microsoft.com/office/officeart/2005/8/layout/list1#1"/>
    <dgm:cxn modelId="{1E53311A-6ABA-41F3-81BB-96E287205330}" type="presParOf" srcId="{F52E5F41-F421-405F-9466-D88EDAE0CAB9}" destId="{D46D11A4-1041-40F8-87B8-DED0F54BFFE0}" srcOrd="1" destOrd="0" presId="urn:microsoft.com/office/officeart/2005/8/layout/list1#1"/>
    <dgm:cxn modelId="{7709E5B1-74F8-4B0B-9F48-BB942BC7C684}" type="presParOf" srcId="{4F0F7466-FD60-4F58-959D-CF69464AD31F}" destId="{2BA51C5C-7EEC-46E1-8013-46859BF0B555}" srcOrd="5" destOrd="0" presId="urn:microsoft.com/office/officeart/2005/8/layout/list1#1"/>
    <dgm:cxn modelId="{CDB7F33B-F45D-428F-9B67-2C6AA91D6859}" type="presParOf" srcId="{4F0F7466-FD60-4F58-959D-CF69464AD31F}" destId="{AC17E7DA-7560-4724-BCFA-1252E788EF52}" srcOrd="6" destOrd="0" presId="urn:microsoft.com/office/officeart/2005/8/layout/list1#1"/>
    <dgm:cxn modelId="{E9758EA4-F31C-4B40-8B85-C1BA62740E81}" type="presParOf" srcId="{4F0F7466-FD60-4F58-959D-CF69464AD31F}" destId="{B989ABBA-8EB4-4715-99AC-CFE7080BEBF3}" srcOrd="7" destOrd="0" presId="urn:microsoft.com/office/officeart/2005/8/layout/list1#1"/>
    <dgm:cxn modelId="{737B9019-1DF5-4990-8787-4972FF8F353B}" type="presParOf" srcId="{4F0F7466-FD60-4F58-959D-CF69464AD31F}" destId="{DF63FF5E-1155-4286-96D3-7227196AC7C0}" srcOrd="8" destOrd="0" presId="urn:microsoft.com/office/officeart/2005/8/layout/list1#1"/>
    <dgm:cxn modelId="{7638B04D-DEDC-4DE0-BB19-1B7B040D5015}" type="presParOf" srcId="{DF63FF5E-1155-4286-96D3-7227196AC7C0}" destId="{61363915-A73B-4769-92D9-B6081667EDDA}" srcOrd="0" destOrd="0" presId="urn:microsoft.com/office/officeart/2005/8/layout/list1#1"/>
    <dgm:cxn modelId="{764004AF-EFF8-4938-9D70-B5E353714572}" type="presParOf" srcId="{DF63FF5E-1155-4286-96D3-7227196AC7C0}" destId="{5EF8F3E0-1B48-49A0-9F4F-61E8378211C6}" srcOrd="1" destOrd="0" presId="urn:microsoft.com/office/officeart/2005/8/layout/list1#1"/>
    <dgm:cxn modelId="{C136D5CC-3B21-4ED7-828D-DF239FDBA658}" type="presParOf" srcId="{4F0F7466-FD60-4F58-959D-CF69464AD31F}" destId="{0E80BEAB-2F25-47BA-955B-99652DF47E5C}" srcOrd="9" destOrd="0" presId="urn:microsoft.com/office/officeart/2005/8/layout/list1#1"/>
    <dgm:cxn modelId="{48807B2F-77DB-48AB-B020-3559B11E166A}" type="presParOf" srcId="{4F0F7466-FD60-4F58-959D-CF69464AD31F}" destId="{E1A49483-BF5E-468C-8E26-DD348C44E747}" srcOrd="10" destOrd="0" presId="urn:microsoft.com/office/officeart/2005/8/layout/list1#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DA8D5AE0-6FDC-455A-BDF3-926898FC4FD3}" type="doc">
      <dgm:prSet loTypeId="urn:microsoft.com/office/officeart/2005/8/layout/list1#1" loCatId="list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zh-CN" altLang="en-US"/>
        </a:p>
      </dgm:t>
    </dgm:pt>
    <dgm:pt modelId="{82FD31EC-8703-4F75-A1C6-C90B5F48BA36}">
      <dgm:prSet phldrT="[文本]" phldr="0" custT="0"/>
      <dgm:spPr/>
      <dgm:t>
        <a:bodyPr vert="horz" wrap="square"/>
        <a:lstStyle>
          <a:lvl1pPr algn="l">
            <a:defRPr sz="1700"/>
          </a:lvl1pPr>
          <a:lvl2pPr marL="114300" indent="-114300" algn="l">
            <a:defRPr sz="1300"/>
          </a:lvl2pPr>
          <a:lvl3pPr marL="228600" indent="-114300" algn="l">
            <a:defRPr sz="1300"/>
          </a:lvl3pPr>
          <a:lvl4pPr marL="342900" indent="-114300" algn="l">
            <a:defRPr sz="1300"/>
          </a:lvl4pPr>
          <a:lvl5pPr marL="457200" indent="-114300" algn="l">
            <a:defRPr sz="1300"/>
          </a:lvl5pPr>
          <a:lvl6pPr marL="571500" indent="-114300" algn="l">
            <a:defRPr sz="1300"/>
          </a:lvl6pPr>
          <a:lvl7pPr marL="685800" indent="-114300" algn="l">
            <a:defRPr sz="1300"/>
          </a:lvl7pPr>
          <a:lvl8pPr marL="800100" indent="-114300" algn="l">
            <a:defRPr sz="1300"/>
          </a:lvl8pPr>
          <a:lvl9pPr marL="914400" indent="-114300" algn="l">
            <a:defRPr sz="13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b="1" dirty="0" smtClean="0"/>
            <a:t>第十三步</a:t>
          </a:r>
          <a:endParaRPr lang="zh-CN" altLang="en-US" b="1" dirty="0"/>
        </a:p>
      </dgm:t>
    </dgm:pt>
    <dgm:pt modelId="{1DE9F69B-146E-41B0-983A-E47AA002C326}" cxnId="{8F726855-31F0-4BD6-8E2F-27B72B032D69}" type="parTrans">
      <dgm:prSet/>
      <dgm:spPr/>
      <dgm:t>
        <a:bodyPr/>
        <a:lstStyle/>
        <a:p>
          <a:endParaRPr lang="zh-CN" altLang="en-US"/>
        </a:p>
      </dgm:t>
    </dgm:pt>
    <dgm:pt modelId="{047C3118-5D94-4CB5-9C68-FCBEEA6BC1E5}" cxnId="{8F726855-31F0-4BD6-8E2F-27B72B032D69}" type="sibTrans">
      <dgm:prSet/>
      <dgm:spPr/>
      <dgm:t>
        <a:bodyPr/>
        <a:lstStyle/>
        <a:p>
          <a:endParaRPr lang="zh-CN" altLang="en-US"/>
        </a:p>
      </dgm:t>
    </dgm:pt>
    <dgm:pt modelId="{50D51410-88C8-4050-9246-14A6A6FF9E7A}">
      <dgm:prSet/>
      <dgm:spPr>
        <a:noFill/>
      </dgm:spPr>
      <dgm:t>
        <a:bodyPr/>
        <a:lstStyle/>
        <a:p>
          <a:r>
            <a:rPr lang="zh-CN" dirty="0" smtClean="0"/>
            <a:t>新建转化，保存命名为“设置增量抽取最大时间戳”，在左侧“核心对象”树种选择“输入”，“表输入”，添加到右侧编辑区；再添加“作业”，“设置变量”；创建表输入和设置变量两个对象之间的连接。</a:t>
          </a:r>
          <a:endParaRPr lang="zh-CN" altLang="en-US" dirty="0"/>
        </a:p>
      </dgm:t>
    </dgm:pt>
    <dgm:pt modelId="{90335D44-AEEF-46E7-8549-742A7D3D08AD}" cxnId="{143D110D-6BB8-4595-9489-0704E0F3D2E8}" type="parTrans">
      <dgm:prSet/>
      <dgm:spPr/>
      <dgm:t>
        <a:bodyPr/>
        <a:lstStyle/>
        <a:p>
          <a:endParaRPr lang="zh-CN" altLang="en-US"/>
        </a:p>
      </dgm:t>
    </dgm:pt>
    <dgm:pt modelId="{F4A0E0D3-FEB0-4F92-AC86-2CD0E9210284}" cxnId="{143D110D-6BB8-4595-9489-0704E0F3D2E8}" type="sibTrans">
      <dgm:prSet/>
      <dgm:spPr/>
      <dgm:t>
        <a:bodyPr/>
        <a:lstStyle/>
        <a:p>
          <a:endParaRPr lang="zh-CN" altLang="en-US"/>
        </a:p>
      </dgm:t>
    </dgm:pt>
    <dgm:pt modelId="{38B18B7A-C18A-4CEC-8F56-83B17C378F2A}">
      <dgm:prSet phldr="0" custT="0"/>
      <dgm:spPr/>
      <dgm:t>
        <a:bodyPr vert="horz" wrap="square"/>
        <a:lstStyle>
          <a:lvl1pPr algn="l">
            <a:defRPr sz="1700"/>
          </a:lvl1pPr>
          <a:lvl2pPr marL="114300" indent="-114300" algn="l">
            <a:defRPr sz="1300"/>
          </a:lvl2pPr>
          <a:lvl3pPr marL="228600" indent="-114300" algn="l">
            <a:defRPr sz="1300"/>
          </a:lvl3pPr>
          <a:lvl4pPr marL="342900" indent="-114300" algn="l">
            <a:defRPr sz="1300"/>
          </a:lvl4pPr>
          <a:lvl5pPr marL="457200" indent="-114300" algn="l">
            <a:defRPr sz="1300"/>
          </a:lvl5pPr>
          <a:lvl6pPr marL="571500" indent="-114300" algn="l">
            <a:defRPr sz="1300"/>
          </a:lvl6pPr>
          <a:lvl7pPr marL="685800" indent="-114300" algn="l">
            <a:defRPr sz="1300"/>
          </a:lvl7pPr>
          <a:lvl8pPr marL="800100" indent="-114300" algn="l">
            <a:defRPr sz="1300"/>
          </a:lvl8pPr>
          <a:lvl9pPr marL="914400" indent="-114300" algn="l">
            <a:defRPr sz="13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b="1" dirty="0" smtClean="0"/>
            <a:t>第十四步</a:t>
          </a:r>
          <a:endParaRPr lang="zh-CN" altLang="en-US" b="1" dirty="0"/>
        </a:p>
      </dgm:t>
    </dgm:pt>
    <dgm:pt modelId="{5F476B7E-7130-4F42-B73D-7CBF00403E0D}" cxnId="{18C7C2E3-339D-4610-8980-D47E684AC2E0}" type="parTrans">
      <dgm:prSet/>
      <dgm:spPr/>
      <dgm:t>
        <a:bodyPr/>
        <a:lstStyle/>
        <a:p>
          <a:endParaRPr lang="zh-CN" altLang="en-US"/>
        </a:p>
      </dgm:t>
    </dgm:pt>
    <dgm:pt modelId="{BD5A2529-180F-4559-943A-820346D0FA3E}" cxnId="{18C7C2E3-339D-4610-8980-D47E684AC2E0}" type="sibTrans">
      <dgm:prSet/>
      <dgm:spPr/>
      <dgm:t>
        <a:bodyPr/>
        <a:lstStyle/>
        <a:p>
          <a:endParaRPr lang="zh-CN" altLang="en-US"/>
        </a:p>
      </dgm:t>
    </dgm:pt>
    <dgm:pt modelId="{F19BD321-861F-4CDF-A7C5-EDC8F2139136}">
      <dgm:prSet phldrT="[文本]" phldr="0" custT="0"/>
      <dgm:spPr/>
      <dgm:t>
        <a:bodyPr vert="horz" wrap="square"/>
        <a:lstStyle>
          <a:lvl1pPr algn="l">
            <a:defRPr sz="1700"/>
          </a:lvl1pPr>
          <a:lvl2pPr marL="114300" indent="-114300" algn="l">
            <a:defRPr sz="1300"/>
          </a:lvl2pPr>
          <a:lvl3pPr marL="228600" indent="-114300" algn="l">
            <a:defRPr sz="1300"/>
          </a:lvl3pPr>
          <a:lvl4pPr marL="342900" indent="-114300" algn="l">
            <a:defRPr sz="1300"/>
          </a:lvl4pPr>
          <a:lvl5pPr marL="457200" indent="-114300" algn="l">
            <a:defRPr sz="1300"/>
          </a:lvl5pPr>
          <a:lvl6pPr marL="571500" indent="-114300" algn="l">
            <a:defRPr sz="1300"/>
          </a:lvl6pPr>
          <a:lvl7pPr marL="685800" indent="-114300" algn="l">
            <a:defRPr sz="1300"/>
          </a:lvl7pPr>
          <a:lvl8pPr marL="800100" indent="-114300" algn="l">
            <a:defRPr sz="1300"/>
          </a:lvl8pPr>
          <a:lvl9pPr marL="914400" indent="-114300" algn="l">
            <a:defRPr sz="13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b="1" dirty="0" smtClean="0"/>
            <a:t>第十五步</a:t>
          </a:r>
          <a:endParaRPr lang="zh-CN" altLang="en-US" b="1" dirty="0"/>
        </a:p>
      </dgm:t>
    </dgm:pt>
    <dgm:pt modelId="{F6D287F2-515A-4383-B2D2-93BC920DBE74}" cxnId="{616201C1-7EEE-40BB-BDBA-4FDC39AE4E65}" type="parTrans">
      <dgm:prSet/>
      <dgm:spPr/>
      <dgm:t>
        <a:bodyPr/>
        <a:lstStyle/>
        <a:p>
          <a:endParaRPr lang="zh-CN" altLang="en-US"/>
        </a:p>
      </dgm:t>
    </dgm:pt>
    <dgm:pt modelId="{F843B5E1-E495-48F6-9395-DD92972162C8}" cxnId="{616201C1-7EEE-40BB-BDBA-4FDC39AE4E65}" type="sibTrans">
      <dgm:prSet/>
      <dgm:spPr/>
      <dgm:t>
        <a:bodyPr/>
        <a:lstStyle/>
        <a:p>
          <a:endParaRPr lang="zh-CN" altLang="en-US"/>
        </a:p>
      </dgm:t>
    </dgm:pt>
    <dgm:pt modelId="{DFD0DCCA-E190-4FBF-B67B-3B9BD46C02B2}">
      <dgm:prSet phldr="0"/>
      <dgm:spPr>
        <a:noFill/>
      </dgm:spPr>
      <dgm:t>
        <a:bodyPr/>
        <a:lstStyle>
          <a:lvl1pPr algn="l">
            <a:defRPr sz="1700"/>
          </a:lvl1pPr>
          <a:lvl2pPr marL="114300" indent="-114300" algn="l">
            <a:defRPr sz="1300"/>
          </a:lvl2pPr>
          <a:lvl3pPr marL="228600" indent="-114300" algn="l">
            <a:defRPr sz="1300"/>
          </a:lvl3pPr>
          <a:lvl4pPr marL="342900" indent="-114300" algn="l">
            <a:defRPr sz="1300"/>
          </a:lvl4pPr>
          <a:lvl5pPr marL="457200" indent="-114300" algn="l">
            <a:defRPr sz="1300"/>
          </a:lvl5pPr>
          <a:lvl6pPr marL="571500" indent="-114300" algn="l">
            <a:defRPr sz="1300"/>
          </a:lvl6pPr>
          <a:lvl7pPr marL="685800" indent="-114300" algn="l">
            <a:defRPr sz="1300"/>
          </a:lvl7pPr>
          <a:lvl8pPr marL="800100" indent="-114300" algn="l">
            <a:defRPr sz="1300"/>
          </a:lvl8pPr>
          <a:lvl9pPr marL="914400" indent="-114300" algn="l">
            <a:defRPr sz="13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dirty="0" smtClean="0"/>
            <a:t>把表输入更名为</a:t>
          </a:r>
          <a:r>
            <a:rPr lang="en-US" dirty="0" smtClean="0"/>
            <a:t>“</a:t>
          </a:r>
          <a:r>
            <a:rPr lang="zh-CN" dirty="0" smtClean="0"/>
            <a:t>获取最大更新时间</a:t>
          </a:r>
          <a:r>
            <a:rPr lang="en-US" dirty="0" smtClean="0"/>
            <a:t>”</a:t>
          </a:r>
          <a:r>
            <a:rPr lang="zh-CN" dirty="0" smtClean="0"/>
            <a:t>，选择数据连接，根据</a:t>
          </a:r>
          <a:r>
            <a:rPr lang="en-US" dirty="0" err="1" smtClean="0"/>
            <a:t>time_job_bak</a:t>
          </a:r>
          <a:r>
            <a:rPr lang="zh-CN" dirty="0" smtClean="0"/>
            <a:t>数据表获取</a:t>
          </a:r>
          <a:r>
            <a:rPr lang="en-US" dirty="0" err="1" smtClean="0"/>
            <a:t>update_time</a:t>
          </a:r>
          <a:r>
            <a:rPr lang="zh-CN" dirty="0" smtClean="0"/>
            <a:t>的最大值，并指定字段别名为</a:t>
          </a:r>
          <a:r>
            <a:rPr lang="en-US" dirty="0" err="1" smtClean="0"/>
            <a:t>maxtime</a:t>
          </a:r>
          <a:r>
            <a:rPr lang="zh-CN" dirty="0" smtClean="0"/>
            <a:t>。</a:t>
          </a:r>
          <a:r>
            <a:rPr lang="en-US" dirty="0" smtClean="0"/>
            <a:t>SQL</a:t>
          </a:r>
          <a:r>
            <a:rPr lang="zh-CN" dirty="0" smtClean="0"/>
            <a:t>语句为</a:t>
          </a:r>
          <a:r>
            <a:rPr lang="en-US" dirty="0" smtClean="0"/>
            <a:t>“select max(</a:t>
          </a:r>
          <a:r>
            <a:rPr lang="en-US" dirty="0" err="1" smtClean="0"/>
            <a:t>update_time</a:t>
          </a:r>
          <a:r>
            <a:rPr lang="en-US" dirty="0" smtClean="0"/>
            <a:t>) </a:t>
          </a:r>
          <a:r>
            <a:rPr lang="en-US" dirty="0" err="1" smtClean="0"/>
            <a:t>maxtime</a:t>
          </a:r>
          <a:r>
            <a:rPr lang="en-US" dirty="0" smtClean="0"/>
            <a:t> from </a:t>
          </a:r>
          <a:r>
            <a:rPr lang="en-US" dirty="0" err="1" smtClean="0"/>
            <a:t>time_job_bak</a:t>
          </a:r>
          <a:r>
            <a:rPr lang="en-US" dirty="0" smtClean="0"/>
            <a:t>”</a:t>
          </a:r>
          <a:endParaRPr lang="zh-CN" altLang="en-US" b="1" dirty="0"/>
        </a:p>
      </dgm:t>
    </dgm:pt>
    <dgm:pt modelId="{5956AA5B-BE89-4E08-B2DF-88E2232610EA}" cxnId="{89C37FF1-E509-4674-B682-CD5257696484}" type="parTrans">
      <dgm:prSet/>
      <dgm:spPr/>
      <dgm:t>
        <a:bodyPr/>
        <a:lstStyle/>
        <a:p>
          <a:endParaRPr lang="zh-CN" altLang="en-US"/>
        </a:p>
      </dgm:t>
    </dgm:pt>
    <dgm:pt modelId="{62A34F70-F3B4-486F-83A6-19B4A9E1B659}" cxnId="{89C37FF1-E509-4674-B682-CD5257696484}" type="sibTrans">
      <dgm:prSet/>
      <dgm:spPr/>
      <dgm:t>
        <a:bodyPr/>
        <a:lstStyle/>
        <a:p>
          <a:endParaRPr lang="zh-CN" altLang="en-US"/>
        </a:p>
      </dgm:t>
    </dgm:pt>
    <dgm:pt modelId="{BE31FE9E-01D2-45F8-B0CE-3CF6E9B78152}">
      <dgm:prSet phldrT="[文本]" phldr="0"/>
      <dgm:spPr>
        <a:noFill/>
      </dgm:spPr>
      <dgm:t>
        <a:bodyPr/>
        <a:lstStyle>
          <a:lvl1pPr algn="l">
            <a:defRPr sz="1700"/>
          </a:lvl1pPr>
          <a:lvl2pPr marL="114300" indent="-114300" algn="l">
            <a:defRPr sz="1300"/>
          </a:lvl2pPr>
          <a:lvl3pPr marL="228600" indent="-114300" algn="l">
            <a:defRPr sz="1300"/>
          </a:lvl3pPr>
          <a:lvl4pPr marL="342900" indent="-114300" algn="l">
            <a:defRPr sz="1300"/>
          </a:lvl4pPr>
          <a:lvl5pPr marL="457200" indent="-114300" algn="l">
            <a:defRPr sz="1300"/>
          </a:lvl5pPr>
          <a:lvl6pPr marL="571500" indent="-114300" algn="l">
            <a:defRPr sz="1300"/>
          </a:lvl6pPr>
          <a:lvl7pPr marL="685800" indent="-114300" algn="l">
            <a:defRPr sz="1300"/>
          </a:lvl7pPr>
          <a:lvl8pPr marL="800100" indent="-114300" algn="l">
            <a:defRPr sz="1300"/>
          </a:lvl8pPr>
          <a:lvl9pPr marL="914400" indent="-114300" algn="l">
            <a:defRPr sz="13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dirty="0" smtClean="0"/>
            <a:t>把“设置变量”更名为“设置最大更新变量”，点击“获取字段”，从表输入中获取</a:t>
          </a:r>
          <a:r>
            <a:rPr lang="en-US" dirty="0" smtClean="0"/>
            <a:t>max(</a:t>
          </a:r>
          <a:r>
            <a:rPr lang="en-US" dirty="0" err="1" smtClean="0"/>
            <a:t>update_time</a:t>
          </a:r>
          <a:r>
            <a:rPr lang="en-US" dirty="0" smtClean="0"/>
            <a:t>)</a:t>
          </a:r>
          <a:r>
            <a:rPr lang="zh-CN" dirty="0" smtClean="0"/>
            <a:t>别名</a:t>
          </a:r>
          <a:r>
            <a:rPr lang="en-US" dirty="0" err="1" smtClean="0"/>
            <a:t>maxtime</a:t>
          </a:r>
          <a:r>
            <a:rPr lang="zh-CN" dirty="0" smtClean="0"/>
            <a:t>字段值的信息，默认变量名是字段名称的大写。变量活动类型包含</a:t>
          </a:r>
          <a:r>
            <a:rPr lang="en-US" dirty="0" smtClean="0"/>
            <a:t>4</a:t>
          </a:r>
          <a:r>
            <a:rPr lang="zh-CN" dirty="0" smtClean="0"/>
            <a:t>种类型，分别是“</a:t>
          </a:r>
          <a:r>
            <a:rPr lang="en-US" dirty="0" smtClean="0"/>
            <a:t>Java</a:t>
          </a:r>
          <a:r>
            <a:rPr lang="zh-CN" dirty="0" smtClean="0"/>
            <a:t>虚拟机有效”、“父作业有效”，“超父（爷爷）作业有效”，“根作业有效”，每种类型代表变量保存的范围</a:t>
          </a:r>
          <a:endParaRPr lang="zh-CN" altLang="en-US" b="1" dirty="0"/>
        </a:p>
      </dgm:t>
    </dgm:pt>
    <dgm:pt modelId="{45E1665B-4D56-4D97-B5F8-C5A874D006C0}" cxnId="{CE56CBAF-9375-40A5-A762-0D48DFF94F6C}" type="parTrans">
      <dgm:prSet/>
      <dgm:spPr/>
      <dgm:t>
        <a:bodyPr/>
        <a:lstStyle/>
        <a:p>
          <a:endParaRPr lang="zh-CN" altLang="en-US"/>
        </a:p>
      </dgm:t>
    </dgm:pt>
    <dgm:pt modelId="{588D271C-1A79-426E-A152-5A361B390F2E}" cxnId="{CE56CBAF-9375-40A5-A762-0D48DFF94F6C}" type="sibTrans">
      <dgm:prSet/>
      <dgm:spPr/>
      <dgm:t>
        <a:bodyPr/>
        <a:lstStyle/>
        <a:p>
          <a:endParaRPr lang="zh-CN" altLang="en-US"/>
        </a:p>
      </dgm:t>
    </dgm:pt>
    <dgm:pt modelId="{4F0F7466-FD60-4F58-959D-CF69464AD31F}" type="pres">
      <dgm:prSet presAssocID="{DA8D5AE0-6FDC-455A-BDF3-926898FC4FD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BA43F28B-1C88-4188-8F22-82FE0AAE672E}" type="pres">
      <dgm:prSet presAssocID="{82FD31EC-8703-4F75-A1C6-C90B5F48BA36}" presName="parentLin" presStyleCnt="0"/>
      <dgm:spPr/>
    </dgm:pt>
    <dgm:pt modelId="{362B8515-7DBC-409E-8373-5337BA133457}" type="pres">
      <dgm:prSet presAssocID="{82FD31EC-8703-4F75-A1C6-C90B5F48BA36}" presName="parentLeftMargin" presStyleLbl="node1" presStyleIdx="0" presStyleCnt="3"/>
      <dgm:spPr/>
      <dgm:t>
        <a:bodyPr/>
        <a:lstStyle/>
        <a:p>
          <a:endParaRPr lang="zh-CN" altLang="en-US"/>
        </a:p>
      </dgm:t>
    </dgm:pt>
    <dgm:pt modelId="{70978F3A-7CD9-48A3-9716-B3C8DE94A349}" type="pres">
      <dgm:prSet presAssocID="{82FD31EC-8703-4F75-A1C6-C90B5F48BA36}" presName="parentText" presStyleLbl="node1" presStyleIdx="0" presStyleCnt="3" custScaleX="23849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B214FAA-6B49-4E37-B204-72ADC6296FAC}" type="pres">
      <dgm:prSet presAssocID="{82FD31EC-8703-4F75-A1C6-C90B5F48BA36}" presName="negativeSpace" presStyleCnt="0"/>
      <dgm:spPr/>
    </dgm:pt>
    <dgm:pt modelId="{01469CD5-8BA0-4EAC-9011-540CAE689AFD}" type="pres">
      <dgm:prSet presAssocID="{82FD31EC-8703-4F75-A1C6-C90B5F48BA36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C4E3481-C114-47FF-A3C7-F0048F585C1C}" type="pres">
      <dgm:prSet presAssocID="{047C3118-5D94-4CB5-9C68-FCBEEA6BC1E5}" presName="spaceBetweenRectangles" presStyleCnt="0"/>
      <dgm:spPr/>
    </dgm:pt>
    <dgm:pt modelId="{F52E5F41-F421-405F-9466-D88EDAE0CAB9}" type="pres">
      <dgm:prSet presAssocID="{38B18B7A-C18A-4CEC-8F56-83B17C378F2A}" presName="parentLin" presStyleCnt="0"/>
      <dgm:spPr/>
    </dgm:pt>
    <dgm:pt modelId="{AE2D5969-7060-4F4F-BDC7-D8AFED469C93}" type="pres">
      <dgm:prSet presAssocID="{38B18B7A-C18A-4CEC-8F56-83B17C378F2A}" presName="parentLeftMargin" presStyleLbl="node1" presStyleIdx="0" presStyleCnt="3"/>
      <dgm:spPr/>
      <dgm:t>
        <a:bodyPr/>
        <a:lstStyle/>
        <a:p>
          <a:endParaRPr lang="zh-CN" altLang="en-US"/>
        </a:p>
      </dgm:t>
    </dgm:pt>
    <dgm:pt modelId="{D46D11A4-1041-40F8-87B8-DED0F54BFFE0}" type="pres">
      <dgm:prSet presAssocID="{38B18B7A-C18A-4CEC-8F56-83B17C378F2A}" presName="parentText" presStyleLbl="node1" presStyleIdx="1" presStyleCnt="3" custScaleX="23849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BA51C5C-7EEC-46E1-8013-46859BF0B555}" type="pres">
      <dgm:prSet presAssocID="{38B18B7A-C18A-4CEC-8F56-83B17C378F2A}" presName="negativeSpace" presStyleCnt="0"/>
      <dgm:spPr/>
    </dgm:pt>
    <dgm:pt modelId="{AC17E7DA-7560-4724-BCFA-1252E788EF52}" type="pres">
      <dgm:prSet presAssocID="{38B18B7A-C18A-4CEC-8F56-83B17C378F2A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989ABBA-8EB4-4715-99AC-CFE7080BEBF3}" type="pres">
      <dgm:prSet presAssocID="{BD5A2529-180F-4559-943A-820346D0FA3E}" presName="spaceBetweenRectangles" presStyleCnt="0"/>
      <dgm:spPr/>
    </dgm:pt>
    <dgm:pt modelId="{DF63FF5E-1155-4286-96D3-7227196AC7C0}" type="pres">
      <dgm:prSet presAssocID="{F19BD321-861F-4CDF-A7C5-EDC8F2139136}" presName="parentLin" presStyleCnt="0"/>
      <dgm:spPr/>
    </dgm:pt>
    <dgm:pt modelId="{61363915-A73B-4769-92D9-B6081667EDDA}" type="pres">
      <dgm:prSet presAssocID="{F19BD321-861F-4CDF-A7C5-EDC8F2139136}" presName="parentLeftMargin" presStyleLbl="node1" presStyleIdx="1" presStyleCnt="3"/>
      <dgm:spPr/>
      <dgm:t>
        <a:bodyPr/>
        <a:lstStyle/>
        <a:p>
          <a:endParaRPr lang="zh-CN" altLang="en-US"/>
        </a:p>
      </dgm:t>
    </dgm:pt>
    <dgm:pt modelId="{5EF8F3E0-1B48-49A0-9F4F-61E8378211C6}" type="pres">
      <dgm:prSet presAssocID="{F19BD321-861F-4CDF-A7C5-EDC8F2139136}" presName="parentText" presStyleLbl="node1" presStyleIdx="2" presStyleCnt="3" custScaleX="23849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E80BEAB-2F25-47BA-955B-99652DF47E5C}" type="pres">
      <dgm:prSet presAssocID="{F19BD321-861F-4CDF-A7C5-EDC8F2139136}" presName="negativeSpace" presStyleCnt="0"/>
      <dgm:spPr/>
    </dgm:pt>
    <dgm:pt modelId="{E1A49483-BF5E-468C-8E26-DD348C44E747}" type="pres">
      <dgm:prSet presAssocID="{F19BD321-861F-4CDF-A7C5-EDC8F2139136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32C746A7-FDB0-472B-B6B7-9A68E8700603}" type="presOf" srcId="{F19BD321-861F-4CDF-A7C5-EDC8F2139136}" destId="{5EF8F3E0-1B48-49A0-9F4F-61E8378211C6}" srcOrd="1" destOrd="0" presId="urn:microsoft.com/office/officeart/2005/8/layout/list1#1"/>
    <dgm:cxn modelId="{BB32DFE1-7513-4C4A-9E3E-6081BA9AF064}" type="presOf" srcId="{38B18B7A-C18A-4CEC-8F56-83B17C378F2A}" destId="{D46D11A4-1041-40F8-87B8-DED0F54BFFE0}" srcOrd="1" destOrd="0" presId="urn:microsoft.com/office/officeart/2005/8/layout/list1#1"/>
    <dgm:cxn modelId="{4AE70613-550D-4379-BA1A-228E7A2F1DB3}" type="presOf" srcId="{DA8D5AE0-6FDC-455A-BDF3-926898FC4FD3}" destId="{4F0F7466-FD60-4F58-959D-CF69464AD31F}" srcOrd="0" destOrd="0" presId="urn:microsoft.com/office/officeart/2005/8/layout/list1#1"/>
    <dgm:cxn modelId="{5C87239D-BDDC-49EB-B2DE-C9AEEAEA8977}" type="presOf" srcId="{82FD31EC-8703-4F75-A1C6-C90B5F48BA36}" destId="{362B8515-7DBC-409E-8373-5337BA133457}" srcOrd="0" destOrd="0" presId="urn:microsoft.com/office/officeart/2005/8/layout/list1#1"/>
    <dgm:cxn modelId="{A51D6AD9-9E93-489C-A19E-1A7343D72DA5}" type="presOf" srcId="{DFD0DCCA-E190-4FBF-B67B-3B9BD46C02B2}" destId="{AC17E7DA-7560-4724-BCFA-1252E788EF52}" srcOrd="0" destOrd="0" presId="urn:microsoft.com/office/officeart/2005/8/layout/list1#1"/>
    <dgm:cxn modelId="{CE56CBAF-9375-40A5-A762-0D48DFF94F6C}" srcId="{F19BD321-861F-4CDF-A7C5-EDC8F2139136}" destId="{BE31FE9E-01D2-45F8-B0CE-3CF6E9B78152}" srcOrd="0" destOrd="0" parTransId="{45E1665B-4D56-4D97-B5F8-C5A874D006C0}" sibTransId="{588D271C-1A79-426E-A152-5A361B390F2E}"/>
    <dgm:cxn modelId="{143D110D-6BB8-4595-9489-0704E0F3D2E8}" srcId="{82FD31EC-8703-4F75-A1C6-C90B5F48BA36}" destId="{50D51410-88C8-4050-9246-14A6A6FF9E7A}" srcOrd="0" destOrd="0" parTransId="{90335D44-AEEF-46E7-8549-742A7D3D08AD}" sibTransId="{F4A0E0D3-FEB0-4F92-AC86-2CD0E9210284}"/>
    <dgm:cxn modelId="{7C983C18-DF73-4FA2-BAEA-75757949DED8}" type="presOf" srcId="{50D51410-88C8-4050-9246-14A6A6FF9E7A}" destId="{01469CD5-8BA0-4EAC-9011-540CAE689AFD}" srcOrd="0" destOrd="0" presId="urn:microsoft.com/office/officeart/2005/8/layout/list1#1"/>
    <dgm:cxn modelId="{8E1ACA8C-57E7-4175-BDB4-75CDFE60B2E3}" type="presOf" srcId="{F19BD321-861F-4CDF-A7C5-EDC8F2139136}" destId="{61363915-A73B-4769-92D9-B6081667EDDA}" srcOrd="0" destOrd="0" presId="urn:microsoft.com/office/officeart/2005/8/layout/list1#1"/>
    <dgm:cxn modelId="{89C37FF1-E509-4674-B682-CD5257696484}" srcId="{38B18B7A-C18A-4CEC-8F56-83B17C378F2A}" destId="{DFD0DCCA-E190-4FBF-B67B-3B9BD46C02B2}" srcOrd="0" destOrd="0" parTransId="{5956AA5B-BE89-4E08-B2DF-88E2232610EA}" sibTransId="{62A34F70-F3B4-486F-83A6-19B4A9E1B659}"/>
    <dgm:cxn modelId="{7633C52B-EAD8-4FF0-AEA4-C84DB465C2A1}" type="presOf" srcId="{82FD31EC-8703-4F75-A1C6-C90B5F48BA36}" destId="{70978F3A-7CD9-48A3-9716-B3C8DE94A349}" srcOrd="1" destOrd="0" presId="urn:microsoft.com/office/officeart/2005/8/layout/list1#1"/>
    <dgm:cxn modelId="{B4DBE388-31F2-4BA8-9FEC-1A3CFFCA35D0}" type="presOf" srcId="{BE31FE9E-01D2-45F8-B0CE-3CF6E9B78152}" destId="{E1A49483-BF5E-468C-8E26-DD348C44E747}" srcOrd="0" destOrd="0" presId="urn:microsoft.com/office/officeart/2005/8/layout/list1#1"/>
    <dgm:cxn modelId="{18C7C2E3-339D-4610-8980-D47E684AC2E0}" srcId="{DA8D5AE0-6FDC-455A-BDF3-926898FC4FD3}" destId="{38B18B7A-C18A-4CEC-8F56-83B17C378F2A}" srcOrd="1" destOrd="0" parTransId="{5F476B7E-7130-4F42-B73D-7CBF00403E0D}" sibTransId="{BD5A2529-180F-4559-943A-820346D0FA3E}"/>
    <dgm:cxn modelId="{616201C1-7EEE-40BB-BDBA-4FDC39AE4E65}" srcId="{DA8D5AE0-6FDC-455A-BDF3-926898FC4FD3}" destId="{F19BD321-861F-4CDF-A7C5-EDC8F2139136}" srcOrd="2" destOrd="0" parTransId="{F6D287F2-515A-4383-B2D2-93BC920DBE74}" sibTransId="{F843B5E1-E495-48F6-9395-DD92972162C8}"/>
    <dgm:cxn modelId="{8F726855-31F0-4BD6-8E2F-27B72B032D69}" srcId="{DA8D5AE0-6FDC-455A-BDF3-926898FC4FD3}" destId="{82FD31EC-8703-4F75-A1C6-C90B5F48BA36}" srcOrd="0" destOrd="0" parTransId="{1DE9F69B-146E-41B0-983A-E47AA002C326}" sibTransId="{047C3118-5D94-4CB5-9C68-FCBEEA6BC1E5}"/>
    <dgm:cxn modelId="{BEE74ADF-19E8-48F1-808E-23D6B8C7231B}" type="presOf" srcId="{38B18B7A-C18A-4CEC-8F56-83B17C378F2A}" destId="{AE2D5969-7060-4F4F-BDC7-D8AFED469C93}" srcOrd="0" destOrd="0" presId="urn:microsoft.com/office/officeart/2005/8/layout/list1#1"/>
    <dgm:cxn modelId="{7C12A9A5-65A5-4303-A30D-88E618F502E3}" type="presParOf" srcId="{4F0F7466-FD60-4F58-959D-CF69464AD31F}" destId="{BA43F28B-1C88-4188-8F22-82FE0AAE672E}" srcOrd="0" destOrd="0" presId="urn:microsoft.com/office/officeart/2005/8/layout/list1#1"/>
    <dgm:cxn modelId="{D8664BF8-FCBD-41EB-A9D8-53AF9F3BE61C}" type="presParOf" srcId="{BA43F28B-1C88-4188-8F22-82FE0AAE672E}" destId="{362B8515-7DBC-409E-8373-5337BA133457}" srcOrd="0" destOrd="0" presId="urn:microsoft.com/office/officeart/2005/8/layout/list1#1"/>
    <dgm:cxn modelId="{D140984C-E208-4537-A32F-B691E781A18C}" type="presParOf" srcId="{BA43F28B-1C88-4188-8F22-82FE0AAE672E}" destId="{70978F3A-7CD9-48A3-9716-B3C8DE94A349}" srcOrd="1" destOrd="0" presId="urn:microsoft.com/office/officeart/2005/8/layout/list1#1"/>
    <dgm:cxn modelId="{7A46F5FE-9507-4CA6-AD94-56045C86EE6A}" type="presParOf" srcId="{4F0F7466-FD60-4F58-959D-CF69464AD31F}" destId="{3B214FAA-6B49-4E37-B204-72ADC6296FAC}" srcOrd="1" destOrd="0" presId="urn:microsoft.com/office/officeart/2005/8/layout/list1#1"/>
    <dgm:cxn modelId="{6E714A8D-D0E8-49C7-96AF-ECBA7EFAD7AC}" type="presParOf" srcId="{4F0F7466-FD60-4F58-959D-CF69464AD31F}" destId="{01469CD5-8BA0-4EAC-9011-540CAE689AFD}" srcOrd="2" destOrd="0" presId="urn:microsoft.com/office/officeart/2005/8/layout/list1#1"/>
    <dgm:cxn modelId="{2794780D-BD72-455D-88D3-675A80FDCD1F}" type="presParOf" srcId="{4F0F7466-FD60-4F58-959D-CF69464AD31F}" destId="{9C4E3481-C114-47FF-A3C7-F0048F585C1C}" srcOrd="3" destOrd="0" presId="urn:microsoft.com/office/officeart/2005/8/layout/list1#1"/>
    <dgm:cxn modelId="{1D0BAC53-2E1D-4FFD-8A3B-A27A13053EF5}" type="presParOf" srcId="{4F0F7466-FD60-4F58-959D-CF69464AD31F}" destId="{F52E5F41-F421-405F-9466-D88EDAE0CAB9}" srcOrd="4" destOrd="0" presId="urn:microsoft.com/office/officeart/2005/8/layout/list1#1"/>
    <dgm:cxn modelId="{E9AAA8A2-D1A7-4857-8202-654D77ACEC70}" type="presParOf" srcId="{F52E5F41-F421-405F-9466-D88EDAE0CAB9}" destId="{AE2D5969-7060-4F4F-BDC7-D8AFED469C93}" srcOrd="0" destOrd="0" presId="urn:microsoft.com/office/officeart/2005/8/layout/list1#1"/>
    <dgm:cxn modelId="{C4819068-F2CC-49F4-A6F3-3E7DDD4D5B6D}" type="presParOf" srcId="{F52E5F41-F421-405F-9466-D88EDAE0CAB9}" destId="{D46D11A4-1041-40F8-87B8-DED0F54BFFE0}" srcOrd="1" destOrd="0" presId="urn:microsoft.com/office/officeart/2005/8/layout/list1#1"/>
    <dgm:cxn modelId="{5801E315-A7FA-4131-BCCB-DA586FCBFBBD}" type="presParOf" srcId="{4F0F7466-FD60-4F58-959D-CF69464AD31F}" destId="{2BA51C5C-7EEC-46E1-8013-46859BF0B555}" srcOrd="5" destOrd="0" presId="urn:microsoft.com/office/officeart/2005/8/layout/list1#1"/>
    <dgm:cxn modelId="{CDA2E051-7D23-42EE-9851-FF551160EE9C}" type="presParOf" srcId="{4F0F7466-FD60-4F58-959D-CF69464AD31F}" destId="{AC17E7DA-7560-4724-BCFA-1252E788EF52}" srcOrd="6" destOrd="0" presId="urn:microsoft.com/office/officeart/2005/8/layout/list1#1"/>
    <dgm:cxn modelId="{824D39E0-8C75-44F5-9207-BC5003098EE8}" type="presParOf" srcId="{4F0F7466-FD60-4F58-959D-CF69464AD31F}" destId="{B989ABBA-8EB4-4715-99AC-CFE7080BEBF3}" srcOrd="7" destOrd="0" presId="urn:microsoft.com/office/officeart/2005/8/layout/list1#1"/>
    <dgm:cxn modelId="{EB4131F0-4CA1-4319-A183-7496CAF1DD63}" type="presParOf" srcId="{4F0F7466-FD60-4F58-959D-CF69464AD31F}" destId="{DF63FF5E-1155-4286-96D3-7227196AC7C0}" srcOrd="8" destOrd="0" presId="urn:microsoft.com/office/officeart/2005/8/layout/list1#1"/>
    <dgm:cxn modelId="{85CF00E2-4CB0-4D88-9087-BCAC171D5409}" type="presParOf" srcId="{DF63FF5E-1155-4286-96D3-7227196AC7C0}" destId="{61363915-A73B-4769-92D9-B6081667EDDA}" srcOrd="0" destOrd="0" presId="urn:microsoft.com/office/officeart/2005/8/layout/list1#1"/>
    <dgm:cxn modelId="{754BF637-EE86-47C2-9CE8-D6226EB7470E}" type="presParOf" srcId="{DF63FF5E-1155-4286-96D3-7227196AC7C0}" destId="{5EF8F3E0-1B48-49A0-9F4F-61E8378211C6}" srcOrd="1" destOrd="0" presId="urn:microsoft.com/office/officeart/2005/8/layout/list1#1"/>
    <dgm:cxn modelId="{A9E5C75E-6B1A-41C5-9299-9F1B87649DC0}" type="presParOf" srcId="{4F0F7466-FD60-4F58-959D-CF69464AD31F}" destId="{0E80BEAB-2F25-47BA-955B-99652DF47E5C}" srcOrd="9" destOrd="0" presId="urn:microsoft.com/office/officeart/2005/8/layout/list1#1"/>
    <dgm:cxn modelId="{43276944-ECB2-44ED-A1F5-AD11D22BC411}" type="presParOf" srcId="{4F0F7466-FD60-4F58-959D-CF69464AD31F}" destId="{E1A49483-BF5E-468C-8E26-DD348C44E747}" srcOrd="10" destOrd="0" presId="urn:microsoft.com/office/officeart/2005/8/layout/list1#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DA8D5AE0-6FDC-455A-BDF3-926898FC4FD3}" type="doc">
      <dgm:prSet loTypeId="urn:microsoft.com/office/officeart/2005/8/layout/list1#1" loCatId="list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zh-CN" altLang="en-US"/>
        </a:p>
      </dgm:t>
    </dgm:pt>
    <dgm:pt modelId="{82FD31EC-8703-4F75-A1C6-C90B5F48BA36}">
      <dgm:prSet phldrT="[文本]" phldr="0" custT="0"/>
      <dgm:spPr/>
      <dgm:t>
        <a:bodyPr vert="horz" wrap="square"/>
        <a:lstStyle>
          <a:lvl1pPr algn="l">
            <a:defRPr sz="1700"/>
          </a:lvl1pPr>
          <a:lvl2pPr marL="114300" indent="-114300" algn="l">
            <a:defRPr sz="1300"/>
          </a:lvl2pPr>
          <a:lvl3pPr marL="228600" indent="-114300" algn="l">
            <a:defRPr sz="1300"/>
          </a:lvl3pPr>
          <a:lvl4pPr marL="342900" indent="-114300" algn="l">
            <a:defRPr sz="1300"/>
          </a:lvl4pPr>
          <a:lvl5pPr marL="457200" indent="-114300" algn="l">
            <a:defRPr sz="1300"/>
          </a:lvl5pPr>
          <a:lvl6pPr marL="571500" indent="-114300" algn="l">
            <a:defRPr sz="1300"/>
          </a:lvl6pPr>
          <a:lvl7pPr marL="685800" indent="-114300" algn="l">
            <a:defRPr sz="1300"/>
          </a:lvl7pPr>
          <a:lvl8pPr marL="800100" indent="-114300" algn="l">
            <a:defRPr sz="1300"/>
          </a:lvl8pPr>
          <a:lvl9pPr marL="914400" indent="-114300" algn="l">
            <a:defRPr sz="13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b="1" dirty="0" smtClean="0"/>
            <a:t>第十六步</a:t>
          </a:r>
          <a:endParaRPr lang="zh-CN" altLang="en-US" b="1" dirty="0"/>
        </a:p>
      </dgm:t>
    </dgm:pt>
    <dgm:pt modelId="{1DE9F69B-146E-41B0-983A-E47AA002C326}" cxnId="{8F726855-31F0-4BD6-8E2F-27B72B032D69}" type="parTrans">
      <dgm:prSet/>
      <dgm:spPr/>
      <dgm:t>
        <a:bodyPr/>
        <a:lstStyle/>
        <a:p>
          <a:endParaRPr lang="zh-CN" altLang="en-US"/>
        </a:p>
      </dgm:t>
    </dgm:pt>
    <dgm:pt modelId="{047C3118-5D94-4CB5-9C68-FCBEEA6BC1E5}" cxnId="{8F726855-31F0-4BD6-8E2F-27B72B032D69}" type="sibTrans">
      <dgm:prSet/>
      <dgm:spPr/>
      <dgm:t>
        <a:bodyPr/>
        <a:lstStyle/>
        <a:p>
          <a:endParaRPr lang="zh-CN" altLang="en-US"/>
        </a:p>
      </dgm:t>
    </dgm:pt>
    <dgm:pt modelId="{50D51410-88C8-4050-9246-14A6A6FF9E7A}">
      <dgm:prSet/>
      <dgm:spPr>
        <a:noFill/>
      </dgm:spPr>
      <dgm:t>
        <a:bodyPr/>
        <a:lstStyle/>
        <a:p>
          <a:r>
            <a:rPr lang="zh-CN" dirty="0" smtClean="0"/>
            <a:t>点击“确定”之后会弹出警告提示框，说明当前设置的变量在“设置增量抽取最大时间戳”这个转化中无法使用，另一种替代方法是在作业的第一转化中使用“设置变量”对象。</a:t>
          </a:r>
          <a:endParaRPr lang="zh-CN" altLang="en-US" dirty="0"/>
        </a:p>
      </dgm:t>
    </dgm:pt>
    <dgm:pt modelId="{90335D44-AEEF-46E7-8549-742A7D3D08AD}" cxnId="{143D110D-6BB8-4595-9489-0704E0F3D2E8}" type="parTrans">
      <dgm:prSet/>
      <dgm:spPr/>
      <dgm:t>
        <a:bodyPr/>
        <a:lstStyle/>
        <a:p>
          <a:endParaRPr lang="zh-CN" altLang="en-US"/>
        </a:p>
      </dgm:t>
    </dgm:pt>
    <dgm:pt modelId="{F4A0E0D3-FEB0-4F92-AC86-2CD0E9210284}" cxnId="{143D110D-6BB8-4595-9489-0704E0F3D2E8}" type="sibTrans">
      <dgm:prSet/>
      <dgm:spPr/>
      <dgm:t>
        <a:bodyPr/>
        <a:lstStyle/>
        <a:p>
          <a:endParaRPr lang="zh-CN" altLang="en-US"/>
        </a:p>
      </dgm:t>
    </dgm:pt>
    <dgm:pt modelId="{38B18B7A-C18A-4CEC-8F56-83B17C378F2A}">
      <dgm:prSet phldr="0" custT="0"/>
      <dgm:spPr/>
      <dgm:t>
        <a:bodyPr vert="horz" wrap="square"/>
        <a:lstStyle>
          <a:lvl1pPr algn="l">
            <a:defRPr sz="1700"/>
          </a:lvl1pPr>
          <a:lvl2pPr marL="114300" indent="-114300" algn="l">
            <a:defRPr sz="1300"/>
          </a:lvl2pPr>
          <a:lvl3pPr marL="228600" indent="-114300" algn="l">
            <a:defRPr sz="1300"/>
          </a:lvl3pPr>
          <a:lvl4pPr marL="342900" indent="-114300" algn="l">
            <a:defRPr sz="1300"/>
          </a:lvl4pPr>
          <a:lvl5pPr marL="457200" indent="-114300" algn="l">
            <a:defRPr sz="1300"/>
          </a:lvl5pPr>
          <a:lvl6pPr marL="571500" indent="-114300" algn="l">
            <a:defRPr sz="1300"/>
          </a:lvl6pPr>
          <a:lvl7pPr marL="685800" indent="-114300" algn="l">
            <a:defRPr sz="1300"/>
          </a:lvl7pPr>
          <a:lvl8pPr marL="800100" indent="-114300" algn="l">
            <a:defRPr sz="1300"/>
          </a:lvl8pPr>
          <a:lvl9pPr marL="914400" indent="-114300" algn="l">
            <a:defRPr sz="13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b="1" dirty="0" smtClean="0"/>
            <a:t>第十七步</a:t>
          </a:r>
          <a:endParaRPr lang="zh-CN" altLang="en-US" b="1" dirty="0"/>
        </a:p>
      </dgm:t>
    </dgm:pt>
    <dgm:pt modelId="{5F476B7E-7130-4F42-B73D-7CBF00403E0D}" cxnId="{18C7C2E3-339D-4610-8980-D47E684AC2E0}" type="parTrans">
      <dgm:prSet/>
      <dgm:spPr/>
      <dgm:t>
        <a:bodyPr/>
        <a:lstStyle/>
        <a:p>
          <a:endParaRPr lang="zh-CN" altLang="en-US"/>
        </a:p>
      </dgm:t>
    </dgm:pt>
    <dgm:pt modelId="{BD5A2529-180F-4559-943A-820346D0FA3E}" cxnId="{18C7C2E3-339D-4610-8980-D47E684AC2E0}" type="sibTrans">
      <dgm:prSet/>
      <dgm:spPr/>
      <dgm:t>
        <a:bodyPr/>
        <a:lstStyle/>
        <a:p>
          <a:endParaRPr lang="zh-CN" altLang="en-US"/>
        </a:p>
      </dgm:t>
    </dgm:pt>
    <dgm:pt modelId="{F19BD321-861F-4CDF-A7C5-EDC8F2139136}">
      <dgm:prSet phldrT="[文本]" phldr="0" custT="0"/>
      <dgm:spPr/>
      <dgm:t>
        <a:bodyPr vert="horz" wrap="square"/>
        <a:lstStyle>
          <a:lvl1pPr algn="l">
            <a:defRPr sz="1700"/>
          </a:lvl1pPr>
          <a:lvl2pPr marL="114300" indent="-114300" algn="l">
            <a:defRPr sz="1300"/>
          </a:lvl2pPr>
          <a:lvl3pPr marL="228600" indent="-114300" algn="l">
            <a:defRPr sz="1300"/>
          </a:lvl3pPr>
          <a:lvl4pPr marL="342900" indent="-114300" algn="l">
            <a:defRPr sz="1300"/>
          </a:lvl4pPr>
          <a:lvl5pPr marL="457200" indent="-114300" algn="l">
            <a:defRPr sz="1300"/>
          </a:lvl5pPr>
          <a:lvl6pPr marL="571500" indent="-114300" algn="l">
            <a:defRPr sz="1300"/>
          </a:lvl6pPr>
          <a:lvl7pPr marL="685800" indent="-114300" algn="l">
            <a:defRPr sz="1300"/>
          </a:lvl7pPr>
          <a:lvl8pPr marL="800100" indent="-114300" algn="l">
            <a:defRPr sz="1300"/>
          </a:lvl8pPr>
          <a:lvl9pPr marL="914400" indent="-114300" algn="l">
            <a:defRPr sz="13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b="1" dirty="0" smtClean="0"/>
            <a:t>第十八步</a:t>
          </a:r>
          <a:endParaRPr lang="zh-CN" altLang="en-US" b="1" dirty="0"/>
        </a:p>
      </dgm:t>
    </dgm:pt>
    <dgm:pt modelId="{F6D287F2-515A-4383-B2D2-93BC920DBE74}" cxnId="{616201C1-7EEE-40BB-BDBA-4FDC39AE4E65}" type="parTrans">
      <dgm:prSet/>
      <dgm:spPr/>
      <dgm:t>
        <a:bodyPr/>
        <a:lstStyle/>
        <a:p>
          <a:endParaRPr lang="zh-CN" altLang="en-US"/>
        </a:p>
      </dgm:t>
    </dgm:pt>
    <dgm:pt modelId="{F843B5E1-E495-48F6-9395-DD92972162C8}" cxnId="{616201C1-7EEE-40BB-BDBA-4FDC39AE4E65}" type="sibTrans">
      <dgm:prSet/>
      <dgm:spPr/>
      <dgm:t>
        <a:bodyPr/>
        <a:lstStyle/>
        <a:p>
          <a:endParaRPr lang="zh-CN" altLang="en-US"/>
        </a:p>
      </dgm:t>
    </dgm:pt>
    <dgm:pt modelId="{DFD0DCCA-E190-4FBF-B67B-3B9BD46C02B2}">
      <dgm:prSet phldr="0"/>
      <dgm:spPr>
        <a:noFill/>
      </dgm:spPr>
      <dgm:t>
        <a:bodyPr/>
        <a:lstStyle>
          <a:lvl1pPr algn="l">
            <a:defRPr sz="1700"/>
          </a:lvl1pPr>
          <a:lvl2pPr marL="114300" indent="-114300" algn="l">
            <a:defRPr sz="1300"/>
          </a:lvl2pPr>
          <a:lvl3pPr marL="228600" indent="-114300" algn="l">
            <a:defRPr sz="1300"/>
          </a:lvl3pPr>
          <a:lvl4pPr marL="342900" indent="-114300" algn="l">
            <a:defRPr sz="1300"/>
          </a:lvl4pPr>
          <a:lvl5pPr marL="457200" indent="-114300" algn="l">
            <a:defRPr sz="1300"/>
          </a:lvl5pPr>
          <a:lvl6pPr marL="571500" indent="-114300" algn="l">
            <a:defRPr sz="1300"/>
          </a:lvl6pPr>
          <a:lvl7pPr marL="685800" indent="-114300" algn="l">
            <a:defRPr sz="1300"/>
          </a:lvl7pPr>
          <a:lvl8pPr marL="800100" indent="-114300" algn="l">
            <a:defRPr sz="1300"/>
          </a:lvl8pPr>
          <a:lvl9pPr marL="914400" indent="-114300" algn="l">
            <a:defRPr sz="13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dirty="0" smtClean="0"/>
            <a:t>新建转化，保存命名为“增量抽取到目标表”，分别添加“获取变量”，“表输入”和“表输出”</a:t>
          </a:r>
          <a:r>
            <a:rPr lang="en-US" dirty="0" smtClean="0"/>
            <a:t>3</a:t>
          </a:r>
          <a:r>
            <a:rPr lang="zh-CN" dirty="0" smtClean="0"/>
            <a:t>个对象在编辑框中，并创建对象之间的连接。</a:t>
          </a:r>
          <a:endParaRPr lang="zh-CN" altLang="en-US" b="1" dirty="0"/>
        </a:p>
      </dgm:t>
    </dgm:pt>
    <dgm:pt modelId="{5956AA5B-BE89-4E08-B2DF-88E2232610EA}" cxnId="{89C37FF1-E509-4674-B682-CD5257696484}" type="parTrans">
      <dgm:prSet/>
      <dgm:spPr/>
      <dgm:t>
        <a:bodyPr/>
        <a:lstStyle/>
        <a:p>
          <a:endParaRPr lang="zh-CN" altLang="en-US"/>
        </a:p>
      </dgm:t>
    </dgm:pt>
    <dgm:pt modelId="{62A34F70-F3B4-486F-83A6-19B4A9E1B659}" cxnId="{89C37FF1-E509-4674-B682-CD5257696484}" type="sibTrans">
      <dgm:prSet/>
      <dgm:spPr/>
      <dgm:t>
        <a:bodyPr/>
        <a:lstStyle/>
        <a:p>
          <a:endParaRPr lang="zh-CN" altLang="en-US"/>
        </a:p>
      </dgm:t>
    </dgm:pt>
    <dgm:pt modelId="{BE31FE9E-01D2-45F8-B0CE-3CF6E9B78152}">
      <dgm:prSet phldrT="[文本]" phldr="0"/>
      <dgm:spPr>
        <a:noFill/>
      </dgm:spPr>
      <dgm:t>
        <a:bodyPr/>
        <a:lstStyle>
          <a:lvl1pPr algn="l">
            <a:defRPr sz="1700"/>
          </a:lvl1pPr>
          <a:lvl2pPr marL="114300" indent="-114300" algn="l">
            <a:defRPr sz="1300"/>
          </a:lvl2pPr>
          <a:lvl3pPr marL="228600" indent="-114300" algn="l">
            <a:defRPr sz="1300"/>
          </a:lvl3pPr>
          <a:lvl4pPr marL="342900" indent="-114300" algn="l">
            <a:defRPr sz="1300"/>
          </a:lvl4pPr>
          <a:lvl5pPr marL="457200" indent="-114300" algn="l">
            <a:defRPr sz="1300"/>
          </a:lvl5pPr>
          <a:lvl6pPr marL="571500" indent="-114300" algn="l">
            <a:defRPr sz="1300"/>
          </a:lvl6pPr>
          <a:lvl7pPr marL="685800" indent="-114300" algn="l">
            <a:defRPr sz="1300"/>
          </a:lvl7pPr>
          <a:lvl8pPr marL="800100" indent="-114300" algn="l">
            <a:defRPr sz="1300"/>
          </a:lvl8pPr>
          <a:lvl9pPr marL="914400" indent="-114300" algn="l">
            <a:defRPr sz="13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dirty="0" smtClean="0"/>
            <a:t>把“设置变量”更名为“设置最大更新变量”，点击“获取字段”，从表输入中获取</a:t>
          </a:r>
          <a:r>
            <a:rPr lang="en-US" dirty="0" smtClean="0"/>
            <a:t>max(</a:t>
          </a:r>
          <a:r>
            <a:rPr lang="en-US" dirty="0" err="1" smtClean="0"/>
            <a:t>update_time</a:t>
          </a:r>
          <a:r>
            <a:rPr lang="en-US" dirty="0" smtClean="0"/>
            <a:t>)</a:t>
          </a:r>
          <a:r>
            <a:rPr lang="zh-CN" dirty="0" smtClean="0"/>
            <a:t>别名</a:t>
          </a:r>
          <a:r>
            <a:rPr lang="en-US" dirty="0" err="1" smtClean="0"/>
            <a:t>maxtime</a:t>
          </a:r>
          <a:r>
            <a:rPr lang="zh-CN" dirty="0" smtClean="0"/>
            <a:t>字段值的信息，默认变量名是字段名称的大写。变量活动类型包含</a:t>
          </a:r>
          <a:r>
            <a:rPr lang="en-US" dirty="0" smtClean="0"/>
            <a:t>4</a:t>
          </a:r>
          <a:r>
            <a:rPr lang="zh-CN" dirty="0" smtClean="0"/>
            <a:t>种类型，分别是“</a:t>
          </a:r>
          <a:r>
            <a:rPr lang="en-US" dirty="0" smtClean="0"/>
            <a:t>Java</a:t>
          </a:r>
          <a:r>
            <a:rPr lang="zh-CN" dirty="0" smtClean="0"/>
            <a:t>虚拟机有效”、“父作业有效”，“超父（爷爷）作业有效”，“根作业有效”，每种类型代表变量保存的范围</a:t>
          </a:r>
          <a:r>
            <a:rPr lang="zh-CN" altLang="en-US" dirty="0" smtClean="0"/>
            <a:t>，如下图所示。</a:t>
          </a:r>
          <a:endParaRPr lang="zh-CN" altLang="en-US" b="1" dirty="0"/>
        </a:p>
      </dgm:t>
    </dgm:pt>
    <dgm:pt modelId="{45E1665B-4D56-4D97-B5F8-C5A874D006C0}" cxnId="{CE56CBAF-9375-40A5-A762-0D48DFF94F6C}" type="parTrans">
      <dgm:prSet/>
      <dgm:spPr/>
      <dgm:t>
        <a:bodyPr/>
        <a:lstStyle/>
        <a:p>
          <a:endParaRPr lang="zh-CN" altLang="en-US"/>
        </a:p>
      </dgm:t>
    </dgm:pt>
    <dgm:pt modelId="{588D271C-1A79-426E-A152-5A361B390F2E}" cxnId="{CE56CBAF-9375-40A5-A762-0D48DFF94F6C}" type="sibTrans">
      <dgm:prSet/>
      <dgm:spPr/>
      <dgm:t>
        <a:bodyPr/>
        <a:lstStyle/>
        <a:p>
          <a:endParaRPr lang="zh-CN" altLang="en-US"/>
        </a:p>
      </dgm:t>
    </dgm:pt>
    <dgm:pt modelId="{4F0F7466-FD60-4F58-959D-CF69464AD31F}" type="pres">
      <dgm:prSet presAssocID="{DA8D5AE0-6FDC-455A-BDF3-926898FC4FD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BA43F28B-1C88-4188-8F22-82FE0AAE672E}" type="pres">
      <dgm:prSet presAssocID="{82FD31EC-8703-4F75-A1C6-C90B5F48BA36}" presName="parentLin" presStyleCnt="0"/>
      <dgm:spPr/>
    </dgm:pt>
    <dgm:pt modelId="{362B8515-7DBC-409E-8373-5337BA133457}" type="pres">
      <dgm:prSet presAssocID="{82FD31EC-8703-4F75-A1C6-C90B5F48BA36}" presName="parentLeftMargin" presStyleLbl="node1" presStyleIdx="0" presStyleCnt="3"/>
      <dgm:spPr/>
      <dgm:t>
        <a:bodyPr/>
        <a:lstStyle/>
        <a:p>
          <a:endParaRPr lang="zh-CN" altLang="en-US"/>
        </a:p>
      </dgm:t>
    </dgm:pt>
    <dgm:pt modelId="{70978F3A-7CD9-48A3-9716-B3C8DE94A349}" type="pres">
      <dgm:prSet presAssocID="{82FD31EC-8703-4F75-A1C6-C90B5F48BA36}" presName="parentText" presStyleLbl="node1" presStyleIdx="0" presStyleCnt="3" custScaleX="23849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B214FAA-6B49-4E37-B204-72ADC6296FAC}" type="pres">
      <dgm:prSet presAssocID="{82FD31EC-8703-4F75-A1C6-C90B5F48BA36}" presName="negativeSpace" presStyleCnt="0"/>
      <dgm:spPr/>
    </dgm:pt>
    <dgm:pt modelId="{01469CD5-8BA0-4EAC-9011-540CAE689AFD}" type="pres">
      <dgm:prSet presAssocID="{82FD31EC-8703-4F75-A1C6-C90B5F48BA36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C4E3481-C114-47FF-A3C7-F0048F585C1C}" type="pres">
      <dgm:prSet presAssocID="{047C3118-5D94-4CB5-9C68-FCBEEA6BC1E5}" presName="spaceBetweenRectangles" presStyleCnt="0"/>
      <dgm:spPr/>
    </dgm:pt>
    <dgm:pt modelId="{F52E5F41-F421-405F-9466-D88EDAE0CAB9}" type="pres">
      <dgm:prSet presAssocID="{38B18B7A-C18A-4CEC-8F56-83B17C378F2A}" presName="parentLin" presStyleCnt="0"/>
      <dgm:spPr/>
    </dgm:pt>
    <dgm:pt modelId="{AE2D5969-7060-4F4F-BDC7-D8AFED469C93}" type="pres">
      <dgm:prSet presAssocID="{38B18B7A-C18A-4CEC-8F56-83B17C378F2A}" presName="parentLeftMargin" presStyleLbl="node1" presStyleIdx="0" presStyleCnt="3"/>
      <dgm:spPr/>
      <dgm:t>
        <a:bodyPr/>
        <a:lstStyle/>
        <a:p>
          <a:endParaRPr lang="zh-CN" altLang="en-US"/>
        </a:p>
      </dgm:t>
    </dgm:pt>
    <dgm:pt modelId="{D46D11A4-1041-40F8-87B8-DED0F54BFFE0}" type="pres">
      <dgm:prSet presAssocID="{38B18B7A-C18A-4CEC-8F56-83B17C378F2A}" presName="parentText" presStyleLbl="node1" presStyleIdx="1" presStyleCnt="3" custScaleX="23849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BA51C5C-7EEC-46E1-8013-46859BF0B555}" type="pres">
      <dgm:prSet presAssocID="{38B18B7A-C18A-4CEC-8F56-83B17C378F2A}" presName="negativeSpace" presStyleCnt="0"/>
      <dgm:spPr/>
    </dgm:pt>
    <dgm:pt modelId="{AC17E7DA-7560-4724-BCFA-1252E788EF52}" type="pres">
      <dgm:prSet presAssocID="{38B18B7A-C18A-4CEC-8F56-83B17C378F2A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989ABBA-8EB4-4715-99AC-CFE7080BEBF3}" type="pres">
      <dgm:prSet presAssocID="{BD5A2529-180F-4559-943A-820346D0FA3E}" presName="spaceBetweenRectangles" presStyleCnt="0"/>
      <dgm:spPr/>
    </dgm:pt>
    <dgm:pt modelId="{DF63FF5E-1155-4286-96D3-7227196AC7C0}" type="pres">
      <dgm:prSet presAssocID="{F19BD321-861F-4CDF-A7C5-EDC8F2139136}" presName="parentLin" presStyleCnt="0"/>
      <dgm:spPr/>
    </dgm:pt>
    <dgm:pt modelId="{61363915-A73B-4769-92D9-B6081667EDDA}" type="pres">
      <dgm:prSet presAssocID="{F19BD321-861F-4CDF-A7C5-EDC8F2139136}" presName="parentLeftMargin" presStyleLbl="node1" presStyleIdx="1" presStyleCnt="3"/>
      <dgm:spPr/>
      <dgm:t>
        <a:bodyPr/>
        <a:lstStyle/>
        <a:p>
          <a:endParaRPr lang="zh-CN" altLang="en-US"/>
        </a:p>
      </dgm:t>
    </dgm:pt>
    <dgm:pt modelId="{5EF8F3E0-1B48-49A0-9F4F-61E8378211C6}" type="pres">
      <dgm:prSet presAssocID="{F19BD321-861F-4CDF-A7C5-EDC8F2139136}" presName="parentText" presStyleLbl="node1" presStyleIdx="2" presStyleCnt="3" custScaleX="23849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E80BEAB-2F25-47BA-955B-99652DF47E5C}" type="pres">
      <dgm:prSet presAssocID="{F19BD321-861F-4CDF-A7C5-EDC8F2139136}" presName="negativeSpace" presStyleCnt="0"/>
      <dgm:spPr/>
    </dgm:pt>
    <dgm:pt modelId="{E1A49483-BF5E-468C-8E26-DD348C44E747}" type="pres">
      <dgm:prSet presAssocID="{F19BD321-861F-4CDF-A7C5-EDC8F2139136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61A7C1C2-4104-40F2-A8DA-C7931C701659}" type="presOf" srcId="{38B18B7A-C18A-4CEC-8F56-83B17C378F2A}" destId="{D46D11A4-1041-40F8-87B8-DED0F54BFFE0}" srcOrd="1" destOrd="0" presId="urn:microsoft.com/office/officeart/2005/8/layout/list1#1"/>
    <dgm:cxn modelId="{8F726855-31F0-4BD6-8E2F-27B72B032D69}" srcId="{DA8D5AE0-6FDC-455A-BDF3-926898FC4FD3}" destId="{82FD31EC-8703-4F75-A1C6-C90B5F48BA36}" srcOrd="0" destOrd="0" parTransId="{1DE9F69B-146E-41B0-983A-E47AA002C326}" sibTransId="{047C3118-5D94-4CB5-9C68-FCBEEA6BC1E5}"/>
    <dgm:cxn modelId="{D55B950D-D10D-41E9-86C7-F386142519A7}" type="presOf" srcId="{DA8D5AE0-6FDC-455A-BDF3-926898FC4FD3}" destId="{4F0F7466-FD60-4F58-959D-CF69464AD31F}" srcOrd="0" destOrd="0" presId="urn:microsoft.com/office/officeart/2005/8/layout/list1#1"/>
    <dgm:cxn modelId="{CE56CBAF-9375-40A5-A762-0D48DFF94F6C}" srcId="{F19BD321-861F-4CDF-A7C5-EDC8F2139136}" destId="{BE31FE9E-01D2-45F8-B0CE-3CF6E9B78152}" srcOrd="0" destOrd="0" parTransId="{45E1665B-4D56-4D97-B5F8-C5A874D006C0}" sibTransId="{588D271C-1A79-426E-A152-5A361B390F2E}"/>
    <dgm:cxn modelId="{18C7C2E3-339D-4610-8980-D47E684AC2E0}" srcId="{DA8D5AE0-6FDC-455A-BDF3-926898FC4FD3}" destId="{38B18B7A-C18A-4CEC-8F56-83B17C378F2A}" srcOrd="1" destOrd="0" parTransId="{5F476B7E-7130-4F42-B73D-7CBF00403E0D}" sibTransId="{BD5A2529-180F-4559-943A-820346D0FA3E}"/>
    <dgm:cxn modelId="{89C37FF1-E509-4674-B682-CD5257696484}" srcId="{38B18B7A-C18A-4CEC-8F56-83B17C378F2A}" destId="{DFD0DCCA-E190-4FBF-B67B-3B9BD46C02B2}" srcOrd="0" destOrd="0" parTransId="{5956AA5B-BE89-4E08-B2DF-88E2232610EA}" sibTransId="{62A34F70-F3B4-486F-83A6-19B4A9E1B659}"/>
    <dgm:cxn modelId="{D6238C13-6F4D-4073-BD33-1E7426767DC6}" type="presOf" srcId="{F19BD321-861F-4CDF-A7C5-EDC8F2139136}" destId="{5EF8F3E0-1B48-49A0-9F4F-61E8378211C6}" srcOrd="1" destOrd="0" presId="urn:microsoft.com/office/officeart/2005/8/layout/list1#1"/>
    <dgm:cxn modelId="{E9B1BCAC-A38F-4785-99AC-BDCB8328CE2F}" type="presOf" srcId="{BE31FE9E-01D2-45F8-B0CE-3CF6E9B78152}" destId="{E1A49483-BF5E-468C-8E26-DD348C44E747}" srcOrd="0" destOrd="0" presId="urn:microsoft.com/office/officeart/2005/8/layout/list1#1"/>
    <dgm:cxn modelId="{1BB1EB7C-99A3-4603-8E72-B57BF23CB4C0}" type="presOf" srcId="{38B18B7A-C18A-4CEC-8F56-83B17C378F2A}" destId="{AE2D5969-7060-4F4F-BDC7-D8AFED469C93}" srcOrd="0" destOrd="0" presId="urn:microsoft.com/office/officeart/2005/8/layout/list1#1"/>
    <dgm:cxn modelId="{9D572C19-9DD9-4ED0-A1B6-2182B638181D}" type="presOf" srcId="{82FD31EC-8703-4F75-A1C6-C90B5F48BA36}" destId="{362B8515-7DBC-409E-8373-5337BA133457}" srcOrd="0" destOrd="0" presId="urn:microsoft.com/office/officeart/2005/8/layout/list1#1"/>
    <dgm:cxn modelId="{143D110D-6BB8-4595-9489-0704E0F3D2E8}" srcId="{82FD31EC-8703-4F75-A1C6-C90B5F48BA36}" destId="{50D51410-88C8-4050-9246-14A6A6FF9E7A}" srcOrd="0" destOrd="0" parTransId="{90335D44-AEEF-46E7-8549-742A7D3D08AD}" sibTransId="{F4A0E0D3-FEB0-4F92-AC86-2CD0E9210284}"/>
    <dgm:cxn modelId="{5C2DD059-3DBF-4701-B426-8A8B1D9ADB59}" type="presOf" srcId="{F19BD321-861F-4CDF-A7C5-EDC8F2139136}" destId="{61363915-A73B-4769-92D9-B6081667EDDA}" srcOrd="0" destOrd="0" presId="urn:microsoft.com/office/officeart/2005/8/layout/list1#1"/>
    <dgm:cxn modelId="{616201C1-7EEE-40BB-BDBA-4FDC39AE4E65}" srcId="{DA8D5AE0-6FDC-455A-BDF3-926898FC4FD3}" destId="{F19BD321-861F-4CDF-A7C5-EDC8F2139136}" srcOrd="2" destOrd="0" parTransId="{F6D287F2-515A-4383-B2D2-93BC920DBE74}" sibTransId="{F843B5E1-E495-48F6-9395-DD92972162C8}"/>
    <dgm:cxn modelId="{4DD470EC-D4F9-4B77-9BEF-613C686D14C6}" type="presOf" srcId="{50D51410-88C8-4050-9246-14A6A6FF9E7A}" destId="{01469CD5-8BA0-4EAC-9011-540CAE689AFD}" srcOrd="0" destOrd="0" presId="urn:microsoft.com/office/officeart/2005/8/layout/list1#1"/>
    <dgm:cxn modelId="{9E5907B1-3394-4F07-B358-158C677C6F8E}" type="presOf" srcId="{DFD0DCCA-E190-4FBF-B67B-3B9BD46C02B2}" destId="{AC17E7DA-7560-4724-BCFA-1252E788EF52}" srcOrd="0" destOrd="0" presId="urn:microsoft.com/office/officeart/2005/8/layout/list1#1"/>
    <dgm:cxn modelId="{5812B177-C12C-4D31-B8C6-A3489EF17E85}" type="presOf" srcId="{82FD31EC-8703-4F75-A1C6-C90B5F48BA36}" destId="{70978F3A-7CD9-48A3-9716-B3C8DE94A349}" srcOrd="1" destOrd="0" presId="urn:microsoft.com/office/officeart/2005/8/layout/list1#1"/>
    <dgm:cxn modelId="{B51B9FFE-E088-43AC-A942-42F8D601CD54}" type="presParOf" srcId="{4F0F7466-FD60-4F58-959D-CF69464AD31F}" destId="{BA43F28B-1C88-4188-8F22-82FE0AAE672E}" srcOrd="0" destOrd="0" presId="urn:microsoft.com/office/officeart/2005/8/layout/list1#1"/>
    <dgm:cxn modelId="{6D3683B6-F66F-40B8-93FD-6A6CCB1051F0}" type="presParOf" srcId="{BA43F28B-1C88-4188-8F22-82FE0AAE672E}" destId="{362B8515-7DBC-409E-8373-5337BA133457}" srcOrd="0" destOrd="0" presId="urn:microsoft.com/office/officeart/2005/8/layout/list1#1"/>
    <dgm:cxn modelId="{7684475A-394A-48C2-B4F2-8188563B3B95}" type="presParOf" srcId="{BA43F28B-1C88-4188-8F22-82FE0AAE672E}" destId="{70978F3A-7CD9-48A3-9716-B3C8DE94A349}" srcOrd="1" destOrd="0" presId="urn:microsoft.com/office/officeart/2005/8/layout/list1#1"/>
    <dgm:cxn modelId="{B7CB54C4-8A13-4654-93F0-F5EF7BBBCFAF}" type="presParOf" srcId="{4F0F7466-FD60-4F58-959D-CF69464AD31F}" destId="{3B214FAA-6B49-4E37-B204-72ADC6296FAC}" srcOrd="1" destOrd="0" presId="urn:microsoft.com/office/officeart/2005/8/layout/list1#1"/>
    <dgm:cxn modelId="{C4B1318C-3C94-4BD5-8E3C-6BE7A00EEB1D}" type="presParOf" srcId="{4F0F7466-FD60-4F58-959D-CF69464AD31F}" destId="{01469CD5-8BA0-4EAC-9011-540CAE689AFD}" srcOrd="2" destOrd="0" presId="urn:microsoft.com/office/officeart/2005/8/layout/list1#1"/>
    <dgm:cxn modelId="{811B63C9-45EA-4FE6-9797-A5B534DBB490}" type="presParOf" srcId="{4F0F7466-FD60-4F58-959D-CF69464AD31F}" destId="{9C4E3481-C114-47FF-A3C7-F0048F585C1C}" srcOrd="3" destOrd="0" presId="urn:microsoft.com/office/officeart/2005/8/layout/list1#1"/>
    <dgm:cxn modelId="{C2D002D5-1A8D-4EC4-970D-ADC34B693B93}" type="presParOf" srcId="{4F0F7466-FD60-4F58-959D-CF69464AD31F}" destId="{F52E5F41-F421-405F-9466-D88EDAE0CAB9}" srcOrd="4" destOrd="0" presId="urn:microsoft.com/office/officeart/2005/8/layout/list1#1"/>
    <dgm:cxn modelId="{2F031319-404B-4303-87A1-C675E95B9DE5}" type="presParOf" srcId="{F52E5F41-F421-405F-9466-D88EDAE0CAB9}" destId="{AE2D5969-7060-4F4F-BDC7-D8AFED469C93}" srcOrd="0" destOrd="0" presId="urn:microsoft.com/office/officeart/2005/8/layout/list1#1"/>
    <dgm:cxn modelId="{5225AE51-20EA-4DF3-9FA9-48ACEDA510E2}" type="presParOf" srcId="{F52E5F41-F421-405F-9466-D88EDAE0CAB9}" destId="{D46D11A4-1041-40F8-87B8-DED0F54BFFE0}" srcOrd="1" destOrd="0" presId="urn:microsoft.com/office/officeart/2005/8/layout/list1#1"/>
    <dgm:cxn modelId="{FF08801E-8A6D-42AF-800A-65159AEC7F4F}" type="presParOf" srcId="{4F0F7466-FD60-4F58-959D-CF69464AD31F}" destId="{2BA51C5C-7EEC-46E1-8013-46859BF0B555}" srcOrd="5" destOrd="0" presId="urn:microsoft.com/office/officeart/2005/8/layout/list1#1"/>
    <dgm:cxn modelId="{9F0AE764-A4E1-4E24-B82D-75282287D2A7}" type="presParOf" srcId="{4F0F7466-FD60-4F58-959D-CF69464AD31F}" destId="{AC17E7DA-7560-4724-BCFA-1252E788EF52}" srcOrd="6" destOrd="0" presId="urn:microsoft.com/office/officeart/2005/8/layout/list1#1"/>
    <dgm:cxn modelId="{34838C65-9535-4E23-84FE-30D1777FC0F8}" type="presParOf" srcId="{4F0F7466-FD60-4F58-959D-CF69464AD31F}" destId="{B989ABBA-8EB4-4715-99AC-CFE7080BEBF3}" srcOrd="7" destOrd="0" presId="urn:microsoft.com/office/officeart/2005/8/layout/list1#1"/>
    <dgm:cxn modelId="{84C7E5ED-A84F-440A-BC96-C40DF1B7A96F}" type="presParOf" srcId="{4F0F7466-FD60-4F58-959D-CF69464AD31F}" destId="{DF63FF5E-1155-4286-96D3-7227196AC7C0}" srcOrd="8" destOrd="0" presId="urn:microsoft.com/office/officeart/2005/8/layout/list1#1"/>
    <dgm:cxn modelId="{650EFD56-5A68-4F56-B3BE-156E35427785}" type="presParOf" srcId="{DF63FF5E-1155-4286-96D3-7227196AC7C0}" destId="{61363915-A73B-4769-92D9-B6081667EDDA}" srcOrd="0" destOrd="0" presId="urn:microsoft.com/office/officeart/2005/8/layout/list1#1"/>
    <dgm:cxn modelId="{748EED7A-6501-4B2D-AE8E-DD117F233296}" type="presParOf" srcId="{DF63FF5E-1155-4286-96D3-7227196AC7C0}" destId="{5EF8F3E0-1B48-49A0-9F4F-61E8378211C6}" srcOrd="1" destOrd="0" presId="urn:microsoft.com/office/officeart/2005/8/layout/list1#1"/>
    <dgm:cxn modelId="{95295C2C-5176-4DBD-BA82-08B1B07EBCE0}" type="presParOf" srcId="{4F0F7466-FD60-4F58-959D-CF69464AD31F}" destId="{0E80BEAB-2F25-47BA-955B-99652DF47E5C}" srcOrd="9" destOrd="0" presId="urn:microsoft.com/office/officeart/2005/8/layout/list1#1"/>
    <dgm:cxn modelId="{04AA05BE-D539-4D91-BB68-82A126839DEA}" type="presParOf" srcId="{4F0F7466-FD60-4F58-959D-CF69464AD31F}" destId="{E1A49483-BF5E-468C-8E26-DD348C44E747}" srcOrd="10" destOrd="0" presId="urn:microsoft.com/office/officeart/2005/8/layout/list1#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DA8D5AE0-6FDC-455A-BDF3-926898FC4FD3}" type="doc">
      <dgm:prSet loTypeId="urn:microsoft.com/office/officeart/2005/8/layout/list1#1" loCatId="list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zh-CN" altLang="en-US"/>
        </a:p>
      </dgm:t>
    </dgm:pt>
    <dgm:pt modelId="{82FD31EC-8703-4F75-A1C6-C90B5F48BA36}">
      <dgm:prSet phldrT="[文本]" phldr="0" custT="0"/>
      <dgm:spPr/>
      <dgm:t>
        <a:bodyPr vert="horz" wrap="square"/>
        <a:lstStyle>
          <a:lvl1pPr algn="l">
            <a:defRPr sz="1700"/>
          </a:lvl1pPr>
          <a:lvl2pPr marL="114300" indent="-114300" algn="l">
            <a:defRPr sz="1300"/>
          </a:lvl2pPr>
          <a:lvl3pPr marL="228600" indent="-114300" algn="l">
            <a:defRPr sz="1300"/>
          </a:lvl3pPr>
          <a:lvl4pPr marL="342900" indent="-114300" algn="l">
            <a:defRPr sz="1300"/>
          </a:lvl4pPr>
          <a:lvl5pPr marL="457200" indent="-114300" algn="l">
            <a:defRPr sz="1300"/>
          </a:lvl5pPr>
          <a:lvl6pPr marL="571500" indent="-114300" algn="l">
            <a:defRPr sz="1300"/>
          </a:lvl6pPr>
          <a:lvl7pPr marL="685800" indent="-114300" algn="l">
            <a:defRPr sz="1300"/>
          </a:lvl7pPr>
          <a:lvl8pPr marL="800100" indent="-114300" algn="l">
            <a:defRPr sz="1300"/>
          </a:lvl8pPr>
          <a:lvl9pPr marL="914400" indent="-114300" algn="l">
            <a:defRPr sz="13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b="1" dirty="0" smtClean="0"/>
            <a:t>第十九步</a:t>
          </a:r>
          <a:endParaRPr lang="zh-CN" altLang="en-US" b="1" dirty="0"/>
        </a:p>
      </dgm:t>
    </dgm:pt>
    <dgm:pt modelId="{1DE9F69B-146E-41B0-983A-E47AA002C326}" cxnId="{8F726855-31F0-4BD6-8E2F-27B72B032D69}" type="parTrans">
      <dgm:prSet/>
      <dgm:spPr/>
      <dgm:t>
        <a:bodyPr/>
        <a:lstStyle/>
        <a:p>
          <a:endParaRPr lang="zh-CN" altLang="en-US"/>
        </a:p>
      </dgm:t>
    </dgm:pt>
    <dgm:pt modelId="{047C3118-5D94-4CB5-9C68-FCBEEA6BC1E5}" cxnId="{8F726855-31F0-4BD6-8E2F-27B72B032D69}" type="sibTrans">
      <dgm:prSet/>
      <dgm:spPr/>
      <dgm:t>
        <a:bodyPr/>
        <a:lstStyle/>
        <a:p>
          <a:endParaRPr lang="zh-CN" altLang="en-US"/>
        </a:p>
      </dgm:t>
    </dgm:pt>
    <dgm:pt modelId="{4F0F7466-FD60-4F58-959D-CF69464AD31F}" type="pres">
      <dgm:prSet presAssocID="{DA8D5AE0-6FDC-455A-BDF3-926898FC4FD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BA43F28B-1C88-4188-8F22-82FE0AAE672E}" type="pres">
      <dgm:prSet presAssocID="{82FD31EC-8703-4F75-A1C6-C90B5F48BA36}" presName="parentLin" presStyleCnt="0"/>
      <dgm:spPr/>
    </dgm:pt>
    <dgm:pt modelId="{362B8515-7DBC-409E-8373-5337BA133457}" type="pres">
      <dgm:prSet presAssocID="{82FD31EC-8703-4F75-A1C6-C90B5F48BA36}" presName="parentLeftMargin" presStyleLbl="node1" presStyleIdx="0" presStyleCnt="1"/>
      <dgm:spPr/>
      <dgm:t>
        <a:bodyPr/>
        <a:lstStyle/>
        <a:p>
          <a:endParaRPr lang="zh-CN" altLang="en-US"/>
        </a:p>
      </dgm:t>
    </dgm:pt>
    <dgm:pt modelId="{70978F3A-7CD9-48A3-9716-B3C8DE94A349}" type="pres">
      <dgm:prSet presAssocID="{82FD31EC-8703-4F75-A1C6-C90B5F48BA36}" presName="parentText" presStyleLbl="node1" presStyleIdx="0" presStyleCnt="1" custScaleX="23849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B214FAA-6B49-4E37-B204-72ADC6296FAC}" type="pres">
      <dgm:prSet presAssocID="{82FD31EC-8703-4F75-A1C6-C90B5F48BA36}" presName="negativeSpace" presStyleCnt="0"/>
      <dgm:spPr/>
    </dgm:pt>
    <dgm:pt modelId="{01469CD5-8BA0-4EAC-9011-540CAE689AFD}" type="pres">
      <dgm:prSet presAssocID="{82FD31EC-8703-4F75-A1C6-C90B5F48BA36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14983DCA-57A4-4B07-8DD9-C15E0E1C6B99}" type="presOf" srcId="{82FD31EC-8703-4F75-A1C6-C90B5F48BA36}" destId="{70978F3A-7CD9-48A3-9716-B3C8DE94A349}" srcOrd="1" destOrd="0" presId="urn:microsoft.com/office/officeart/2005/8/layout/list1#1"/>
    <dgm:cxn modelId="{0E8E7625-3EB9-4A66-AB24-E63834C8CD88}" type="presOf" srcId="{DA8D5AE0-6FDC-455A-BDF3-926898FC4FD3}" destId="{4F0F7466-FD60-4F58-959D-CF69464AD31F}" srcOrd="0" destOrd="0" presId="urn:microsoft.com/office/officeart/2005/8/layout/list1#1"/>
    <dgm:cxn modelId="{73177DE7-D341-4C47-B664-EF54DDA63E7D}" type="presOf" srcId="{82FD31EC-8703-4F75-A1C6-C90B5F48BA36}" destId="{362B8515-7DBC-409E-8373-5337BA133457}" srcOrd="0" destOrd="0" presId="urn:microsoft.com/office/officeart/2005/8/layout/list1#1"/>
    <dgm:cxn modelId="{8F726855-31F0-4BD6-8E2F-27B72B032D69}" srcId="{DA8D5AE0-6FDC-455A-BDF3-926898FC4FD3}" destId="{82FD31EC-8703-4F75-A1C6-C90B5F48BA36}" srcOrd="0" destOrd="0" parTransId="{1DE9F69B-146E-41B0-983A-E47AA002C326}" sibTransId="{047C3118-5D94-4CB5-9C68-FCBEEA6BC1E5}"/>
    <dgm:cxn modelId="{90192CBC-3F3F-4BE7-82D1-CECF72850F5E}" type="presParOf" srcId="{4F0F7466-FD60-4F58-959D-CF69464AD31F}" destId="{BA43F28B-1C88-4188-8F22-82FE0AAE672E}" srcOrd="0" destOrd="0" presId="urn:microsoft.com/office/officeart/2005/8/layout/list1#1"/>
    <dgm:cxn modelId="{36CBA4A5-1ADD-42C3-B7B1-33ACB6B0D051}" type="presParOf" srcId="{BA43F28B-1C88-4188-8F22-82FE0AAE672E}" destId="{362B8515-7DBC-409E-8373-5337BA133457}" srcOrd="0" destOrd="0" presId="urn:microsoft.com/office/officeart/2005/8/layout/list1#1"/>
    <dgm:cxn modelId="{C443C651-A9B1-4D55-86FD-275DDC296A9A}" type="presParOf" srcId="{BA43F28B-1C88-4188-8F22-82FE0AAE672E}" destId="{70978F3A-7CD9-48A3-9716-B3C8DE94A349}" srcOrd="1" destOrd="0" presId="urn:microsoft.com/office/officeart/2005/8/layout/list1#1"/>
    <dgm:cxn modelId="{5ACA81E7-53F1-46CB-AF41-CC3EC0CCA1F3}" type="presParOf" srcId="{4F0F7466-FD60-4F58-959D-CF69464AD31F}" destId="{3B214FAA-6B49-4E37-B204-72ADC6296FAC}" srcOrd="1" destOrd="0" presId="urn:microsoft.com/office/officeart/2005/8/layout/list1#1"/>
    <dgm:cxn modelId="{A57C20DC-B1F7-4CA0-A13A-17AD9A1CFFD9}" type="presParOf" srcId="{4F0F7466-FD60-4F58-959D-CF69464AD31F}" destId="{01469CD5-8BA0-4EAC-9011-540CAE689AFD}" srcOrd="2" destOrd="0" presId="urn:microsoft.com/office/officeart/2005/8/layout/list1#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DA8D5AE0-6FDC-455A-BDF3-926898FC4FD3}" type="doc">
      <dgm:prSet loTypeId="urn:microsoft.com/office/officeart/2005/8/layout/list1#1" loCatId="list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zh-CN" altLang="en-US"/>
        </a:p>
      </dgm:t>
    </dgm:pt>
    <dgm:pt modelId="{82FD31EC-8703-4F75-A1C6-C90B5F48BA36}">
      <dgm:prSet phldrT="[文本]" phldr="0" custT="0"/>
      <dgm:spPr/>
      <dgm:t>
        <a:bodyPr vert="horz" wrap="square"/>
        <a:lstStyle>
          <a:lvl1pPr algn="l">
            <a:defRPr sz="1700"/>
          </a:lvl1pPr>
          <a:lvl2pPr marL="114300" indent="-114300" algn="l">
            <a:defRPr sz="1300"/>
          </a:lvl2pPr>
          <a:lvl3pPr marL="228600" indent="-114300" algn="l">
            <a:defRPr sz="1300"/>
          </a:lvl3pPr>
          <a:lvl4pPr marL="342900" indent="-114300" algn="l">
            <a:defRPr sz="1300"/>
          </a:lvl4pPr>
          <a:lvl5pPr marL="457200" indent="-114300" algn="l">
            <a:defRPr sz="1300"/>
          </a:lvl5pPr>
          <a:lvl6pPr marL="571500" indent="-114300" algn="l">
            <a:defRPr sz="1300"/>
          </a:lvl6pPr>
          <a:lvl7pPr marL="685800" indent="-114300" algn="l">
            <a:defRPr sz="1300"/>
          </a:lvl7pPr>
          <a:lvl8pPr marL="800100" indent="-114300" algn="l">
            <a:defRPr sz="1300"/>
          </a:lvl8pPr>
          <a:lvl9pPr marL="914400" indent="-114300" algn="l">
            <a:defRPr sz="13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b="1" dirty="0" smtClean="0"/>
            <a:t>第二十步</a:t>
          </a:r>
          <a:endParaRPr lang="zh-CN" altLang="en-US" b="1" dirty="0"/>
        </a:p>
      </dgm:t>
    </dgm:pt>
    <dgm:pt modelId="{1DE9F69B-146E-41B0-983A-E47AA002C326}" cxnId="{8F726855-31F0-4BD6-8E2F-27B72B032D69}" type="parTrans">
      <dgm:prSet/>
      <dgm:spPr/>
      <dgm:t>
        <a:bodyPr/>
        <a:lstStyle/>
        <a:p>
          <a:endParaRPr lang="zh-CN" altLang="en-US"/>
        </a:p>
      </dgm:t>
    </dgm:pt>
    <dgm:pt modelId="{047C3118-5D94-4CB5-9C68-FCBEEA6BC1E5}" cxnId="{8F726855-31F0-4BD6-8E2F-27B72B032D69}" type="sibTrans">
      <dgm:prSet/>
      <dgm:spPr/>
      <dgm:t>
        <a:bodyPr/>
        <a:lstStyle/>
        <a:p>
          <a:endParaRPr lang="zh-CN" altLang="en-US"/>
        </a:p>
      </dgm:t>
    </dgm:pt>
    <dgm:pt modelId="{4F0F7466-FD60-4F58-959D-CF69464AD31F}" type="pres">
      <dgm:prSet presAssocID="{DA8D5AE0-6FDC-455A-BDF3-926898FC4FD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BA43F28B-1C88-4188-8F22-82FE0AAE672E}" type="pres">
      <dgm:prSet presAssocID="{82FD31EC-8703-4F75-A1C6-C90B5F48BA36}" presName="parentLin" presStyleCnt="0"/>
      <dgm:spPr/>
    </dgm:pt>
    <dgm:pt modelId="{362B8515-7DBC-409E-8373-5337BA133457}" type="pres">
      <dgm:prSet presAssocID="{82FD31EC-8703-4F75-A1C6-C90B5F48BA36}" presName="parentLeftMargin" presStyleLbl="node1" presStyleIdx="0" presStyleCnt="1"/>
      <dgm:spPr/>
      <dgm:t>
        <a:bodyPr/>
        <a:lstStyle/>
        <a:p>
          <a:endParaRPr lang="zh-CN" altLang="en-US"/>
        </a:p>
      </dgm:t>
    </dgm:pt>
    <dgm:pt modelId="{70978F3A-7CD9-48A3-9716-B3C8DE94A349}" type="pres">
      <dgm:prSet presAssocID="{82FD31EC-8703-4F75-A1C6-C90B5F48BA36}" presName="parentText" presStyleLbl="node1" presStyleIdx="0" presStyleCnt="1" custScaleX="23849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B214FAA-6B49-4E37-B204-72ADC6296FAC}" type="pres">
      <dgm:prSet presAssocID="{82FD31EC-8703-4F75-A1C6-C90B5F48BA36}" presName="negativeSpace" presStyleCnt="0"/>
      <dgm:spPr/>
    </dgm:pt>
    <dgm:pt modelId="{01469CD5-8BA0-4EAC-9011-540CAE689AFD}" type="pres">
      <dgm:prSet presAssocID="{82FD31EC-8703-4F75-A1C6-C90B5F48BA36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0AA74DFB-E446-49C5-A75F-68DC4DCF22A2}" type="presOf" srcId="{DA8D5AE0-6FDC-455A-BDF3-926898FC4FD3}" destId="{4F0F7466-FD60-4F58-959D-CF69464AD31F}" srcOrd="0" destOrd="0" presId="urn:microsoft.com/office/officeart/2005/8/layout/list1#1"/>
    <dgm:cxn modelId="{BD0CC52C-08C7-406E-BF97-3DA573B8A5DD}" type="presOf" srcId="{82FD31EC-8703-4F75-A1C6-C90B5F48BA36}" destId="{362B8515-7DBC-409E-8373-5337BA133457}" srcOrd="0" destOrd="0" presId="urn:microsoft.com/office/officeart/2005/8/layout/list1#1"/>
    <dgm:cxn modelId="{8F726855-31F0-4BD6-8E2F-27B72B032D69}" srcId="{DA8D5AE0-6FDC-455A-BDF3-926898FC4FD3}" destId="{82FD31EC-8703-4F75-A1C6-C90B5F48BA36}" srcOrd="0" destOrd="0" parTransId="{1DE9F69B-146E-41B0-983A-E47AA002C326}" sibTransId="{047C3118-5D94-4CB5-9C68-FCBEEA6BC1E5}"/>
    <dgm:cxn modelId="{A24885A1-254F-4943-B2F7-F4DEEC861B46}" type="presOf" srcId="{82FD31EC-8703-4F75-A1C6-C90B5F48BA36}" destId="{70978F3A-7CD9-48A3-9716-B3C8DE94A349}" srcOrd="1" destOrd="0" presId="urn:microsoft.com/office/officeart/2005/8/layout/list1#1"/>
    <dgm:cxn modelId="{96576978-563D-495D-8474-987B50EFD2FF}" type="presParOf" srcId="{4F0F7466-FD60-4F58-959D-CF69464AD31F}" destId="{BA43F28B-1C88-4188-8F22-82FE0AAE672E}" srcOrd="0" destOrd="0" presId="urn:microsoft.com/office/officeart/2005/8/layout/list1#1"/>
    <dgm:cxn modelId="{C5A6F103-C4F1-4678-8D41-A7036807C11F}" type="presParOf" srcId="{BA43F28B-1C88-4188-8F22-82FE0AAE672E}" destId="{362B8515-7DBC-409E-8373-5337BA133457}" srcOrd="0" destOrd="0" presId="urn:microsoft.com/office/officeart/2005/8/layout/list1#1"/>
    <dgm:cxn modelId="{140AD766-BCBA-4AD7-8A55-0C1DA5ED33C9}" type="presParOf" srcId="{BA43F28B-1C88-4188-8F22-82FE0AAE672E}" destId="{70978F3A-7CD9-48A3-9716-B3C8DE94A349}" srcOrd="1" destOrd="0" presId="urn:microsoft.com/office/officeart/2005/8/layout/list1#1"/>
    <dgm:cxn modelId="{A5E9E595-3DCE-48F4-B128-EDFAA952BF82}" type="presParOf" srcId="{4F0F7466-FD60-4F58-959D-CF69464AD31F}" destId="{3B214FAA-6B49-4E37-B204-72ADC6296FAC}" srcOrd="1" destOrd="0" presId="urn:microsoft.com/office/officeart/2005/8/layout/list1#1"/>
    <dgm:cxn modelId="{0C7C370F-D3E3-4639-A0E5-11A892C839E0}" type="presParOf" srcId="{4F0F7466-FD60-4F58-959D-CF69464AD31F}" destId="{01469CD5-8BA0-4EAC-9011-540CAE689AFD}" srcOrd="2" destOrd="0" presId="urn:microsoft.com/office/officeart/2005/8/layout/list1#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DA8D5AE0-6FDC-455A-BDF3-926898FC4FD3}" type="doc">
      <dgm:prSet loTypeId="urn:microsoft.com/office/officeart/2005/8/layout/list1#1" loCatId="list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zh-CN" altLang="en-US"/>
        </a:p>
      </dgm:t>
    </dgm:pt>
    <dgm:pt modelId="{82FD31EC-8703-4F75-A1C6-C90B5F48BA36}">
      <dgm:prSet phldrT="[文本]" phldr="0" custT="0"/>
      <dgm:spPr/>
      <dgm:t>
        <a:bodyPr vert="horz" wrap="square"/>
        <a:lstStyle>
          <a:lvl1pPr algn="l">
            <a:defRPr sz="1700"/>
          </a:lvl1pPr>
          <a:lvl2pPr marL="114300" indent="-114300" algn="l">
            <a:defRPr sz="1300"/>
          </a:lvl2pPr>
          <a:lvl3pPr marL="228600" indent="-114300" algn="l">
            <a:defRPr sz="1300"/>
          </a:lvl3pPr>
          <a:lvl4pPr marL="342900" indent="-114300" algn="l">
            <a:defRPr sz="1300"/>
          </a:lvl4pPr>
          <a:lvl5pPr marL="457200" indent="-114300" algn="l">
            <a:defRPr sz="1300"/>
          </a:lvl5pPr>
          <a:lvl6pPr marL="571500" indent="-114300" algn="l">
            <a:defRPr sz="1300"/>
          </a:lvl6pPr>
          <a:lvl7pPr marL="685800" indent="-114300" algn="l">
            <a:defRPr sz="1300"/>
          </a:lvl7pPr>
          <a:lvl8pPr marL="800100" indent="-114300" algn="l">
            <a:defRPr sz="1300"/>
          </a:lvl8pPr>
          <a:lvl9pPr marL="914400" indent="-114300" algn="l">
            <a:defRPr sz="13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b="1" dirty="0" smtClean="0"/>
            <a:t>第二十一步</a:t>
          </a:r>
          <a:endParaRPr lang="zh-CN" altLang="en-US" b="1" dirty="0"/>
        </a:p>
      </dgm:t>
    </dgm:pt>
    <dgm:pt modelId="{1DE9F69B-146E-41B0-983A-E47AA002C326}" cxnId="{8F726855-31F0-4BD6-8E2F-27B72B032D69}" type="parTrans">
      <dgm:prSet/>
      <dgm:spPr/>
      <dgm:t>
        <a:bodyPr/>
        <a:lstStyle/>
        <a:p>
          <a:endParaRPr lang="zh-CN" altLang="en-US"/>
        </a:p>
      </dgm:t>
    </dgm:pt>
    <dgm:pt modelId="{047C3118-5D94-4CB5-9C68-FCBEEA6BC1E5}" cxnId="{8F726855-31F0-4BD6-8E2F-27B72B032D69}" type="sibTrans">
      <dgm:prSet/>
      <dgm:spPr/>
      <dgm:t>
        <a:bodyPr/>
        <a:lstStyle/>
        <a:p>
          <a:endParaRPr lang="zh-CN" altLang="en-US"/>
        </a:p>
      </dgm:t>
    </dgm:pt>
    <dgm:pt modelId="{4F0F7466-FD60-4F58-959D-CF69464AD31F}" type="pres">
      <dgm:prSet presAssocID="{DA8D5AE0-6FDC-455A-BDF3-926898FC4FD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BA43F28B-1C88-4188-8F22-82FE0AAE672E}" type="pres">
      <dgm:prSet presAssocID="{82FD31EC-8703-4F75-A1C6-C90B5F48BA36}" presName="parentLin" presStyleCnt="0"/>
      <dgm:spPr/>
    </dgm:pt>
    <dgm:pt modelId="{362B8515-7DBC-409E-8373-5337BA133457}" type="pres">
      <dgm:prSet presAssocID="{82FD31EC-8703-4F75-A1C6-C90B5F48BA36}" presName="parentLeftMargin" presStyleLbl="node1" presStyleIdx="0" presStyleCnt="1"/>
      <dgm:spPr/>
      <dgm:t>
        <a:bodyPr/>
        <a:lstStyle/>
        <a:p>
          <a:endParaRPr lang="zh-CN" altLang="en-US"/>
        </a:p>
      </dgm:t>
    </dgm:pt>
    <dgm:pt modelId="{70978F3A-7CD9-48A3-9716-B3C8DE94A349}" type="pres">
      <dgm:prSet presAssocID="{82FD31EC-8703-4F75-A1C6-C90B5F48BA36}" presName="parentText" presStyleLbl="node1" presStyleIdx="0" presStyleCnt="1" custScaleX="23849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B214FAA-6B49-4E37-B204-72ADC6296FAC}" type="pres">
      <dgm:prSet presAssocID="{82FD31EC-8703-4F75-A1C6-C90B5F48BA36}" presName="negativeSpace" presStyleCnt="0"/>
      <dgm:spPr/>
    </dgm:pt>
    <dgm:pt modelId="{01469CD5-8BA0-4EAC-9011-540CAE689AFD}" type="pres">
      <dgm:prSet presAssocID="{82FD31EC-8703-4F75-A1C6-C90B5F48BA36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44726390-8109-46B1-8F4A-1A6486D8A26B}" type="presOf" srcId="{82FD31EC-8703-4F75-A1C6-C90B5F48BA36}" destId="{362B8515-7DBC-409E-8373-5337BA133457}" srcOrd="0" destOrd="0" presId="urn:microsoft.com/office/officeart/2005/8/layout/list1#1"/>
    <dgm:cxn modelId="{C98F035C-8710-4311-A683-1F05441918A1}" type="presOf" srcId="{DA8D5AE0-6FDC-455A-BDF3-926898FC4FD3}" destId="{4F0F7466-FD60-4F58-959D-CF69464AD31F}" srcOrd="0" destOrd="0" presId="urn:microsoft.com/office/officeart/2005/8/layout/list1#1"/>
    <dgm:cxn modelId="{8F726855-31F0-4BD6-8E2F-27B72B032D69}" srcId="{DA8D5AE0-6FDC-455A-BDF3-926898FC4FD3}" destId="{82FD31EC-8703-4F75-A1C6-C90B5F48BA36}" srcOrd="0" destOrd="0" parTransId="{1DE9F69B-146E-41B0-983A-E47AA002C326}" sibTransId="{047C3118-5D94-4CB5-9C68-FCBEEA6BC1E5}"/>
    <dgm:cxn modelId="{C721E9CF-41E1-4865-A3D5-27ECD0C1A9A0}" type="presOf" srcId="{82FD31EC-8703-4F75-A1C6-C90B5F48BA36}" destId="{70978F3A-7CD9-48A3-9716-B3C8DE94A349}" srcOrd="1" destOrd="0" presId="urn:microsoft.com/office/officeart/2005/8/layout/list1#1"/>
    <dgm:cxn modelId="{B9A62D31-BFC1-461D-B0AA-3417E4474553}" type="presParOf" srcId="{4F0F7466-FD60-4F58-959D-CF69464AD31F}" destId="{BA43F28B-1C88-4188-8F22-82FE0AAE672E}" srcOrd="0" destOrd="0" presId="urn:microsoft.com/office/officeart/2005/8/layout/list1#1"/>
    <dgm:cxn modelId="{B98461E5-2F3F-4AB8-BA79-1EB4B3F4D80A}" type="presParOf" srcId="{BA43F28B-1C88-4188-8F22-82FE0AAE672E}" destId="{362B8515-7DBC-409E-8373-5337BA133457}" srcOrd="0" destOrd="0" presId="urn:microsoft.com/office/officeart/2005/8/layout/list1#1"/>
    <dgm:cxn modelId="{9725346E-6058-4C71-91B7-07EBB6B716D4}" type="presParOf" srcId="{BA43F28B-1C88-4188-8F22-82FE0AAE672E}" destId="{70978F3A-7CD9-48A3-9716-B3C8DE94A349}" srcOrd="1" destOrd="0" presId="urn:microsoft.com/office/officeart/2005/8/layout/list1#1"/>
    <dgm:cxn modelId="{D8D27459-8550-4353-9EEE-A0B936F0D178}" type="presParOf" srcId="{4F0F7466-FD60-4F58-959D-CF69464AD31F}" destId="{3B214FAA-6B49-4E37-B204-72ADC6296FAC}" srcOrd="1" destOrd="0" presId="urn:microsoft.com/office/officeart/2005/8/layout/list1#1"/>
    <dgm:cxn modelId="{70C78BCC-9126-4F4C-AF17-6717C9CD394E}" type="presParOf" srcId="{4F0F7466-FD60-4F58-959D-CF69464AD31F}" destId="{01469CD5-8BA0-4EAC-9011-540CAE689AFD}" srcOrd="2" destOrd="0" presId="urn:microsoft.com/office/officeart/2005/8/layout/list1#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DA8D5AE0-6FDC-455A-BDF3-926898FC4FD3}" type="doc">
      <dgm:prSet loTypeId="urn:microsoft.com/office/officeart/2005/8/layout/list1#1" loCatId="list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zh-CN" altLang="en-US"/>
        </a:p>
      </dgm:t>
    </dgm:pt>
    <dgm:pt modelId="{82FD31EC-8703-4F75-A1C6-C90B5F48BA36}">
      <dgm:prSet phldrT="[文本]" phldr="0" custT="0"/>
      <dgm:spPr/>
      <dgm:t>
        <a:bodyPr vert="horz" wrap="square"/>
        <a:lstStyle>
          <a:lvl1pPr algn="l">
            <a:defRPr sz="1700"/>
          </a:lvl1pPr>
          <a:lvl2pPr marL="114300" indent="-114300" algn="l">
            <a:defRPr sz="1300"/>
          </a:lvl2pPr>
          <a:lvl3pPr marL="228600" indent="-114300" algn="l">
            <a:defRPr sz="1300"/>
          </a:lvl3pPr>
          <a:lvl4pPr marL="342900" indent="-114300" algn="l">
            <a:defRPr sz="1300"/>
          </a:lvl4pPr>
          <a:lvl5pPr marL="457200" indent="-114300" algn="l">
            <a:defRPr sz="1300"/>
          </a:lvl5pPr>
          <a:lvl6pPr marL="571500" indent="-114300" algn="l">
            <a:defRPr sz="1300"/>
          </a:lvl6pPr>
          <a:lvl7pPr marL="685800" indent="-114300" algn="l">
            <a:defRPr sz="1300"/>
          </a:lvl7pPr>
          <a:lvl8pPr marL="800100" indent="-114300" algn="l">
            <a:defRPr sz="1300"/>
          </a:lvl8pPr>
          <a:lvl9pPr marL="914400" indent="-114300" algn="l">
            <a:defRPr sz="13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b="1" dirty="0" smtClean="0"/>
            <a:t>第二十二步</a:t>
          </a:r>
          <a:endParaRPr lang="zh-CN" altLang="en-US" b="1" dirty="0"/>
        </a:p>
      </dgm:t>
    </dgm:pt>
    <dgm:pt modelId="{1DE9F69B-146E-41B0-983A-E47AA002C326}" cxnId="{8F726855-31F0-4BD6-8E2F-27B72B032D69}" type="parTrans">
      <dgm:prSet/>
      <dgm:spPr/>
      <dgm:t>
        <a:bodyPr/>
        <a:lstStyle/>
        <a:p>
          <a:endParaRPr lang="zh-CN" altLang="en-US"/>
        </a:p>
      </dgm:t>
    </dgm:pt>
    <dgm:pt modelId="{047C3118-5D94-4CB5-9C68-FCBEEA6BC1E5}" cxnId="{8F726855-31F0-4BD6-8E2F-27B72B032D69}" type="sibTrans">
      <dgm:prSet/>
      <dgm:spPr/>
      <dgm:t>
        <a:bodyPr/>
        <a:lstStyle/>
        <a:p>
          <a:endParaRPr lang="zh-CN" altLang="en-US"/>
        </a:p>
      </dgm:t>
    </dgm:pt>
    <dgm:pt modelId="{923FE96F-C7D9-4C0D-B36E-B4A80C8A219E}">
      <dgm:prSet phldrT="[文本]" phldr="0" custT="0"/>
      <dgm:spPr/>
      <dgm:t>
        <a:bodyPr vert="horz" wrap="square"/>
        <a:lstStyle>
          <a:lvl1pPr algn="l">
            <a:defRPr sz="1700"/>
          </a:lvl1pPr>
          <a:lvl2pPr marL="114300" indent="-114300" algn="l">
            <a:defRPr sz="1300"/>
          </a:lvl2pPr>
          <a:lvl3pPr marL="228600" indent="-114300" algn="l">
            <a:defRPr sz="1300"/>
          </a:lvl3pPr>
          <a:lvl4pPr marL="342900" indent="-114300" algn="l">
            <a:defRPr sz="1300"/>
          </a:lvl4pPr>
          <a:lvl5pPr marL="457200" indent="-114300" algn="l">
            <a:defRPr sz="1300"/>
          </a:lvl5pPr>
          <a:lvl6pPr marL="571500" indent="-114300" algn="l">
            <a:defRPr sz="1300"/>
          </a:lvl6pPr>
          <a:lvl7pPr marL="685800" indent="-114300" algn="l">
            <a:defRPr sz="1300"/>
          </a:lvl7pPr>
          <a:lvl8pPr marL="800100" indent="-114300" algn="l">
            <a:defRPr sz="1300"/>
          </a:lvl8pPr>
          <a:lvl9pPr marL="914400" indent="-114300" algn="l">
            <a:defRPr sz="13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 b="1" dirty="0"/>
        </a:p>
      </dgm:t>
    </dgm:pt>
    <dgm:pt modelId="{4F71452D-230B-4A18-8361-8D1DBEA0BD53}" cxnId="{FCC5AB7F-C68E-4A97-86F8-E58EE7590858}" type="parTrans">
      <dgm:prSet/>
      <dgm:spPr/>
      <dgm:t>
        <a:bodyPr/>
        <a:lstStyle/>
        <a:p>
          <a:endParaRPr lang="zh-CN" altLang="en-US"/>
        </a:p>
      </dgm:t>
    </dgm:pt>
    <dgm:pt modelId="{DB54B020-5833-4332-A46B-E5B8CB547ED0}" cxnId="{FCC5AB7F-C68E-4A97-86F8-E58EE7590858}" type="sibTrans">
      <dgm:prSet/>
      <dgm:spPr/>
      <dgm:t>
        <a:bodyPr/>
        <a:lstStyle/>
        <a:p>
          <a:endParaRPr lang="zh-CN" altLang="en-US"/>
        </a:p>
      </dgm:t>
    </dgm:pt>
    <dgm:pt modelId="{4F0F7466-FD60-4F58-959D-CF69464AD31F}" type="pres">
      <dgm:prSet presAssocID="{DA8D5AE0-6FDC-455A-BDF3-926898FC4FD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BA43F28B-1C88-4188-8F22-82FE0AAE672E}" type="pres">
      <dgm:prSet presAssocID="{82FD31EC-8703-4F75-A1C6-C90B5F48BA36}" presName="parentLin" presStyleCnt="0"/>
      <dgm:spPr/>
    </dgm:pt>
    <dgm:pt modelId="{362B8515-7DBC-409E-8373-5337BA133457}" type="pres">
      <dgm:prSet presAssocID="{82FD31EC-8703-4F75-A1C6-C90B5F48BA36}" presName="parentLeftMargin" presStyleLbl="node1" presStyleIdx="0" presStyleCnt="1"/>
      <dgm:spPr/>
      <dgm:t>
        <a:bodyPr/>
        <a:lstStyle/>
        <a:p>
          <a:endParaRPr lang="zh-CN" altLang="en-US"/>
        </a:p>
      </dgm:t>
    </dgm:pt>
    <dgm:pt modelId="{70978F3A-7CD9-48A3-9716-B3C8DE94A349}" type="pres">
      <dgm:prSet presAssocID="{82FD31EC-8703-4F75-A1C6-C90B5F48BA36}" presName="parentText" presStyleLbl="node1" presStyleIdx="0" presStyleCnt="1" custScaleX="23849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B214FAA-6B49-4E37-B204-72ADC6296FAC}" type="pres">
      <dgm:prSet presAssocID="{82FD31EC-8703-4F75-A1C6-C90B5F48BA36}" presName="negativeSpace" presStyleCnt="0"/>
      <dgm:spPr/>
    </dgm:pt>
    <dgm:pt modelId="{01469CD5-8BA0-4EAC-9011-540CAE689AFD}" type="pres">
      <dgm:prSet presAssocID="{82FD31EC-8703-4F75-A1C6-C90B5F48BA36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FCC5AB7F-C68E-4A97-86F8-E58EE7590858}" srcId="{82FD31EC-8703-4F75-A1C6-C90B5F48BA36}" destId="{923FE96F-C7D9-4C0D-B36E-B4A80C8A219E}" srcOrd="0" destOrd="0" parTransId="{4F71452D-230B-4A18-8361-8D1DBEA0BD53}" sibTransId="{DB54B020-5833-4332-A46B-E5B8CB547ED0}"/>
    <dgm:cxn modelId="{1033EB89-B0A7-4809-891F-777AF6354DD1}" type="presOf" srcId="{82FD31EC-8703-4F75-A1C6-C90B5F48BA36}" destId="{70978F3A-7CD9-48A3-9716-B3C8DE94A349}" srcOrd="1" destOrd="0" presId="urn:microsoft.com/office/officeart/2005/8/layout/list1#1"/>
    <dgm:cxn modelId="{3D6A463D-8271-45C8-A715-A1D0E0719FD0}" type="presOf" srcId="{82FD31EC-8703-4F75-A1C6-C90B5F48BA36}" destId="{362B8515-7DBC-409E-8373-5337BA133457}" srcOrd="0" destOrd="0" presId="urn:microsoft.com/office/officeart/2005/8/layout/list1#1"/>
    <dgm:cxn modelId="{A60E8E93-E1B6-4A3F-B6F6-A91A66082491}" type="presOf" srcId="{DA8D5AE0-6FDC-455A-BDF3-926898FC4FD3}" destId="{4F0F7466-FD60-4F58-959D-CF69464AD31F}" srcOrd="0" destOrd="0" presId="urn:microsoft.com/office/officeart/2005/8/layout/list1#1"/>
    <dgm:cxn modelId="{A3411F57-A448-40FA-BCA7-316DDA694C0F}" type="presOf" srcId="{923FE96F-C7D9-4C0D-B36E-B4A80C8A219E}" destId="{01469CD5-8BA0-4EAC-9011-540CAE689AFD}" srcOrd="0" destOrd="0" presId="urn:microsoft.com/office/officeart/2005/8/layout/list1#1"/>
    <dgm:cxn modelId="{8F726855-31F0-4BD6-8E2F-27B72B032D69}" srcId="{DA8D5AE0-6FDC-455A-BDF3-926898FC4FD3}" destId="{82FD31EC-8703-4F75-A1C6-C90B5F48BA36}" srcOrd="0" destOrd="0" parTransId="{1DE9F69B-146E-41B0-983A-E47AA002C326}" sibTransId="{047C3118-5D94-4CB5-9C68-FCBEEA6BC1E5}"/>
    <dgm:cxn modelId="{C089F279-8A3C-42B1-BE6F-865212C50452}" type="presParOf" srcId="{4F0F7466-FD60-4F58-959D-CF69464AD31F}" destId="{BA43F28B-1C88-4188-8F22-82FE0AAE672E}" srcOrd="0" destOrd="0" presId="urn:microsoft.com/office/officeart/2005/8/layout/list1#1"/>
    <dgm:cxn modelId="{BC988E52-5D8D-4D0A-B8E2-4F6F567C9B09}" type="presParOf" srcId="{BA43F28B-1C88-4188-8F22-82FE0AAE672E}" destId="{362B8515-7DBC-409E-8373-5337BA133457}" srcOrd="0" destOrd="0" presId="urn:microsoft.com/office/officeart/2005/8/layout/list1#1"/>
    <dgm:cxn modelId="{E4665AC2-8664-4D6A-B58F-834BB3492ED4}" type="presParOf" srcId="{BA43F28B-1C88-4188-8F22-82FE0AAE672E}" destId="{70978F3A-7CD9-48A3-9716-B3C8DE94A349}" srcOrd="1" destOrd="0" presId="urn:microsoft.com/office/officeart/2005/8/layout/list1#1"/>
    <dgm:cxn modelId="{D1B64E44-7D21-4926-A95D-C296B2608203}" type="presParOf" srcId="{4F0F7466-FD60-4F58-959D-CF69464AD31F}" destId="{3B214FAA-6B49-4E37-B204-72ADC6296FAC}" srcOrd="1" destOrd="0" presId="urn:microsoft.com/office/officeart/2005/8/layout/list1#1"/>
    <dgm:cxn modelId="{DC50D360-BA55-423D-8B89-2F3512274ED2}" type="presParOf" srcId="{4F0F7466-FD60-4F58-959D-CF69464AD31F}" destId="{01469CD5-8BA0-4EAC-9011-540CAE689AFD}" srcOrd="2" destOrd="0" presId="urn:microsoft.com/office/officeart/2005/8/layout/list1#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DA8D5AE0-6FDC-455A-BDF3-926898FC4FD3}" type="doc">
      <dgm:prSet loTypeId="urn:microsoft.com/office/officeart/2005/8/layout/list1#1" loCatId="list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zh-CN" altLang="en-US"/>
        </a:p>
      </dgm:t>
    </dgm:pt>
    <dgm:pt modelId="{82FD31EC-8703-4F75-A1C6-C90B5F48BA36}">
      <dgm:prSet phldrT="[文本]" phldr="0" custT="0"/>
      <dgm:spPr/>
      <dgm:t>
        <a:bodyPr vert="horz" wrap="square"/>
        <a:lstStyle>
          <a:lvl1pPr algn="l">
            <a:defRPr sz="1700"/>
          </a:lvl1pPr>
          <a:lvl2pPr marL="114300" indent="-114300" algn="l">
            <a:defRPr sz="1300"/>
          </a:lvl2pPr>
          <a:lvl3pPr marL="228600" indent="-114300" algn="l">
            <a:defRPr sz="1300"/>
          </a:lvl3pPr>
          <a:lvl4pPr marL="342900" indent="-114300" algn="l">
            <a:defRPr sz="1300"/>
          </a:lvl4pPr>
          <a:lvl5pPr marL="457200" indent="-114300" algn="l">
            <a:defRPr sz="1300"/>
          </a:lvl5pPr>
          <a:lvl6pPr marL="571500" indent="-114300" algn="l">
            <a:defRPr sz="1300"/>
          </a:lvl6pPr>
          <a:lvl7pPr marL="685800" indent="-114300" algn="l">
            <a:defRPr sz="1300"/>
          </a:lvl7pPr>
          <a:lvl8pPr marL="800100" indent="-114300" algn="l">
            <a:defRPr sz="1300"/>
          </a:lvl8pPr>
          <a:lvl9pPr marL="914400" indent="-114300" algn="l">
            <a:defRPr sz="13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b="1" dirty="0" smtClean="0"/>
            <a:t>第二十三步</a:t>
          </a:r>
          <a:endParaRPr lang="zh-CN" altLang="en-US" b="1" dirty="0"/>
        </a:p>
      </dgm:t>
    </dgm:pt>
    <dgm:pt modelId="{1DE9F69B-146E-41B0-983A-E47AA002C326}" cxnId="{8F726855-31F0-4BD6-8E2F-27B72B032D69}" type="parTrans">
      <dgm:prSet/>
      <dgm:spPr/>
      <dgm:t>
        <a:bodyPr/>
        <a:lstStyle/>
        <a:p>
          <a:endParaRPr lang="zh-CN" altLang="en-US"/>
        </a:p>
      </dgm:t>
    </dgm:pt>
    <dgm:pt modelId="{047C3118-5D94-4CB5-9C68-FCBEEA6BC1E5}" cxnId="{8F726855-31F0-4BD6-8E2F-27B72B032D69}" type="sibTrans">
      <dgm:prSet/>
      <dgm:spPr/>
      <dgm:t>
        <a:bodyPr/>
        <a:lstStyle/>
        <a:p>
          <a:endParaRPr lang="zh-CN" altLang="en-US"/>
        </a:p>
      </dgm:t>
    </dgm:pt>
    <dgm:pt modelId="{4F0F7466-FD60-4F58-959D-CF69464AD31F}" type="pres">
      <dgm:prSet presAssocID="{DA8D5AE0-6FDC-455A-BDF3-926898FC4FD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BA43F28B-1C88-4188-8F22-82FE0AAE672E}" type="pres">
      <dgm:prSet presAssocID="{82FD31EC-8703-4F75-A1C6-C90B5F48BA36}" presName="parentLin" presStyleCnt="0"/>
      <dgm:spPr/>
    </dgm:pt>
    <dgm:pt modelId="{362B8515-7DBC-409E-8373-5337BA133457}" type="pres">
      <dgm:prSet presAssocID="{82FD31EC-8703-4F75-A1C6-C90B5F48BA36}" presName="parentLeftMargin" presStyleLbl="node1" presStyleIdx="0" presStyleCnt="1"/>
      <dgm:spPr/>
      <dgm:t>
        <a:bodyPr/>
        <a:lstStyle/>
        <a:p>
          <a:endParaRPr lang="zh-CN" altLang="en-US"/>
        </a:p>
      </dgm:t>
    </dgm:pt>
    <dgm:pt modelId="{70978F3A-7CD9-48A3-9716-B3C8DE94A349}" type="pres">
      <dgm:prSet presAssocID="{82FD31EC-8703-4F75-A1C6-C90B5F48BA36}" presName="parentText" presStyleLbl="node1" presStyleIdx="0" presStyleCnt="1" custScaleX="23849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B214FAA-6B49-4E37-B204-72ADC6296FAC}" type="pres">
      <dgm:prSet presAssocID="{82FD31EC-8703-4F75-A1C6-C90B5F48BA36}" presName="negativeSpace" presStyleCnt="0"/>
      <dgm:spPr/>
    </dgm:pt>
    <dgm:pt modelId="{01469CD5-8BA0-4EAC-9011-540CAE689AFD}" type="pres">
      <dgm:prSet presAssocID="{82FD31EC-8703-4F75-A1C6-C90B5F48BA36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21C84C84-C3F1-4898-96C9-1C935C03EF6F}" type="presOf" srcId="{82FD31EC-8703-4F75-A1C6-C90B5F48BA36}" destId="{362B8515-7DBC-409E-8373-5337BA133457}" srcOrd="0" destOrd="0" presId="urn:microsoft.com/office/officeart/2005/8/layout/list1#1"/>
    <dgm:cxn modelId="{F4357A34-E196-4841-9636-1F16389E4AAC}" type="presOf" srcId="{DA8D5AE0-6FDC-455A-BDF3-926898FC4FD3}" destId="{4F0F7466-FD60-4F58-959D-CF69464AD31F}" srcOrd="0" destOrd="0" presId="urn:microsoft.com/office/officeart/2005/8/layout/list1#1"/>
    <dgm:cxn modelId="{8F726855-31F0-4BD6-8E2F-27B72B032D69}" srcId="{DA8D5AE0-6FDC-455A-BDF3-926898FC4FD3}" destId="{82FD31EC-8703-4F75-A1C6-C90B5F48BA36}" srcOrd="0" destOrd="0" parTransId="{1DE9F69B-146E-41B0-983A-E47AA002C326}" sibTransId="{047C3118-5D94-4CB5-9C68-FCBEEA6BC1E5}"/>
    <dgm:cxn modelId="{492B0B19-59C7-4027-A964-70A5F17FE3EE}" type="presOf" srcId="{82FD31EC-8703-4F75-A1C6-C90B5F48BA36}" destId="{70978F3A-7CD9-48A3-9716-B3C8DE94A349}" srcOrd="1" destOrd="0" presId="urn:microsoft.com/office/officeart/2005/8/layout/list1#1"/>
    <dgm:cxn modelId="{A2499B13-CA06-4CEA-878C-17931C697BC6}" type="presParOf" srcId="{4F0F7466-FD60-4F58-959D-CF69464AD31F}" destId="{BA43F28B-1C88-4188-8F22-82FE0AAE672E}" srcOrd="0" destOrd="0" presId="urn:microsoft.com/office/officeart/2005/8/layout/list1#1"/>
    <dgm:cxn modelId="{4222F96F-3539-4D23-B4DC-4D11C9F39436}" type="presParOf" srcId="{BA43F28B-1C88-4188-8F22-82FE0AAE672E}" destId="{362B8515-7DBC-409E-8373-5337BA133457}" srcOrd="0" destOrd="0" presId="urn:microsoft.com/office/officeart/2005/8/layout/list1#1"/>
    <dgm:cxn modelId="{BA6E76F0-1B82-4046-B42C-D5421EE18634}" type="presParOf" srcId="{BA43F28B-1C88-4188-8F22-82FE0AAE672E}" destId="{70978F3A-7CD9-48A3-9716-B3C8DE94A349}" srcOrd="1" destOrd="0" presId="urn:microsoft.com/office/officeart/2005/8/layout/list1#1"/>
    <dgm:cxn modelId="{53141642-7F34-4A9B-9B8D-D4B9D3536AC8}" type="presParOf" srcId="{4F0F7466-FD60-4F58-959D-CF69464AD31F}" destId="{3B214FAA-6B49-4E37-B204-72ADC6296FAC}" srcOrd="1" destOrd="0" presId="urn:microsoft.com/office/officeart/2005/8/layout/list1#1"/>
    <dgm:cxn modelId="{45C40650-D30A-4D6A-BDD9-28CE97769048}" type="presParOf" srcId="{4F0F7466-FD60-4F58-959D-CF69464AD31F}" destId="{01469CD5-8BA0-4EAC-9011-540CAE689AFD}" srcOrd="2" destOrd="0" presId="urn:microsoft.com/office/officeart/2005/8/layout/list1#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DA8D5AE0-6FDC-455A-BDF3-926898FC4FD3}" type="doc">
      <dgm:prSet loTypeId="urn:microsoft.com/office/officeart/2005/8/layout/list1#1" loCatId="list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zh-CN" altLang="en-US"/>
        </a:p>
      </dgm:t>
    </dgm:pt>
    <dgm:pt modelId="{82FD31EC-8703-4F75-A1C6-C90B5F48BA36}">
      <dgm:prSet phldrT="[文本]" phldr="0" custT="0"/>
      <dgm:spPr/>
      <dgm:t>
        <a:bodyPr vert="horz" wrap="square"/>
        <a:lstStyle>
          <a:lvl1pPr algn="l">
            <a:defRPr sz="1700"/>
          </a:lvl1pPr>
          <a:lvl2pPr marL="114300" indent="-114300" algn="l">
            <a:defRPr sz="1300"/>
          </a:lvl2pPr>
          <a:lvl3pPr marL="228600" indent="-114300" algn="l">
            <a:defRPr sz="1300"/>
          </a:lvl3pPr>
          <a:lvl4pPr marL="342900" indent="-114300" algn="l">
            <a:defRPr sz="1300"/>
          </a:lvl4pPr>
          <a:lvl5pPr marL="457200" indent="-114300" algn="l">
            <a:defRPr sz="1300"/>
          </a:lvl5pPr>
          <a:lvl6pPr marL="571500" indent="-114300" algn="l">
            <a:defRPr sz="1300"/>
          </a:lvl6pPr>
          <a:lvl7pPr marL="685800" indent="-114300" algn="l">
            <a:defRPr sz="1300"/>
          </a:lvl7pPr>
          <a:lvl8pPr marL="800100" indent="-114300" algn="l">
            <a:defRPr sz="1300"/>
          </a:lvl8pPr>
          <a:lvl9pPr marL="914400" indent="-114300" algn="l">
            <a:defRPr sz="13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b="1" dirty="0" smtClean="0"/>
            <a:t>第二十四步</a:t>
          </a:r>
          <a:endParaRPr lang="zh-CN" altLang="en-US" b="1" dirty="0"/>
        </a:p>
      </dgm:t>
    </dgm:pt>
    <dgm:pt modelId="{1DE9F69B-146E-41B0-983A-E47AA002C326}" cxnId="{8F726855-31F0-4BD6-8E2F-27B72B032D69}" type="parTrans">
      <dgm:prSet/>
      <dgm:spPr/>
      <dgm:t>
        <a:bodyPr/>
        <a:lstStyle/>
        <a:p>
          <a:endParaRPr lang="zh-CN" altLang="en-US"/>
        </a:p>
      </dgm:t>
    </dgm:pt>
    <dgm:pt modelId="{047C3118-5D94-4CB5-9C68-FCBEEA6BC1E5}" cxnId="{8F726855-31F0-4BD6-8E2F-27B72B032D69}" type="sibTrans">
      <dgm:prSet/>
      <dgm:spPr/>
      <dgm:t>
        <a:bodyPr/>
        <a:lstStyle/>
        <a:p>
          <a:endParaRPr lang="zh-CN" altLang="en-US"/>
        </a:p>
      </dgm:t>
    </dgm:pt>
    <dgm:pt modelId="{4F0F7466-FD60-4F58-959D-CF69464AD31F}" type="pres">
      <dgm:prSet presAssocID="{DA8D5AE0-6FDC-455A-BDF3-926898FC4FD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BA43F28B-1C88-4188-8F22-82FE0AAE672E}" type="pres">
      <dgm:prSet presAssocID="{82FD31EC-8703-4F75-A1C6-C90B5F48BA36}" presName="parentLin" presStyleCnt="0"/>
      <dgm:spPr/>
    </dgm:pt>
    <dgm:pt modelId="{362B8515-7DBC-409E-8373-5337BA133457}" type="pres">
      <dgm:prSet presAssocID="{82FD31EC-8703-4F75-A1C6-C90B5F48BA36}" presName="parentLeftMargin" presStyleLbl="node1" presStyleIdx="0" presStyleCnt="1"/>
      <dgm:spPr/>
      <dgm:t>
        <a:bodyPr/>
        <a:lstStyle/>
        <a:p>
          <a:endParaRPr lang="zh-CN" altLang="en-US"/>
        </a:p>
      </dgm:t>
    </dgm:pt>
    <dgm:pt modelId="{70978F3A-7CD9-48A3-9716-B3C8DE94A349}" type="pres">
      <dgm:prSet presAssocID="{82FD31EC-8703-4F75-A1C6-C90B5F48BA36}" presName="parentText" presStyleLbl="node1" presStyleIdx="0" presStyleCnt="1" custScaleX="23849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B214FAA-6B49-4E37-B204-72ADC6296FAC}" type="pres">
      <dgm:prSet presAssocID="{82FD31EC-8703-4F75-A1C6-C90B5F48BA36}" presName="negativeSpace" presStyleCnt="0"/>
      <dgm:spPr/>
    </dgm:pt>
    <dgm:pt modelId="{01469CD5-8BA0-4EAC-9011-540CAE689AFD}" type="pres">
      <dgm:prSet presAssocID="{82FD31EC-8703-4F75-A1C6-C90B5F48BA36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E0748231-838E-4BDE-89ED-A453D31545EF}" type="presOf" srcId="{82FD31EC-8703-4F75-A1C6-C90B5F48BA36}" destId="{362B8515-7DBC-409E-8373-5337BA133457}" srcOrd="0" destOrd="0" presId="urn:microsoft.com/office/officeart/2005/8/layout/list1#1"/>
    <dgm:cxn modelId="{8F726855-31F0-4BD6-8E2F-27B72B032D69}" srcId="{DA8D5AE0-6FDC-455A-BDF3-926898FC4FD3}" destId="{82FD31EC-8703-4F75-A1C6-C90B5F48BA36}" srcOrd="0" destOrd="0" parTransId="{1DE9F69B-146E-41B0-983A-E47AA002C326}" sibTransId="{047C3118-5D94-4CB5-9C68-FCBEEA6BC1E5}"/>
    <dgm:cxn modelId="{E47AD7A3-CB0A-4F0F-BBDD-46D4A4839B8B}" type="presOf" srcId="{DA8D5AE0-6FDC-455A-BDF3-926898FC4FD3}" destId="{4F0F7466-FD60-4F58-959D-CF69464AD31F}" srcOrd="0" destOrd="0" presId="urn:microsoft.com/office/officeart/2005/8/layout/list1#1"/>
    <dgm:cxn modelId="{EE91ADF1-0964-44D6-B17C-B0998F559DF9}" type="presOf" srcId="{82FD31EC-8703-4F75-A1C6-C90B5F48BA36}" destId="{70978F3A-7CD9-48A3-9716-B3C8DE94A349}" srcOrd="1" destOrd="0" presId="urn:microsoft.com/office/officeart/2005/8/layout/list1#1"/>
    <dgm:cxn modelId="{0CA4ED85-15EA-447B-8F19-53847AC23880}" type="presParOf" srcId="{4F0F7466-FD60-4F58-959D-CF69464AD31F}" destId="{BA43F28B-1C88-4188-8F22-82FE0AAE672E}" srcOrd="0" destOrd="0" presId="urn:microsoft.com/office/officeart/2005/8/layout/list1#1"/>
    <dgm:cxn modelId="{12940A34-421A-44D9-8BC8-1439C027F287}" type="presParOf" srcId="{BA43F28B-1C88-4188-8F22-82FE0AAE672E}" destId="{362B8515-7DBC-409E-8373-5337BA133457}" srcOrd="0" destOrd="0" presId="urn:microsoft.com/office/officeart/2005/8/layout/list1#1"/>
    <dgm:cxn modelId="{9337BFDA-DB87-4434-869B-B51A3B303DEC}" type="presParOf" srcId="{BA43F28B-1C88-4188-8F22-82FE0AAE672E}" destId="{70978F3A-7CD9-48A3-9716-B3C8DE94A349}" srcOrd="1" destOrd="0" presId="urn:microsoft.com/office/officeart/2005/8/layout/list1#1"/>
    <dgm:cxn modelId="{DD411147-FF47-4999-9596-118F43DCED70}" type="presParOf" srcId="{4F0F7466-FD60-4F58-959D-CF69464AD31F}" destId="{3B214FAA-6B49-4E37-B204-72ADC6296FAC}" srcOrd="1" destOrd="0" presId="urn:microsoft.com/office/officeart/2005/8/layout/list1#1"/>
    <dgm:cxn modelId="{A9F04083-299B-4797-943C-5FAF66CD05D8}" type="presParOf" srcId="{4F0F7466-FD60-4F58-959D-CF69464AD31F}" destId="{01469CD5-8BA0-4EAC-9011-540CAE689AFD}" srcOrd="2" destOrd="0" presId="urn:microsoft.com/office/officeart/2005/8/layout/list1#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A8D5AE0-6FDC-455A-BDF3-926898FC4FD3}" type="doc">
      <dgm:prSet loTypeId="urn:microsoft.com/office/officeart/2005/8/layout/list1#1" loCatId="list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zh-CN" altLang="en-US"/>
        </a:p>
      </dgm:t>
    </dgm:pt>
    <dgm:pt modelId="{82FD31EC-8703-4F75-A1C6-C90B5F48BA36}">
      <dgm:prSet phldrT="[文本]" phldr="0" custT="0"/>
      <dgm:spPr/>
      <dgm:t>
        <a:bodyPr vert="horz" wrap="square"/>
        <a:lstStyle>
          <a:lvl1pPr algn="l">
            <a:defRPr sz="1200"/>
          </a:lvl1pPr>
          <a:lvl2pPr marL="57150" indent="-57150" algn="l">
            <a:defRPr sz="900"/>
          </a:lvl2pPr>
          <a:lvl3pPr marL="114300" indent="-57150" algn="l">
            <a:defRPr sz="900"/>
          </a:lvl3pPr>
          <a:lvl4pPr marL="171450" indent="-57150" algn="l">
            <a:defRPr sz="900"/>
          </a:lvl4pPr>
          <a:lvl5pPr marL="228600" indent="-57150" algn="l">
            <a:defRPr sz="900"/>
          </a:lvl5pPr>
          <a:lvl6pPr marL="285750" indent="-57150" algn="l">
            <a:defRPr sz="900"/>
          </a:lvl6pPr>
          <a:lvl7pPr marL="342900" indent="-57150" algn="l">
            <a:defRPr sz="900"/>
          </a:lvl7pPr>
          <a:lvl8pPr marL="400050" indent="-57150" algn="l">
            <a:defRPr sz="900"/>
          </a:lvl8pPr>
          <a:lvl9pPr marL="457200" indent="-57150" algn="l">
            <a:defRPr sz="9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b="1" dirty="0"/>
            <a:t>第一步</a:t>
          </a:r>
        </a:p>
      </dgm:t>
    </dgm:pt>
    <dgm:pt modelId="{1DE9F69B-146E-41B0-983A-E47AA002C326}" cxnId="{F827F739-42AC-4D7E-B71A-8668F0149A40}" type="parTrans">
      <dgm:prSet/>
      <dgm:spPr/>
      <dgm:t>
        <a:bodyPr/>
        <a:lstStyle/>
        <a:p>
          <a:endParaRPr lang="zh-CN" altLang="en-US"/>
        </a:p>
      </dgm:t>
    </dgm:pt>
    <dgm:pt modelId="{047C3118-5D94-4CB5-9C68-FCBEEA6BC1E5}" cxnId="{F827F739-42AC-4D7E-B71A-8668F0149A40}" type="sibTrans">
      <dgm:prSet/>
      <dgm:spPr/>
      <dgm:t>
        <a:bodyPr/>
        <a:lstStyle/>
        <a:p>
          <a:endParaRPr lang="zh-CN" altLang="en-US"/>
        </a:p>
      </dgm:t>
    </dgm:pt>
    <dgm:pt modelId="{50D51410-88C8-4050-9246-14A6A6FF9E7A}">
      <dgm:prSet/>
      <dgm:spPr>
        <a:noFill/>
      </dgm:spPr>
      <dgm:t>
        <a:bodyPr/>
        <a:lstStyle/>
        <a:p>
          <a:endParaRPr lang="zh-CN" altLang="en-US"/>
        </a:p>
      </dgm:t>
    </dgm:pt>
    <dgm:pt modelId="{90335D44-AEEF-46E7-8549-742A7D3D08AD}" cxnId="{44E7DB52-80E0-4A21-B480-CF710CAB76CC}" type="parTrans">
      <dgm:prSet/>
      <dgm:spPr/>
      <dgm:t>
        <a:bodyPr/>
        <a:lstStyle/>
        <a:p>
          <a:endParaRPr lang="zh-CN" altLang="en-US"/>
        </a:p>
      </dgm:t>
    </dgm:pt>
    <dgm:pt modelId="{F4A0E0D3-FEB0-4F92-AC86-2CD0E9210284}" cxnId="{44E7DB52-80E0-4A21-B480-CF710CAB76CC}" type="sibTrans">
      <dgm:prSet/>
      <dgm:spPr/>
      <dgm:t>
        <a:bodyPr/>
        <a:lstStyle/>
        <a:p>
          <a:endParaRPr lang="zh-CN" altLang="en-US"/>
        </a:p>
      </dgm:t>
    </dgm:pt>
    <dgm:pt modelId="{38B18B7A-C18A-4CEC-8F56-83B17C378F2A}">
      <dgm:prSet phldr="0" custT="0"/>
      <dgm:spPr/>
      <dgm:t>
        <a:bodyPr vert="horz" wrap="square"/>
        <a:lstStyle>
          <a:lvl1pPr algn="l">
            <a:defRPr sz="1200"/>
          </a:lvl1pPr>
          <a:lvl2pPr marL="57150" indent="-57150" algn="l">
            <a:defRPr sz="900"/>
          </a:lvl2pPr>
          <a:lvl3pPr marL="114300" indent="-57150" algn="l">
            <a:defRPr sz="900"/>
          </a:lvl3pPr>
          <a:lvl4pPr marL="171450" indent="-57150" algn="l">
            <a:defRPr sz="900"/>
          </a:lvl4pPr>
          <a:lvl5pPr marL="228600" indent="-57150" algn="l">
            <a:defRPr sz="900"/>
          </a:lvl5pPr>
          <a:lvl6pPr marL="285750" indent="-57150" algn="l">
            <a:defRPr sz="900"/>
          </a:lvl6pPr>
          <a:lvl7pPr marL="342900" indent="-57150" algn="l">
            <a:defRPr sz="900"/>
          </a:lvl7pPr>
          <a:lvl8pPr marL="400050" indent="-57150" algn="l">
            <a:defRPr sz="900"/>
          </a:lvl8pPr>
          <a:lvl9pPr marL="457200" indent="-57150" algn="l">
            <a:defRPr sz="9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b="1" dirty="0"/>
            <a:t>第二步</a:t>
          </a:r>
        </a:p>
      </dgm:t>
    </dgm:pt>
    <dgm:pt modelId="{5F476B7E-7130-4F42-B73D-7CBF00403E0D}" cxnId="{6111D4D7-15F2-4281-B1A4-08355F2B709F}" type="parTrans">
      <dgm:prSet/>
      <dgm:spPr/>
      <dgm:t>
        <a:bodyPr/>
        <a:lstStyle/>
        <a:p>
          <a:endParaRPr lang="zh-CN" altLang="en-US"/>
        </a:p>
      </dgm:t>
    </dgm:pt>
    <dgm:pt modelId="{BD5A2529-180F-4559-943A-820346D0FA3E}" cxnId="{6111D4D7-15F2-4281-B1A4-08355F2B709F}" type="sibTrans">
      <dgm:prSet/>
      <dgm:spPr/>
      <dgm:t>
        <a:bodyPr/>
        <a:lstStyle/>
        <a:p>
          <a:endParaRPr lang="zh-CN" altLang="en-US"/>
        </a:p>
      </dgm:t>
    </dgm:pt>
    <dgm:pt modelId="{F19BD321-861F-4CDF-A7C5-EDC8F2139136}">
      <dgm:prSet phldrT="[文本]" phldr="0" custT="0"/>
      <dgm:spPr/>
      <dgm:t>
        <a:bodyPr vert="horz" wrap="square"/>
        <a:lstStyle>
          <a:lvl1pPr algn="l">
            <a:defRPr sz="1200"/>
          </a:lvl1pPr>
          <a:lvl2pPr marL="57150" indent="-57150" algn="l">
            <a:defRPr sz="900"/>
          </a:lvl2pPr>
          <a:lvl3pPr marL="114300" indent="-57150" algn="l">
            <a:defRPr sz="900"/>
          </a:lvl3pPr>
          <a:lvl4pPr marL="171450" indent="-57150" algn="l">
            <a:defRPr sz="900"/>
          </a:lvl4pPr>
          <a:lvl5pPr marL="228600" indent="-57150" algn="l">
            <a:defRPr sz="900"/>
          </a:lvl5pPr>
          <a:lvl6pPr marL="285750" indent="-57150" algn="l">
            <a:defRPr sz="900"/>
          </a:lvl6pPr>
          <a:lvl7pPr marL="342900" indent="-57150" algn="l">
            <a:defRPr sz="900"/>
          </a:lvl7pPr>
          <a:lvl8pPr marL="400050" indent="-57150" algn="l">
            <a:defRPr sz="900"/>
          </a:lvl8pPr>
          <a:lvl9pPr marL="457200" indent="-57150" algn="l">
            <a:defRPr sz="9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b="1" dirty="0"/>
            <a:t>第三步</a:t>
          </a:r>
        </a:p>
      </dgm:t>
    </dgm:pt>
    <dgm:pt modelId="{F6D287F2-515A-4383-B2D2-93BC920DBE74}" cxnId="{6A4D068E-7EA2-4497-A800-458021F47F0B}" type="parTrans">
      <dgm:prSet/>
      <dgm:spPr/>
      <dgm:t>
        <a:bodyPr/>
        <a:lstStyle/>
        <a:p>
          <a:endParaRPr lang="zh-CN" altLang="en-US"/>
        </a:p>
      </dgm:t>
    </dgm:pt>
    <dgm:pt modelId="{F843B5E1-E495-48F6-9395-DD92972162C8}" cxnId="{6A4D068E-7EA2-4497-A800-458021F47F0B}" type="sibTrans">
      <dgm:prSet/>
      <dgm:spPr/>
      <dgm:t>
        <a:bodyPr/>
        <a:lstStyle/>
        <a:p>
          <a:endParaRPr lang="zh-CN" altLang="en-US"/>
        </a:p>
      </dgm:t>
    </dgm:pt>
    <dgm:pt modelId="{4F0F7466-FD60-4F58-959D-CF69464AD31F}" type="pres">
      <dgm:prSet presAssocID="{DA8D5AE0-6FDC-455A-BDF3-926898FC4FD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BA43F28B-1C88-4188-8F22-82FE0AAE672E}" type="pres">
      <dgm:prSet presAssocID="{82FD31EC-8703-4F75-A1C6-C90B5F48BA36}" presName="parentLin" presStyleCnt="0"/>
      <dgm:spPr/>
    </dgm:pt>
    <dgm:pt modelId="{362B8515-7DBC-409E-8373-5337BA133457}" type="pres">
      <dgm:prSet presAssocID="{82FD31EC-8703-4F75-A1C6-C90B5F48BA36}" presName="parentLeftMargin" presStyleLbl="node1" presStyleIdx="0" presStyleCnt="3"/>
      <dgm:spPr/>
      <dgm:t>
        <a:bodyPr/>
        <a:lstStyle/>
        <a:p>
          <a:endParaRPr lang="zh-CN" altLang="en-US"/>
        </a:p>
      </dgm:t>
    </dgm:pt>
    <dgm:pt modelId="{70978F3A-7CD9-48A3-9716-B3C8DE94A349}" type="pres">
      <dgm:prSet presAssocID="{82FD31EC-8703-4F75-A1C6-C90B5F48BA36}" presName="parentText" presStyleLbl="node1" presStyleIdx="0" presStyleCnt="3" custScaleX="23849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B214FAA-6B49-4E37-B204-72ADC6296FAC}" type="pres">
      <dgm:prSet presAssocID="{82FD31EC-8703-4F75-A1C6-C90B5F48BA36}" presName="negativeSpace" presStyleCnt="0"/>
      <dgm:spPr/>
    </dgm:pt>
    <dgm:pt modelId="{01469CD5-8BA0-4EAC-9011-540CAE689AFD}" type="pres">
      <dgm:prSet presAssocID="{82FD31EC-8703-4F75-A1C6-C90B5F48BA36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C4E3481-C114-47FF-A3C7-F0048F585C1C}" type="pres">
      <dgm:prSet presAssocID="{047C3118-5D94-4CB5-9C68-FCBEEA6BC1E5}" presName="spaceBetweenRectangles" presStyleCnt="0"/>
      <dgm:spPr/>
    </dgm:pt>
    <dgm:pt modelId="{F52E5F41-F421-405F-9466-D88EDAE0CAB9}" type="pres">
      <dgm:prSet presAssocID="{38B18B7A-C18A-4CEC-8F56-83B17C378F2A}" presName="parentLin" presStyleCnt="0"/>
      <dgm:spPr/>
    </dgm:pt>
    <dgm:pt modelId="{AE2D5969-7060-4F4F-BDC7-D8AFED469C93}" type="pres">
      <dgm:prSet presAssocID="{38B18B7A-C18A-4CEC-8F56-83B17C378F2A}" presName="parentLeftMargin" presStyleLbl="node1" presStyleIdx="0" presStyleCnt="3"/>
      <dgm:spPr/>
      <dgm:t>
        <a:bodyPr/>
        <a:lstStyle/>
        <a:p>
          <a:endParaRPr lang="zh-CN" altLang="en-US"/>
        </a:p>
      </dgm:t>
    </dgm:pt>
    <dgm:pt modelId="{D46D11A4-1041-40F8-87B8-DED0F54BFFE0}" type="pres">
      <dgm:prSet presAssocID="{38B18B7A-C18A-4CEC-8F56-83B17C378F2A}" presName="parentText" presStyleLbl="node1" presStyleIdx="1" presStyleCnt="3" custScaleX="23849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BA51C5C-7EEC-46E1-8013-46859BF0B555}" type="pres">
      <dgm:prSet presAssocID="{38B18B7A-C18A-4CEC-8F56-83B17C378F2A}" presName="negativeSpace" presStyleCnt="0"/>
      <dgm:spPr/>
    </dgm:pt>
    <dgm:pt modelId="{AC17E7DA-7560-4724-BCFA-1252E788EF52}" type="pres">
      <dgm:prSet presAssocID="{38B18B7A-C18A-4CEC-8F56-83B17C378F2A}" presName="childText" presStyleLbl="conFgAcc1" presStyleIdx="1" presStyleCnt="3">
        <dgm:presLayoutVars>
          <dgm:bulletEnabled val="1"/>
        </dgm:presLayoutVars>
      </dgm:prSet>
      <dgm:spPr>
        <a:noFill/>
      </dgm:spPr>
    </dgm:pt>
    <dgm:pt modelId="{B989ABBA-8EB4-4715-99AC-CFE7080BEBF3}" type="pres">
      <dgm:prSet presAssocID="{BD5A2529-180F-4559-943A-820346D0FA3E}" presName="spaceBetweenRectangles" presStyleCnt="0"/>
      <dgm:spPr/>
    </dgm:pt>
    <dgm:pt modelId="{DF63FF5E-1155-4286-96D3-7227196AC7C0}" type="pres">
      <dgm:prSet presAssocID="{F19BD321-861F-4CDF-A7C5-EDC8F2139136}" presName="parentLin" presStyleCnt="0"/>
      <dgm:spPr/>
    </dgm:pt>
    <dgm:pt modelId="{61363915-A73B-4769-92D9-B6081667EDDA}" type="pres">
      <dgm:prSet presAssocID="{F19BD321-861F-4CDF-A7C5-EDC8F2139136}" presName="parentLeftMargin" presStyleLbl="node1" presStyleIdx="1" presStyleCnt="3"/>
      <dgm:spPr/>
      <dgm:t>
        <a:bodyPr/>
        <a:lstStyle/>
        <a:p>
          <a:endParaRPr lang="zh-CN" altLang="en-US"/>
        </a:p>
      </dgm:t>
    </dgm:pt>
    <dgm:pt modelId="{5EF8F3E0-1B48-49A0-9F4F-61E8378211C6}" type="pres">
      <dgm:prSet presAssocID="{F19BD321-861F-4CDF-A7C5-EDC8F2139136}" presName="parentText" presStyleLbl="node1" presStyleIdx="2" presStyleCnt="3" custScaleX="23849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E80BEAB-2F25-47BA-955B-99652DF47E5C}" type="pres">
      <dgm:prSet presAssocID="{F19BD321-861F-4CDF-A7C5-EDC8F2139136}" presName="negativeSpace" presStyleCnt="0"/>
      <dgm:spPr/>
    </dgm:pt>
    <dgm:pt modelId="{E1A49483-BF5E-468C-8E26-DD348C44E747}" type="pres">
      <dgm:prSet presAssocID="{F19BD321-861F-4CDF-A7C5-EDC8F2139136}" presName="childText" presStyleLbl="conFgAcc1" presStyleIdx="2" presStyleCnt="3">
        <dgm:presLayoutVars>
          <dgm:bulletEnabled val="1"/>
        </dgm:presLayoutVars>
      </dgm:prSet>
      <dgm:spPr>
        <a:noFill/>
      </dgm:spPr>
    </dgm:pt>
  </dgm:ptLst>
  <dgm:cxnLst>
    <dgm:cxn modelId="{7EEA84FB-F157-47B0-A1E3-381636CE307A}" type="presOf" srcId="{F19BD321-861F-4CDF-A7C5-EDC8F2139136}" destId="{61363915-A73B-4769-92D9-B6081667EDDA}" srcOrd="0" destOrd="0" presId="urn:microsoft.com/office/officeart/2005/8/layout/list1#1"/>
    <dgm:cxn modelId="{025988F2-468F-4818-BC54-30F3636ADFA6}" type="presOf" srcId="{F19BD321-861F-4CDF-A7C5-EDC8F2139136}" destId="{5EF8F3E0-1B48-49A0-9F4F-61E8378211C6}" srcOrd="1" destOrd="0" presId="urn:microsoft.com/office/officeart/2005/8/layout/list1#1"/>
    <dgm:cxn modelId="{F827F739-42AC-4D7E-B71A-8668F0149A40}" srcId="{DA8D5AE0-6FDC-455A-BDF3-926898FC4FD3}" destId="{82FD31EC-8703-4F75-A1C6-C90B5F48BA36}" srcOrd="0" destOrd="0" parTransId="{1DE9F69B-146E-41B0-983A-E47AA002C326}" sibTransId="{047C3118-5D94-4CB5-9C68-FCBEEA6BC1E5}"/>
    <dgm:cxn modelId="{3CBDB160-871C-47A6-A3D3-B3974A5B1EC5}" type="presOf" srcId="{38B18B7A-C18A-4CEC-8F56-83B17C378F2A}" destId="{AE2D5969-7060-4F4F-BDC7-D8AFED469C93}" srcOrd="0" destOrd="0" presId="urn:microsoft.com/office/officeart/2005/8/layout/list1#1"/>
    <dgm:cxn modelId="{3D0BE1E0-E655-409D-BE48-7BDC112FFF87}" type="presOf" srcId="{50D51410-88C8-4050-9246-14A6A6FF9E7A}" destId="{01469CD5-8BA0-4EAC-9011-540CAE689AFD}" srcOrd="0" destOrd="0" presId="urn:microsoft.com/office/officeart/2005/8/layout/list1#1"/>
    <dgm:cxn modelId="{6A4D068E-7EA2-4497-A800-458021F47F0B}" srcId="{DA8D5AE0-6FDC-455A-BDF3-926898FC4FD3}" destId="{F19BD321-861F-4CDF-A7C5-EDC8F2139136}" srcOrd="2" destOrd="0" parTransId="{F6D287F2-515A-4383-B2D2-93BC920DBE74}" sibTransId="{F843B5E1-E495-48F6-9395-DD92972162C8}"/>
    <dgm:cxn modelId="{7CFDD92F-6D9A-4838-B544-182C9F06627D}" type="presOf" srcId="{82FD31EC-8703-4F75-A1C6-C90B5F48BA36}" destId="{70978F3A-7CD9-48A3-9716-B3C8DE94A349}" srcOrd="1" destOrd="0" presId="urn:microsoft.com/office/officeart/2005/8/layout/list1#1"/>
    <dgm:cxn modelId="{37AD6816-231E-4684-89A2-2A5D2B0C3C0B}" type="presOf" srcId="{38B18B7A-C18A-4CEC-8F56-83B17C378F2A}" destId="{D46D11A4-1041-40F8-87B8-DED0F54BFFE0}" srcOrd="1" destOrd="0" presId="urn:microsoft.com/office/officeart/2005/8/layout/list1#1"/>
    <dgm:cxn modelId="{44E7DB52-80E0-4A21-B480-CF710CAB76CC}" srcId="{82FD31EC-8703-4F75-A1C6-C90B5F48BA36}" destId="{50D51410-88C8-4050-9246-14A6A6FF9E7A}" srcOrd="0" destOrd="0" parTransId="{90335D44-AEEF-46E7-8549-742A7D3D08AD}" sibTransId="{F4A0E0D3-FEB0-4F92-AC86-2CD0E9210284}"/>
    <dgm:cxn modelId="{24814367-4E3F-48A3-8004-464A711CD08F}" type="presOf" srcId="{82FD31EC-8703-4F75-A1C6-C90B5F48BA36}" destId="{362B8515-7DBC-409E-8373-5337BA133457}" srcOrd="0" destOrd="0" presId="urn:microsoft.com/office/officeart/2005/8/layout/list1#1"/>
    <dgm:cxn modelId="{6111D4D7-15F2-4281-B1A4-08355F2B709F}" srcId="{DA8D5AE0-6FDC-455A-BDF3-926898FC4FD3}" destId="{38B18B7A-C18A-4CEC-8F56-83B17C378F2A}" srcOrd="1" destOrd="0" parTransId="{5F476B7E-7130-4F42-B73D-7CBF00403E0D}" sibTransId="{BD5A2529-180F-4559-943A-820346D0FA3E}"/>
    <dgm:cxn modelId="{29F11428-E48E-4244-9EED-E43970BC67D8}" type="presOf" srcId="{DA8D5AE0-6FDC-455A-BDF3-926898FC4FD3}" destId="{4F0F7466-FD60-4F58-959D-CF69464AD31F}" srcOrd="0" destOrd="0" presId="urn:microsoft.com/office/officeart/2005/8/layout/list1#1"/>
    <dgm:cxn modelId="{3E640102-00CD-44AC-83A1-203DD7F93049}" type="presParOf" srcId="{4F0F7466-FD60-4F58-959D-CF69464AD31F}" destId="{BA43F28B-1C88-4188-8F22-82FE0AAE672E}" srcOrd="0" destOrd="0" presId="urn:microsoft.com/office/officeart/2005/8/layout/list1#1"/>
    <dgm:cxn modelId="{A996A37A-A28E-42AF-8FF7-36304662904A}" type="presParOf" srcId="{BA43F28B-1C88-4188-8F22-82FE0AAE672E}" destId="{362B8515-7DBC-409E-8373-5337BA133457}" srcOrd="0" destOrd="0" presId="urn:microsoft.com/office/officeart/2005/8/layout/list1#1"/>
    <dgm:cxn modelId="{32272FDF-150E-4E0F-9496-97AF82B11BA7}" type="presParOf" srcId="{BA43F28B-1C88-4188-8F22-82FE0AAE672E}" destId="{70978F3A-7CD9-48A3-9716-B3C8DE94A349}" srcOrd="1" destOrd="0" presId="urn:microsoft.com/office/officeart/2005/8/layout/list1#1"/>
    <dgm:cxn modelId="{9A4BE87D-F067-4189-B732-32EF9FCCEB7D}" type="presParOf" srcId="{4F0F7466-FD60-4F58-959D-CF69464AD31F}" destId="{3B214FAA-6B49-4E37-B204-72ADC6296FAC}" srcOrd="1" destOrd="0" presId="urn:microsoft.com/office/officeart/2005/8/layout/list1#1"/>
    <dgm:cxn modelId="{6E69A174-D478-405F-A4B4-F5522FC3A8F8}" type="presParOf" srcId="{4F0F7466-FD60-4F58-959D-CF69464AD31F}" destId="{01469CD5-8BA0-4EAC-9011-540CAE689AFD}" srcOrd="2" destOrd="0" presId="urn:microsoft.com/office/officeart/2005/8/layout/list1#1"/>
    <dgm:cxn modelId="{3A59262C-7123-47E9-A0D9-8477A003B1CC}" type="presParOf" srcId="{4F0F7466-FD60-4F58-959D-CF69464AD31F}" destId="{9C4E3481-C114-47FF-A3C7-F0048F585C1C}" srcOrd="3" destOrd="0" presId="urn:microsoft.com/office/officeart/2005/8/layout/list1#1"/>
    <dgm:cxn modelId="{85255B83-2D74-4CC5-84D2-55BF190D2946}" type="presParOf" srcId="{4F0F7466-FD60-4F58-959D-CF69464AD31F}" destId="{F52E5F41-F421-405F-9466-D88EDAE0CAB9}" srcOrd="4" destOrd="0" presId="urn:microsoft.com/office/officeart/2005/8/layout/list1#1"/>
    <dgm:cxn modelId="{CCFD7D37-A789-4CB5-A5FD-97028876F9E0}" type="presParOf" srcId="{F52E5F41-F421-405F-9466-D88EDAE0CAB9}" destId="{AE2D5969-7060-4F4F-BDC7-D8AFED469C93}" srcOrd="0" destOrd="0" presId="urn:microsoft.com/office/officeart/2005/8/layout/list1#1"/>
    <dgm:cxn modelId="{5DEB8D8A-FFA2-4499-9057-756A030A33A9}" type="presParOf" srcId="{F52E5F41-F421-405F-9466-D88EDAE0CAB9}" destId="{D46D11A4-1041-40F8-87B8-DED0F54BFFE0}" srcOrd="1" destOrd="0" presId="urn:microsoft.com/office/officeart/2005/8/layout/list1#1"/>
    <dgm:cxn modelId="{EFA4FF22-1048-407D-90C1-A5CAEB1EA231}" type="presParOf" srcId="{4F0F7466-FD60-4F58-959D-CF69464AD31F}" destId="{2BA51C5C-7EEC-46E1-8013-46859BF0B555}" srcOrd="5" destOrd="0" presId="urn:microsoft.com/office/officeart/2005/8/layout/list1#1"/>
    <dgm:cxn modelId="{19E2E9C2-47CE-41A6-B929-4247EA3DC5D6}" type="presParOf" srcId="{4F0F7466-FD60-4F58-959D-CF69464AD31F}" destId="{AC17E7DA-7560-4724-BCFA-1252E788EF52}" srcOrd="6" destOrd="0" presId="urn:microsoft.com/office/officeart/2005/8/layout/list1#1"/>
    <dgm:cxn modelId="{B7E6A321-B60D-4F3E-8B38-B364AA4F78D5}" type="presParOf" srcId="{4F0F7466-FD60-4F58-959D-CF69464AD31F}" destId="{B989ABBA-8EB4-4715-99AC-CFE7080BEBF3}" srcOrd="7" destOrd="0" presId="urn:microsoft.com/office/officeart/2005/8/layout/list1#1"/>
    <dgm:cxn modelId="{C3169E6C-61DB-4CEC-9636-ABF64D139361}" type="presParOf" srcId="{4F0F7466-FD60-4F58-959D-CF69464AD31F}" destId="{DF63FF5E-1155-4286-96D3-7227196AC7C0}" srcOrd="8" destOrd="0" presId="urn:microsoft.com/office/officeart/2005/8/layout/list1#1"/>
    <dgm:cxn modelId="{DAFEFD41-BFBB-4E95-93A6-ABD68C17BDA7}" type="presParOf" srcId="{DF63FF5E-1155-4286-96D3-7227196AC7C0}" destId="{61363915-A73B-4769-92D9-B6081667EDDA}" srcOrd="0" destOrd="0" presId="urn:microsoft.com/office/officeart/2005/8/layout/list1#1"/>
    <dgm:cxn modelId="{2C7378B9-B00C-4F8B-AB2E-D49EDDE253B6}" type="presParOf" srcId="{DF63FF5E-1155-4286-96D3-7227196AC7C0}" destId="{5EF8F3E0-1B48-49A0-9F4F-61E8378211C6}" srcOrd="1" destOrd="0" presId="urn:microsoft.com/office/officeart/2005/8/layout/list1#1"/>
    <dgm:cxn modelId="{E3FFD0EB-5C50-40BF-9FDA-1D1F1CB5BB2F}" type="presParOf" srcId="{4F0F7466-FD60-4F58-959D-CF69464AD31F}" destId="{0E80BEAB-2F25-47BA-955B-99652DF47E5C}" srcOrd="9" destOrd="0" presId="urn:microsoft.com/office/officeart/2005/8/layout/list1#1"/>
    <dgm:cxn modelId="{BB1EBE65-4C84-4A7C-87B7-F893CC406E18}" type="presParOf" srcId="{4F0F7466-FD60-4F58-959D-CF69464AD31F}" destId="{E1A49483-BF5E-468C-8E26-DD348C44E747}" srcOrd="10" destOrd="0" presId="urn:microsoft.com/office/officeart/2005/8/layout/list1#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A8D5AE0-6FDC-455A-BDF3-926898FC4FD3}" type="doc">
      <dgm:prSet loTypeId="urn:microsoft.com/office/officeart/2005/8/layout/list1#1" loCatId="list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zh-CN" altLang="en-US"/>
        </a:p>
      </dgm:t>
    </dgm:pt>
    <dgm:pt modelId="{82FD31EC-8703-4F75-A1C6-C90B5F48BA36}">
      <dgm:prSet phldrT="[文本]" phldr="0" custT="0"/>
      <dgm:spPr/>
      <dgm:t>
        <a:bodyPr vert="horz" wrap="square"/>
        <a:lstStyle>
          <a:lvl1pPr algn="l">
            <a:defRPr sz="1700"/>
          </a:lvl1pPr>
          <a:lvl2pPr marL="114300" indent="-114300" algn="l">
            <a:defRPr sz="1300"/>
          </a:lvl2pPr>
          <a:lvl3pPr marL="228600" indent="-114300" algn="l">
            <a:defRPr sz="1300"/>
          </a:lvl3pPr>
          <a:lvl4pPr marL="342900" indent="-114300" algn="l">
            <a:defRPr sz="1300"/>
          </a:lvl4pPr>
          <a:lvl5pPr marL="457200" indent="-114300" algn="l">
            <a:defRPr sz="1300"/>
          </a:lvl5pPr>
          <a:lvl6pPr marL="571500" indent="-114300" algn="l">
            <a:defRPr sz="1300"/>
          </a:lvl6pPr>
          <a:lvl7pPr marL="685800" indent="-114300" algn="l">
            <a:defRPr sz="1300"/>
          </a:lvl7pPr>
          <a:lvl8pPr marL="800100" indent="-114300" algn="l">
            <a:defRPr sz="1300"/>
          </a:lvl8pPr>
          <a:lvl9pPr marL="914400" indent="-114300" algn="l">
            <a:defRPr sz="13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b="1" dirty="0" smtClean="0"/>
            <a:t>第四步</a:t>
          </a:r>
          <a:endParaRPr lang="zh-CN" altLang="en-US" b="1" dirty="0"/>
        </a:p>
      </dgm:t>
    </dgm:pt>
    <dgm:pt modelId="{1DE9F69B-146E-41B0-983A-E47AA002C326}" cxnId="{8F726855-31F0-4BD6-8E2F-27B72B032D69}" type="parTrans">
      <dgm:prSet/>
      <dgm:spPr/>
      <dgm:t>
        <a:bodyPr/>
        <a:lstStyle/>
        <a:p>
          <a:endParaRPr lang="zh-CN" altLang="en-US"/>
        </a:p>
      </dgm:t>
    </dgm:pt>
    <dgm:pt modelId="{047C3118-5D94-4CB5-9C68-FCBEEA6BC1E5}" cxnId="{8F726855-31F0-4BD6-8E2F-27B72B032D69}" type="sibTrans">
      <dgm:prSet/>
      <dgm:spPr/>
      <dgm:t>
        <a:bodyPr/>
        <a:lstStyle/>
        <a:p>
          <a:endParaRPr lang="zh-CN" altLang="en-US"/>
        </a:p>
      </dgm:t>
    </dgm:pt>
    <dgm:pt modelId="{50D51410-88C8-4050-9246-14A6A6FF9E7A}">
      <dgm:prSet/>
      <dgm:spPr>
        <a:noFill/>
      </dgm:spPr>
      <dgm:t>
        <a:bodyPr/>
        <a:lstStyle/>
        <a:p>
          <a:endParaRPr lang="zh-CN" altLang="en-US" dirty="0"/>
        </a:p>
      </dgm:t>
    </dgm:pt>
    <dgm:pt modelId="{90335D44-AEEF-46E7-8549-742A7D3D08AD}" cxnId="{143D110D-6BB8-4595-9489-0704E0F3D2E8}" type="parTrans">
      <dgm:prSet/>
      <dgm:spPr/>
      <dgm:t>
        <a:bodyPr/>
        <a:lstStyle/>
        <a:p>
          <a:endParaRPr lang="zh-CN" altLang="en-US"/>
        </a:p>
      </dgm:t>
    </dgm:pt>
    <dgm:pt modelId="{F4A0E0D3-FEB0-4F92-AC86-2CD0E9210284}" cxnId="{143D110D-6BB8-4595-9489-0704E0F3D2E8}" type="sibTrans">
      <dgm:prSet/>
      <dgm:spPr/>
      <dgm:t>
        <a:bodyPr/>
        <a:lstStyle/>
        <a:p>
          <a:endParaRPr lang="zh-CN" altLang="en-US"/>
        </a:p>
      </dgm:t>
    </dgm:pt>
    <dgm:pt modelId="{4F0F7466-FD60-4F58-959D-CF69464AD31F}" type="pres">
      <dgm:prSet presAssocID="{DA8D5AE0-6FDC-455A-BDF3-926898FC4FD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BA43F28B-1C88-4188-8F22-82FE0AAE672E}" type="pres">
      <dgm:prSet presAssocID="{82FD31EC-8703-4F75-A1C6-C90B5F48BA36}" presName="parentLin" presStyleCnt="0"/>
      <dgm:spPr/>
    </dgm:pt>
    <dgm:pt modelId="{362B8515-7DBC-409E-8373-5337BA133457}" type="pres">
      <dgm:prSet presAssocID="{82FD31EC-8703-4F75-A1C6-C90B5F48BA36}" presName="parentLeftMargin" presStyleLbl="node1" presStyleIdx="0" presStyleCnt="1"/>
      <dgm:spPr/>
      <dgm:t>
        <a:bodyPr/>
        <a:lstStyle/>
        <a:p>
          <a:endParaRPr lang="zh-CN" altLang="en-US"/>
        </a:p>
      </dgm:t>
    </dgm:pt>
    <dgm:pt modelId="{70978F3A-7CD9-48A3-9716-B3C8DE94A349}" type="pres">
      <dgm:prSet presAssocID="{82FD31EC-8703-4F75-A1C6-C90B5F48BA36}" presName="parentText" presStyleLbl="node1" presStyleIdx="0" presStyleCnt="1" custScaleX="23849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B214FAA-6B49-4E37-B204-72ADC6296FAC}" type="pres">
      <dgm:prSet presAssocID="{82FD31EC-8703-4F75-A1C6-C90B5F48BA36}" presName="negativeSpace" presStyleCnt="0"/>
      <dgm:spPr/>
    </dgm:pt>
    <dgm:pt modelId="{01469CD5-8BA0-4EAC-9011-540CAE689AFD}" type="pres">
      <dgm:prSet presAssocID="{82FD31EC-8703-4F75-A1C6-C90B5F48BA36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7633C52B-EAD8-4FF0-AEA4-C84DB465C2A1}" type="presOf" srcId="{82FD31EC-8703-4F75-A1C6-C90B5F48BA36}" destId="{70978F3A-7CD9-48A3-9716-B3C8DE94A349}" srcOrd="1" destOrd="0" presId="urn:microsoft.com/office/officeart/2005/8/layout/list1#1"/>
    <dgm:cxn modelId="{143D110D-6BB8-4595-9489-0704E0F3D2E8}" srcId="{82FD31EC-8703-4F75-A1C6-C90B5F48BA36}" destId="{50D51410-88C8-4050-9246-14A6A6FF9E7A}" srcOrd="0" destOrd="0" parTransId="{90335D44-AEEF-46E7-8549-742A7D3D08AD}" sibTransId="{F4A0E0D3-FEB0-4F92-AC86-2CD0E9210284}"/>
    <dgm:cxn modelId="{5C87239D-BDDC-49EB-B2DE-C9AEEAEA8977}" type="presOf" srcId="{82FD31EC-8703-4F75-A1C6-C90B5F48BA36}" destId="{362B8515-7DBC-409E-8373-5337BA133457}" srcOrd="0" destOrd="0" presId="urn:microsoft.com/office/officeart/2005/8/layout/list1#1"/>
    <dgm:cxn modelId="{8F726855-31F0-4BD6-8E2F-27B72B032D69}" srcId="{DA8D5AE0-6FDC-455A-BDF3-926898FC4FD3}" destId="{82FD31EC-8703-4F75-A1C6-C90B5F48BA36}" srcOrd="0" destOrd="0" parTransId="{1DE9F69B-146E-41B0-983A-E47AA002C326}" sibTransId="{047C3118-5D94-4CB5-9C68-FCBEEA6BC1E5}"/>
    <dgm:cxn modelId="{4AE70613-550D-4379-BA1A-228E7A2F1DB3}" type="presOf" srcId="{DA8D5AE0-6FDC-455A-BDF3-926898FC4FD3}" destId="{4F0F7466-FD60-4F58-959D-CF69464AD31F}" srcOrd="0" destOrd="0" presId="urn:microsoft.com/office/officeart/2005/8/layout/list1#1"/>
    <dgm:cxn modelId="{7C983C18-DF73-4FA2-BAEA-75757949DED8}" type="presOf" srcId="{50D51410-88C8-4050-9246-14A6A6FF9E7A}" destId="{01469CD5-8BA0-4EAC-9011-540CAE689AFD}" srcOrd="0" destOrd="0" presId="urn:microsoft.com/office/officeart/2005/8/layout/list1#1"/>
    <dgm:cxn modelId="{7C12A9A5-65A5-4303-A30D-88E618F502E3}" type="presParOf" srcId="{4F0F7466-FD60-4F58-959D-CF69464AD31F}" destId="{BA43F28B-1C88-4188-8F22-82FE0AAE672E}" srcOrd="0" destOrd="0" presId="urn:microsoft.com/office/officeart/2005/8/layout/list1#1"/>
    <dgm:cxn modelId="{D8664BF8-FCBD-41EB-A9D8-53AF9F3BE61C}" type="presParOf" srcId="{BA43F28B-1C88-4188-8F22-82FE0AAE672E}" destId="{362B8515-7DBC-409E-8373-5337BA133457}" srcOrd="0" destOrd="0" presId="urn:microsoft.com/office/officeart/2005/8/layout/list1#1"/>
    <dgm:cxn modelId="{D140984C-E208-4537-A32F-B691E781A18C}" type="presParOf" srcId="{BA43F28B-1C88-4188-8F22-82FE0AAE672E}" destId="{70978F3A-7CD9-48A3-9716-B3C8DE94A349}" srcOrd="1" destOrd="0" presId="urn:microsoft.com/office/officeart/2005/8/layout/list1#1"/>
    <dgm:cxn modelId="{7A46F5FE-9507-4CA6-AD94-56045C86EE6A}" type="presParOf" srcId="{4F0F7466-FD60-4F58-959D-CF69464AD31F}" destId="{3B214FAA-6B49-4E37-B204-72ADC6296FAC}" srcOrd="1" destOrd="0" presId="urn:microsoft.com/office/officeart/2005/8/layout/list1#1"/>
    <dgm:cxn modelId="{6E714A8D-D0E8-49C7-96AF-ECBA7EFAD7AC}" type="presParOf" srcId="{4F0F7466-FD60-4F58-959D-CF69464AD31F}" destId="{01469CD5-8BA0-4EAC-9011-540CAE689AFD}" srcOrd="2" destOrd="0" presId="urn:microsoft.com/office/officeart/2005/8/layout/list1#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A8D5AE0-6FDC-455A-BDF3-926898FC4FD3}" type="doc">
      <dgm:prSet loTypeId="urn:microsoft.com/office/officeart/2005/8/layout/list1#1" loCatId="list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zh-CN" altLang="en-US"/>
        </a:p>
      </dgm:t>
    </dgm:pt>
    <dgm:pt modelId="{82FD31EC-8703-4F75-A1C6-C90B5F48BA36}">
      <dgm:prSet phldrT="[文本]" phldr="0" custT="0"/>
      <dgm:spPr/>
      <dgm:t>
        <a:bodyPr vert="horz" wrap="square"/>
        <a:lstStyle>
          <a:lvl1pPr algn="l">
            <a:defRPr sz="1700"/>
          </a:lvl1pPr>
          <a:lvl2pPr marL="114300" indent="-114300" algn="l">
            <a:defRPr sz="1300"/>
          </a:lvl2pPr>
          <a:lvl3pPr marL="228600" indent="-114300" algn="l">
            <a:defRPr sz="1300"/>
          </a:lvl3pPr>
          <a:lvl4pPr marL="342900" indent="-114300" algn="l">
            <a:defRPr sz="1300"/>
          </a:lvl4pPr>
          <a:lvl5pPr marL="457200" indent="-114300" algn="l">
            <a:defRPr sz="1300"/>
          </a:lvl5pPr>
          <a:lvl6pPr marL="571500" indent="-114300" algn="l">
            <a:defRPr sz="1300"/>
          </a:lvl6pPr>
          <a:lvl7pPr marL="685800" indent="-114300" algn="l">
            <a:defRPr sz="1300"/>
          </a:lvl7pPr>
          <a:lvl8pPr marL="800100" indent="-114300" algn="l">
            <a:defRPr sz="1300"/>
          </a:lvl8pPr>
          <a:lvl9pPr marL="914400" indent="-114300" algn="l">
            <a:defRPr sz="13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b="1" dirty="0" smtClean="0"/>
            <a:t>JSON</a:t>
          </a:r>
          <a:r>
            <a:rPr lang="zh-CN" altLang="en-US" b="1" dirty="0" smtClean="0"/>
            <a:t>抽取字段设置</a:t>
          </a:r>
          <a:endParaRPr lang="zh-CN" altLang="en-US" b="1" dirty="0"/>
        </a:p>
      </dgm:t>
    </dgm:pt>
    <dgm:pt modelId="{1DE9F69B-146E-41B0-983A-E47AA002C326}" cxnId="{8F726855-31F0-4BD6-8E2F-27B72B032D69}" type="parTrans">
      <dgm:prSet/>
      <dgm:spPr/>
      <dgm:t>
        <a:bodyPr/>
        <a:lstStyle/>
        <a:p>
          <a:endParaRPr lang="zh-CN" altLang="en-US"/>
        </a:p>
      </dgm:t>
    </dgm:pt>
    <dgm:pt modelId="{047C3118-5D94-4CB5-9C68-FCBEEA6BC1E5}" cxnId="{8F726855-31F0-4BD6-8E2F-27B72B032D69}" type="sibTrans">
      <dgm:prSet/>
      <dgm:spPr/>
      <dgm:t>
        <a:bodyPr/>
        <a:lstStyle/>
        <a:p>
          <a:endParaRPr lang="zh-CN" altLang="en-US"/>
        </a:p>
      </dgm:t>
    </dgm:pt>
    <dgm:pt modelId="{50D51410-88C8-4050-9246-14A6A6FF9E7A}">
      <dgm:prSet/>
      <dgm:spPr>
        <a:noFill/>
      </dgm:spPr>
      <dgm:t>
        <a:bodyPr/>
        <a:lstStyle/>
        <a:p>
          <a:endParaRPr lang="zh-CN" altLang="en-US" dirty="0"/>
        </a:p>
      </dgm:t>
    </dgm:pt>
    <dgm:pt modelId="{F4A0E0D3-FEB0-4F92-AC86-2CD0E9210284}" cxnId="{143D110D-6BB8-4595-9489-0704E0F3D2E8}" type="sibTrans">
      <dgm:prSet/>
      <dgm:spPr/>
      <dgm:t>
        <a:bodyPr/>
        <a:lstStyle/>
        <a:p>
          <a:endParaRPr lang="zh-CN" altLang="en-US"/>
        </a:p>
      </dgm:t>
    </dgm:pt>
    <dgm:pt modelId="{90335D44-AEEF-46E7-8549-742A7D3D08AD}" cxnId="{143D110D-6BB8-4595-9489-0704E0F3D2E8}" type="parTrans">
      <dgm:prSet/>
      <dgm:spPr/>
      <dgm:t>
        <a:bodyPr/>
        <a:lstStyle/>
        <a:p>
          <a:endParaRPr lang="zh-CN" altLang="en-US"/>
        </a:p>
      </dgm:t>
    </dgm:pt>
    <dgm:pt modelId="{4F0F7466-FD60-4F58-959D-CF69464AD31F}" type="pres">
      <dgm:prSet presAssocID="{DA8D5AE0-6FDC-455A-BDF3-926898FC4FD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BA43F28B-1C88-4188-8F22-82FE0AAE672E}" type="pres">
      <dgm:prSet presAssocID="{82FD31EC-8703-4F75-A1C6-C90B5F48BA36}" presName="parentLin" presStyleCnt="0"/>
      <dgm:spPr/>
    </dgm:pt>
    <dgm:pt modelId="{362B8515-7DBC-409E-8373-5337BA133457}" type="pres">
      <dgm:prSet presAssocID="{82FD31EC-8703-4F75-A1C6-C90B5F48BA36}" presName="parentLeftMargin" presStyleLbl="node1" presStyleIdx="0" presStyleCnt="1"/>
      <dgm:spPr/>
      <dgm:t>
        <a:bodyPr/>
        <a:lstStyle/>
        <a:p>
          <a:endParaRPr lang="zh-CN" altLang="en-US"/>
        </a:p>
      </dgm:t>
    </dgm:pt>
    <dgm:pt modelId="{70978F3A-7CD9-48A3-9716-B3C8DE94A349}" type="pres">
      <dgm:prSet presAssocID="{82FD31EC-8703-4F75-A1C6-C90B5F48BA36}" presName="parentText" presStyleLbl="node1" presStyleIdx="0" presStyleCnt="1" custScaleX="23849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B214FAA-6B49-4E37-B204-72ADC6296FAC}" type="pres">
      <dgm:prSet presAssocID="{82FD31EC-8703-4F75-A1C6-C90B5F48BA36}" presName="negativeSpace" presStyleCnt="0"/>
      <dgm:spPr/>
    </dgm:pt>
    <dgm:pt modelId="{01469CD5-8BA0-4EAC-9011-540CAE689AFD}" type="pres">
      <dgm:prSet presAssocID="{82FD31EC-8703-4F75-A1C6-C90B5F48BA36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BA64D2CA-6719-492D-9FC4-E6E709B5CF19}" type="presOf" srcId="{82FD31EC-8703-4F75-A1C6-C90B5F48BA36}" destId="{70978F3A-7CD9-48A3-9716-B3C8DE94A349}" srcOrd="1" destOrd="0" presId="urn:microsoft.com/office/officeart/2005/8/layout/list1#1"/>
    <dgm:cxn modelId="{5F70BA24-967D-4E34-9694-B3A45EC06241}" type="presOf" srcId="{82FD31EC-8703-4F75-A1C6-C90B5F48BA36}" destId="{362B8515-7DBC-409E-8373-5337BA133457}" srcOrd="0" destOrd="0" presId="urn:microsoft.com/office/officeart/2005/8/layout/list1#1"/>
    <dgm:cxn modelId="{8F726855-31F0-4BD6-8E2F-27B72B032D69}" srcId="{DA8D5AE0-6FDC-455A-BDF3-926898FC4FD3}" destId="{82FD31EC-8703-4F75-A1C6-C90B5F48BA36}" srcOrd="0" destOrd="0" parTransId="{1DE9F69B-146E-41B0-983A-E47AA002C326}" sibTransId="{047C3118-5D94-4CB5-9C68-FCBEEA6BC1E5}"/>
    <dgm:cxn modelId="{143D110D-6BB8-4595-9489-0704E0F3D2E8}" srcId="{82FD31EC-8703-4F75-A1C6-C90B5F48BA36}" destId="{50D51410-88C8-4050-9246-14A6A6FF9E7A}" srcOrd="0" destOrd="0" parTransId="{90335D44-AEEF-46E7-8549-742A7D3D08AD}" sibTransId="{F4A0E0D3-FEB0-4F92-AC86-2CD0E9210284}"/>
    <dgm:cxn modelId="{5EBEE902-E240-4880-A5D4-A4CBAE72F8DC}" type="presOf" srcId="{50D51410-88C8-4050-9246-14A6A6FF9E7A}" destId="{01469CD5-8BA0-4EAC-9011-540CAE689AFD}" srcOrd="0" destOrd="0" presId="urn:microsoft.com/office/officeart/2005/8/layout/list1#1"/>
    <dgm:cxn modelId="{FBC46790-119E-4636-A0C0-546131E46B4A}" type="presOf" srcId="{DA8D5AE0-6FDC-455A-BDF3-926898FC4FD3}" destId="{4F0F7466-FD60-4F58-959D-CF69464AD31F}" srcOrd="0" destOrd="0" presId="urn:microsoft.com/office/officeart/2005/8/layout/list1#1"/>
    <dgm:cxn modelId="{9B1448E4-88E1-4CA0-A7A6-3DB8B06C83A8}" type="presParOf" srcId="{4F0F7466-FD60-4F58-959D-CF69464AD31F}" destId="{BA43F28B-1C88-4188-8F22-82FE0AAE672E}" srcOrd="0" destOrd="0" presId="urn:microsoft.com/office/officeart/2005/8/layout/list1#1"/>
    <dgm:cxn modelId="{79FB891E-355E-4A08-A82B-0923AA435955}" type="presParOf" srcId="{BA43F28B-1C88-4188-8F22-82FE0AAE672E}" destId="{362B8515-7DBC-409E-8373-5337BA133457}" srcOrd="0" destOrd="0" presId="urn:microsoft.com/office/officeart/2005/8/layout/list1#1"/>
    <dgm:cxn modelId="{CF2E37B1-1D44-4DF1-B227-994797BEFA0A}" type="presParOf" srcId="{BA43F28B-1C88-4188-8F22-82FE0AAE672E}" destId="{70978F3A-7CD9-48A3-9716-B3C8DE94A349}" srcOrd="1" destOrd="0" presId="urn:microsoft.com/office/officeart/2005/8/layout/list1#1"/>
    <dgm:cxn modelId="{FC8BC670-76EA-4F2C-B79A-7DEE331A5228}" type="presParOf" srcId="{4F0F7466-FD60-4F58-959D-CF69464AD31F}" destId="{3B214FAA-6B49-4E37-B204-72ADC6296FAC}" srcOrd="1" destOrd="0" presId="urn:microsoft.com/office/officeart/2005/8/layout/list1#1"/>
    <dgm:cxn modelId="{E7C75A6D-BD50-4EB1-9668-5E36003D17E1}" type="presParOf" srcId="{4F0F7466-FD60-4F58-959D-CF69464AD31F}" destId="{01469CD5-8BA0-4EAC-9011-540CAE689AFD}" srcOrd="2" destOrd="0" presId="urn:microsoft.com/office/officeart/2005/8/layout/list1#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A8D5AE0-6FDC-455A-BDF3-926898FC4FD3}" type="doc">
      <dgm:prSet loTypeId="urn:microsoft.com/office/officeart/2005/8/layout/list1#1" loCatId="list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zh-CN" altLang="en-US"/>
        </a:p>
      </dgm:t>
    </dgm:pt>
    <dgm:pt modelId="{82FD31EC-8703-4F75-A1C6-C90B5F48BA36}">
      <dgm:prSet phldrT="[文本]" phldr="0" custT="0"/>
      <dgm:spPr/>
      <dgm:t>
        <a:bodyPr vert="horz" wrap="square"/>
        <a:lstStyle>
          <a:lvl1pPr algn="l">
            <a:defRPr sz="1200"/>
          </a:lvl1pPr>
          <a:lvl2pPr marL="57150" indent="-57150" algn="l">
            <a:defRPr sz="900"/>
          </a:lvl2pPr>
          <a:lvl3pPr marL="114300" indent="-57150" algn="l">
            <a:defRPr sz="900"/>
          </a:lvl3pPr>
          <a:lvl4pPr marL="171450" indent="-57150" algn="l">
            <a:defRPr sz="900"/>
          </a:lvl4pPr>
          <a:lvl5pPr marL="228600" indent="-57150" algn="l">
            <a:defRPr sz="900"/>
          </a:lvl5pPr>
          <a:lvl6pPr marL="285750" indent="-57150" algn="l">
            <a:defRPr sz="900"/>
          </a:lvl6pPr>
          <a:lvl7pPr marL="342900" indent="-57150" algn="l">
            <a:defRPr sz="900"/>
          </a:lvl7pPr>
          <a:lvl8pPr marL="400050" indent="-57150" algn="l">
            <a:defRPr sz="900"/>
          </a:lvl8pPr>
          <a:lvl9pPr marL="457200" indent="-57150" algn="l">
            <a:defRPr sz="9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b="1" dirty="0" smtClean="0"/>
            <a:t>第五步</a:t>
          </a:r>
          <a:endParaRPr lang="zh-CN" altLang="en-US" b="1" dirty="0"/>
        </a:p>
      </dgm:t>
    </dgm:pt>
    <dgm:pt modelId="{1DE9F69B-146E-41B0-983A-E47AA002C326}" cxnId="{F827F739-42AC-4D7E-B71A-8668F0149A40}" type="parTrans">
      <dgm:prSet/>
      <dgm:spPr/>
      <dgm:t>
        <a:bodyPr/>
        <a:lstStyle/>
        <a:p>
          <a:endParaRPr lang="zh-CN" altLang="en-US"/>
        </a:p>
      </dgm:t>
    </dgm:pt>
    <dgm:pt modelId="{047C3118-5D94-4CB5-9C68-FCBEEA6BC1E5}" cxnId="{F827F739-42AC-4D7E-B71A-8668F0149A40}" type="sibTrans">
      <dgm:prSet/>
      <dgm:spPr/>
      <dgm:t>
        <a:bodyPr/>
        <a:lstStyle/>
        <a:p>
          <a:endParaRPr lang="zh-CN" altLang="en-US"/>
        </a:p>
      </dgm:t>
    </dgm:pt>
    <dgm:pt modelId="{50D51410-88C8-4050-9246-14A6A6FF9E7A}">
      <dgm:prSet/>
      <dgm:spPr>
        <a:noFill/>
      </dgm:spPr>
      <dgm:t>
        <a:bodyPr/>
        <a:lstStyle/>
        <a:p>
          <a:endParaRPr lang="zh-CN" altLang="en-US"/>
        </a:p>
      </dgm:t>
    </dgm:pt>
    <dgm:pt modelId="{90335D44-AEEF-46E7-8549-742A7D3D08AD}" cxnId="{44E7DB52-80E0-4A21-B480-CF710CAB76CC}" type="parTrans">
      <dgm:prSet/>
      <dgm:spPr/>
      <dgm:t>
        <a:bodyPr/>
        <a:lstStyle/>
        <a:p>
          <a:endParaRPr lang="zh-CN" altLang="en-US"/>
        </a:p>
      </dgm:t>
    </dgm:pt>
    <dgm:pt modelId="{F4A0E0D3-FEB0-4F92-AC86-2CD0E9210284}" cxnId="{44E7DB52-80E0-4A21-B480-CF710CAB76CC}" type="sibTrans">
      <dgm:prSet/>
      <dgm:spPr/>
      <dgm:t>
        <a:bodyPr/>
        <a:lstStyle/>
        <a:p>
          <a:endParaRPr lang="zh-CN" altLang="en-US"/>
        </a:p>
      </dgm:t>
    </dgm:pt>
    <dgm:pt modelId="{38B18B7A-C18A-4CEC-8F56-83B17C378F2A}">
      <dgm:prSet phldr="0" custT="0"/>
      <dgm:spPr/>
      <dgm:t>
        <a:bodyPr vert="horz" wrap="square"/>
        <a:lstStyle>
          <a:lvl1pPr algn="l">
            <a:defRPr sz="1200"/>
          </a:lvl1pPr>
          <a:lvl2pPr marL="57150" indent="-57150" algn="l">
            <a:defRPr sz="900"/>
          </a:lvl2pPr>
          <a:lvl3pPr marL="114300" indent="-57150" algn="l">
            <a:defRPr sz="900"/>
          </a:lvl3pPr>
          <a:lvl4pPr marL="171450" indent="-57150" algn="l">
            <a:defRPr sz="900"/>
          </a:lvl4pPr>
          <a:lvl5pPr marL="228600" indent="-57150" algn="l">
            <a:defRPr sz="900"/>
          </a:lvl5pPr>
          <a:lvl6pPr marL="285750" indent="-57150" algn="l">
            <a:defRPr sz="900"/>
          </a:lvl6pPr>
          <a:lvl7pPr marL="342900" indent="-57150" algn="l">
            <a:defRPr sz="900"/>
          </a:lvl7pPr>
          <a:lvl8pPr marL="400050" indent="-57150" algn="l">
            <a:defRPr sz="900"/>
          </a:lvl8pPr>
          <a:lvl9pPr marL="457200" indent="-57150" algn="l">
            <a:defRPr sz="9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b="1" dirty="0" smtClean="0"/>
            <a:t>第六步</a:t>
          </a:r>
          <a:endParaRPr lang="zh-CN" altLang="en-US" b="1" dirty="0"/>
        </a:p>
      </dgm:t>
    </dgm:pt>
    <dgm:pt modelId="{5F476B7E-7130-4F42-B73D-7CBF00403E0D}" cxnId="{6111D4D7-15F2-4281-B1A4-08355F2B709F}" type="parTrans">
      <dgm:prSet/>
      <dgm:spPr/>
      <dgm:t>
        <a:bodyPr/>
        <a:lstStyle/>
        <a:p>
          <a:endParaRPr lang="zh-CN" altLang="en-US"/>
        </a:p>
      </dgm:t>
    </dgm:pt>
    <dgm:pt modelId="{BD5A2529-180F-4559-943A-820346D0FA3E}" cxnId="{6111D4D7-15F2-4281-B1A4-08355F2B709F}" type="sibTrans">
      <dgm:prSet/>
      <dgm:spPr/>
      <dgm:t>
        <a:bodyPr/>
        <a:lstStyle/>
        <a:p>
          <a:endParaRPr lang="zh-CN" altLang="en-US"/>
        </a:p>
      </dgm:t>
    </dgm:pt>
    <dgm:pt modelId="{2B8A4858-853F-43C2-A27C-5F0C0886A22B}">
      <dgm:prSet/>
      <dgm:spPr>
        <a:noFill/>
      </dgm:spPr>
      <dgm:t>
        <a:bodyPr/>
        <a:lstStyle/>
        <a:p>
          <a:r>
            <a:rPr lang="zh-CN" dirty="0" smtClean="0"/>
            <a:t>从左侧“核心对象”选择“输出”，“</a:t>
          </a:r>
          <a:r>
            <a:rPr lang="en-US" dirty="0" smtClean="0"/>
            <a:t>Excel</a:t>
          </a:r>
          <a:r>
            <a:rPr lang="zh-CN" dirty="0" smtClean="0"/>
            <a:t>输出”</a:t>
          </a:r>
          <a:r>
            <a:rPr lang="en-US" dirty="0" smtClean="0"/>
            <a:t> </a:t>
          </a:r>
          <a:r>
            <a:rPr lang="zh-CN" dirty="0" smtClean="0"/>
            <a:t>，拖动到工作区，把</a:t>
          </a:r>
          <a:r>
            <a:rPr lang="en-US" dirty="0" err="1" smtClean="0"/>
            <a:t>JSONInput</a:t>
          </a:r>
          <a:r>
            <a:rPr lang="zh-CN" dirty="0" smtClean="0"/>
            <a:t>的主输出指向该</a:t>
          </a:r>
          <a:r>
            <a:rPr lang="en-US" dirty="0" smtClean="0"/>
            <a:t>Excel</a:t>
          </a:r>
          <a:r>
            <a:rPr lang="zh-CN" dirty="0" smtClean="0"/>
            <a:t>输出，在</a:t>
          </a:r>
          <a:r>
            <a:rPr lang="en-US" dirty="0" smtClean="0"/>
            <a:t>Excel</a:t>
          </a:r>
          <a:r>
            <a:rPr lang="zh-CN" dirty="0" smtClean="0"/>
            <a:t>输出中指定需要保存的</a:t>
          </a:r>
          <a:r>
            <a:rPr lang="en-US" dirty="0" err="1" smtClean="0"/>
            <a:t>xls</a:t>
          </a:r>
          <a:r>
            <a:rPr lang="zh-CN" dirty="0" smtClean="0"/>
            <a:t>路径和文件名，点击执行，就可以通过</a:t>
          </a:r>
          <a:r>
            <a:rPr lang="en-US" dirty="0" smtClean="0"/>
            <a:t>kettle</a:t>
          </a:r>
          <a:r>
            <a:rPr lang="zh-CN" dirty="0" smtClean="0"/>
            <a:t>抽取</a:t>
          </a:r>
          <a:r>
            <a:rPr lang="en-US" dirty="0" smtClean="0"/>
            <a:t>JSON</a:t>
          </a:r>
          <a:r>
            <a:rPr lang="zh-CN" dirty="0" smtClean="0"/>
            <a:t>文件中指定了路径的数据键，把这些内容抽取并保存到</a:t>
          </a:r>
          <a:r>
            <a:rPr lang="en-US" dirty="0" smtClean="0"/>
            <a:t>Excel</a:t>
          </a:r>
          <a:r>
            <a:rPr lang="zh-CN" dirty="0" smtClean="0"/>
            <a:t>文件中。</a:t>
          </a:r>
          <a:endParaRPr lang="zh-CN" altLang="en-US" dirty="0"/>
        </a:p>
      </dgm:t>
    </dgm:pt>
    <dgm:pt modelId="{423D5B86-B024-4439-A148-CC6E7747DA91}" cxnId="{EF0E8FC7-A259-499F-B00E-1D944638F5C7}" type="parTrans">
      <dgm:prSet/>
      <dgm:spPr/>
      <dgm:t>
        <a:bodyPr/>
        <a:lstStyle/>
        <a:p>
          <a:endParaRPr lang="zh-CN" altLang="en-US"/>
        </a:p>
      </dgm:t>
    </dgm:pt>
    <dgm:pt modelId="{D42D8585-DF99-4D42-B7CA-672DB6293EF9}" cxnId="{EF0E8FC7-A259-499F-B00E-1D944638F5C7}" type="sibTrans">
      <dgm:prSet/>
      <dgm:spPr/>
      <dgm:t>
        <a:bodyPr/>
        <a:lstStyle/>
        <a:p>
          <a:endParaRPr lang="zh-CN" altLang="en-US"/>
        </a:p>
      </dgm:t>
    </dgm:pt>
    <dgm:pt modelId="{4F0F7466-FD60-4F58-959D-CF69464AD31F}" type="pres">
      <dgm:prSet presAssocID="{DA8D5AE0-6FDC-455A-BDF3-926898FC4FD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BA43F28B-1C88-4188-8F22-82FE0AAE672E}" type="pres">
      <dgm:prSet presAssocID="{82FD31EC-8703-4F75-A1C6-C90B5F48BA36}" presName="parentLin" presStyleCnt="0"/>
      <dgm:spPr/>
    </dgm:pt>
    <dgm:pt modelId="{362B8515-7DBC-409E-8373-5337BA133457}" type="pres">
      <dgm:prSet presAssocID="{82FD31EC-8703-4F75-A1C6-C90B5F48BA36}" presName="parentLeftMargin" presStyleLbl="node1" presStyleIdx="0" presStyleCnt="2"/>
      <dgm:spPr/>
      <dgm:t>
        <a:bodyPr/>
        <a:lstStyle/>
        <a:p>
          <a:endParaRPr lang="zh-CN" altLang="en-US"/>
        </a:p>
      </dgm:t>
    </dgm:pt>
    <dgm:pt modelId="{70978F3A-7CD9-48A3-9716-B3C8DE94A349}" type="pres">
      <dgm:prSet presAssocID="{82FD31EC-8703-4F75-A1C6-C90B5F48BA36}" presName="parentText" presStyleLbl="node1" presStyleIdx="0" presStyleCnt="2" custScaleX="23849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B214FAA-6B49-4E37-B204-72ADC6296FAC}" type="pres">
      <dgm:prSet presAssocID="{82FD31EC-8703-4F75-A1C6-C90B5F48BA36}" presName="negativeSpace" presStyleCnt="0"/>
      <dgm:spPr/>
    </dgm:pt>
    <dgm:pt modelId="{01469CD5-8BA0-4EAC-9011-540CAE689AFD}" type="pres">
      <dgm:prSet presAssocID="{82FD31EC-8703-4F75-A1C6-C90B5F48BA36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C4E3481-C114-47FF-A3C7-F0048F585C1C}" type="pres">
      <dgm:prSet presAssocID="{047C3118-5D94-4CB5-9C68-FCBEEA6BC1E5}" presName="spaceBetweenRectangles" presStyleCnt="0"/>
      <dgm:spPr/>
    </dgm:pt>
    <dgm:pt modelId="{F52E5F41-F421-405F-9466-D88EDAE0CAB9}" type="pres">
      <dgm:prSet presAssocID="{38B18B7A-C18A-4CEC-8F56-83B17C378F2A}" presName="parentLin" presStyleCnt="0"/>
      <dgm:spPr/>
    </dgm:pt>
    <dgm:pt modelId="{AE2D5969-7060-4F4F-BDC7-D8AFED469C93}" type="pres">
      <dgm:prSet presAssocID="{38B18B7A-C18A-4CEC-8F56-83B17C378F2A}" presName="parentLeftMargin" presStyleLbl="node1" presStyleIdx="0" presStyleCnt="2"/>
      <dgm:spPr/>
      <dgm:t>
        <a:bodyPr/>
        <a:lstStyle/>
        <a:p>
          <a:endParaRPr lang="zh-CN" altLang="en-US"/>
        </a:p>
      </dgm:t>
    </dgm:pt>
    <dgm:pt modelId="{D46D11A4-1041-40F8-87B8-DED0F54BFFE0}" type="pres">
      <dgm:prSet presAssocID="{38B18B7A-C18A-4CEC-8F56-83B17C378F2A}" presName="parentText" presStyleLbl="node1" presStyleIdx="1" presStyleCnt="2" custScaleX="23849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BA51C5C-7EEC-46E1-8013-46859BF0B555}" type="pres">
      <dgm:prSet presAssocID="{38B18B7A-C18A-4CEC-8F56-83B17C378F2A}" presName="negativeSpace" presStyleCnt="0"/>
      <dgm:spPr/>
    </dgm:pt>
    <dgm:pt modelId="{AC17E7DA-7560-4724-BCFA-1252E788EF52}" type="pres">
      <dgm:prSet presAssocID="{38B18B7A-C18A-4CEC-8F56-83B17C378F2A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8FA65432-795B-4742-A97E-8657FCAFD3E9}" type="presOf" srcId="{82FD31EC-8703-4F75-A1C6-C90B5F48BA36}" destId="{70978F3A-7CD9-48A3-9716-B3C8DE94A349}" srcOrd="1" destOrd="0" presId="urn:microsoft.com/office/officeart/2005/8/layout/list1#1"/>
    <dgm:cxn modelId="{AA794F08-3D48-45BD-BC1C-20C17A8D3F46}" type="presOf" srcId="{38B18B7A-C18A-4CEC-8F56-83B17C378F2A}" destId="{AE2D5969-7060-4F4F-BDC7-D8AFED469C93}" srcOrd="0" destOrd="0" presId="urn:microsoft.com/office/officeart/2005/8/layout/list1#1"/>
    <dgm:cxn modelId="{F827F739-42AC-4D7E-B71A-8668F0149A40}" srcId="{DA8D5AE0-6FDC-455A-BDF3-926898FC4FD3}" destId="{82FD31EC-8703-4F75-A1C6-C90B5F48BA36}" srcOrd="0" destOrd="0" parTransId="{1DE9F69B-146E-41B0-983A-E47AA002C326}" sibTransId="{047C3118-5D94-4CB5-9C68-FCBEEA6BC1E5}"/>
    <dgm:cxn modelId="{CBCA9892-DCB3-4B60-80E5-BE98F474D1AD}" type="presOf" srcId="{50D51410-88C8-4050-9246-14A6A6FF9E7A}" destId="{01469CD5-8BA0-4EAC-9011-540CAE689AFD}" srcOrd="0" destOrd="0" presId="urn:microsoft.com/office/officeart/2005/8/layout/list1#1"/>
    <dgm:cxn modelId="{A7CEC033-13DA-4328-971F-E732645E66D4}" type="presOf" srcId="{38B18B7A-C18A-4CEC-8F56-83B17C378F2A}" destId="{D46D11A4-1041-40F8-87B8-DED0F54BFFE0}" srcOrd="1" destOrd="0" presId="urn:microsoft.com/office/officeart/2005/8/layout/list1#1"/>
    <dgm:cxn modelId="{44E7DB52-80E0-4A21-B480-CF710CAB76CC}" srcId="{82FD31EC-8703-4F75-A1C6-C90B5F48BA36}" destId="{50D51410-88C8-4050-9246-14A6A6FF9E7A}" srcOrd="0" destOrd="0" parTransId="{90335D44-AEEF-46E7-8549-742A7D3D08AD}" sibTransId="{F4A0E0D3-FEB0-4F92-AC86-2CD0E9210284}"/>
    <dgm:cxn modelId="{05514F9E-37FF-4F72-886F-BE80D50E6D3B}" type="presOf" srcId="{DA8D5AE0-6FDC-455A-BDF3-926898FC4FD3}" destId="{4F0F7466-FD60-4F58-959D-CF69464AD31F}" srcOrd="0" destOrd="0" presId="urn:microsoft.com/office/officeart/2005/8/layout/list1#1"/>
    <dgm:cxn modelId="{98E1639A-42ED-4278-B424-51F1E720BE13}" type="presOf" srcId="{82FD31EC-8703-4F75-A1C6-C90B5F48BA36}" destId="{362B8515-7DBC-409E-8373-5337BA133457}" srcOrd="0" destOrd="0" presId="urn:microsoft.com/office/officeart/2005/8/layout/list1#1"/>
    <dgm:cxn modelId="{6111D4D7-15F2-4281-B1A4-08355F2B709F}" srcId="{DA8D5AE0-6FDC-455A-BDF3-926898FC4FD3}" destId="{38B18B7A-C18A-4CEC-8F56-83B17C378F2A}" srcOrd="1" destOrd="0" parTransId="{5F476B7E-7130-4F42-B73D-7CBF00403E0D}" sibTransId="{BD5A2529-180F-4559-943A-820346D0FA3E}"/>
    <dgm:cxn modelId="{EF0E8FC7-A259-499F-B00E-1D944638F5C7}" srcId="{38B18B7A-C18A-4CEC-8F56-83B17C378F2A}" destId="{2B8A4858-853F-43C2-A27C-5F0C0886A22B}" srcOrd="0" destOrd="0" parTransId="{423D5B86-B024-4439-A148-CC6E7747DA91}" sibTransId="{D42D8585-DF99-4D42-B7CA-672DB6293EF9}"/>
    <dgm:cxn modelId="{4CCF15A0-2F5A-49A1-B13E-49CD056180C3}" type="presOf" srcId="{2B8A4858-853F-43C2-A27C-5F0C0886A22B}" destId="{AC17E7DA-7560-4724-BCFA-1252E788EF52}" srcOrd="0" destOrd="0" presId="urn:microsoft.com/office/officeart/2005/8/layout/list1#1"/>
    <dgm:cxn modelId="{B8275447-1017-4F5D-B128-642A4E4A01BD}" type="presParOf" srcId="{4F0F7466-FD60-4F58-959D-CF69464AD31F}" destId="{BA43F28B-1C88-4188-8F22-82FE0AAE672E}" srcOrd="0" destOrd="0" presId="urn:microsoft.com/office/officeart/2005/8/layout/list1#1"/>
    <dgm:cxn modelId="{6ECB5E84-70BD-4E6B-B2C4-5E7D3DB5052C}" type="presParOf" srcId="{BA43F28B-1C88-4188-8F22-82FE0AAE672E}" destId="{362B8515-7DBC-409E-8373-5337BA133457}" srcOrd="0" destOrd="0" presId="urn:microsoft.com/office/officeart/2005/8/layout/list1#1"/>
    <dgm:cxn modelId="{2B443483-26A9-4D31-BF25-E1F69F45AE64}" type="presParOf" srcId="{BA43F28B-1C88-4188-8F22-82FE0AAE672E}" destId="{70978F3A-7CD9-48A3-9716-B3C8DE94A349}" srcOrd="1" destOrd="0" presId="urn:microsoft.com/office/officeart/2005/8/layout/list1#1"/>
    <dgm:cxn modelId="{2D0174E8-3302-4077-B790-AB5A0EC2DAF8}" type="presParOf" srcId="{4F0F7466-FD60-4F58-959D-CF69464AD31F}" destId="{3B214FAA-6B49-4E37-B204-72ADC6296FAC}" srcOrd="1" destOrd="0" presId="urn:microsoft.com/office/officeart/2005/8/layout/list1#1"/>
    <dgm:cxn modelId="{F26CE093-CAE7-4BB9-A6BA-069B30504BBE}" type="presParOf" srcId="{4F0F7466-FD60-4F58-959D-CF69464AD31F}" destId="{01469CD5-8BA0-4EAC-9011-540CAE689AFD}" srcOrd="2" destOrd="0" presId="urn:microsoft.com/office/officeart/2005/8/layout/list1#1"/>
    <dgm:cxn modelId="{8DC5A888-554B-4987-B021-CDB830B70ACC}" type="presParOf" srcId="{4F0F7466-FD60-4F58-959D-CF69464AD31F}" destId="{9C4E3481-C114-47FF-A3C7-F0048F585C1C}" srcOrd="3" destOrd="0" presId="urn:microsoft.com/office/officeart/2005/8/layout/list1#1"/>
    <dgm:cxn modelId="{242E8439-C3FC-4346-9519-00B399D3CDBF}" type="presParOf" srcId="{4F0F7466-FD60-4F58-959D-CF69464AD31F}" destId="{F52E5F41-F421-405F-9466-D88EDAE0CAB9}" srcOrd="4" destOrd="0" presId="urn:microsoft.com/office/officeart/2005/8/layout/list1#1"/>
    <dgm:cxn modelId="{EE87DFFF-BBF7-4686-BBB3-872F0B817EDB}" type="presParOf" srcId="{F52E5F41-F421-405F-9466-D88EDAE0CAB9}" destId="{AE2D5969-7060-4F4F-BDC7-D8AFED469C93}" srcOrd="0" destOrd="0" presId="urn:microsoft.com/office/officeart/2005/8/layout/list1#1"/>
    <dgm:cxn modelId="{A4986A61-3EF2-479D-9567-365984F1D94C}" type="presParOf" srcId="{F52E5F41-F421-405F-9466-D88EDAE0CAB9}" destId="{D46D11A4-1041-40F8-87B8-DED0F54BFFE0}" srcOrd="1" destOrd="0" presId="urn:microsoft.com/office/officeart/2005/8/layout/list1#1"/>
    <dgm:cxn modelId="{CC0E4A00-2A1E-4890-BAEF-5F996ABA53D8}" type="presParOf" srcId="{4F0F7466-FD60-4F58-959D-CF69464AD31F}" destId="{2BA51C5C-7EEC-46E1-8013-46859BF0B555}" srcOrd="5" destOrd="0" presId="urn:microsoft.com/office/officeart/2005/8/layout/list1#1"/>
    <dgm:cxn modelId="{5CBC0DD0-5BC3-409B-B488-900FDE9F8617}" type="presParOf" srcId="{4F0F7466-FD60-4F58-959D-CF69464AD31F}" destId="{AC17E7DA-7560-4724-BCFA-1252E788EF52}" srcOrd="6" destOrd="0" presId="urn:microsoft.com/office/officeart/2005/8/layout/list1#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A8D5AE0-6FDC-455A-BDF3-926898FC4FD3}" type="doc">
      <dgm:prSet loTypeId="urn:microsoft.com/office/officeart/2005/8/layout/list1#1" loCatId="list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zh-CN" altLang="en-US"/>
        </a:p>
      </dgm:t>
    </dgm:pt>
    <dgm:pt modelId="{82FD31EC-8703-4F75-A1C6-C90B5F48BA36}">
      <dgm:prSet phldrT="[文本]" phldr="0" custT="0"/>
      <dgm:spPr/>
      <dgm:t>
        <a:bodyPr vert="horz" wrap="square"/>
        <a:lstStyle>
          <a:lvl1pPr algn="l">
            <a:defRPr sz="1200"/>
          </a:lvl1pPr>
          <a:lvl2pPr marL="57150" indent="-57150" algn="l">
            <a:defRPr sz="900"/>
          </a:lvl2pPr>
          <a:lvl3pPr marL="114300" indent="-57150" algn="l">
            <a:defRPr sz="900"/>
          </a:lvl3pPr>
          <a:lvl4pPr marL="171450" indent="-57150" algn="l">
            <a:defRPr sz="900"/>
          </a:lvl4pPr>
          <a:lvl5pPr marL="228600" indent="-57150" algn="l">
            <a:defRPr sz="900"/>
          </a:lvl5pPr>
          <a:lvl6pPr marL="285750" indent="-57150" algn="l">
            <a:defRPr sz="900"/>
          </a:lvl6pPr>
          <a:lvl7pPr marL="342900" indent="-57150" algn="l">
            <a:defRPr sz="900"/>
          </a:lvl7pPr>
          <a:lvl8pPr marL="400050" indent="-57150" algn="l">
            <a:defRPr sz="900"/>
          </a:lvl8pPr>
          <a:lvl9pPr marL="457200" indent="-57150" algn="l">
            <a:defRPr sz="9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dirty="0" smtClean="0"/>
            <a:t>数据导入导出</a:t>
          </a:r>
          <a:endParaRPr lang="zh-CN" altLang="en-US" b="1" dirty="0"/>
        </a:p>
      </dgm:t>
    </dgm:pt>
    <dgm:pt modelId="{1DE9F69B-146E-41B0-983A-E47AA002C326}" cxnId="{F827F739-42AC-4D7E-B71A-8668F0149A40}" type="parTrans">
      <dgm:prSet/>
      <dgm:spPr/>
      <dgm:t>
        <a:bodyPr/>
        <a:lstStyle/>
        <a:p>
          <a:endParaRPr lang="zh-CN" altLang="en-US"/>
        </a:p>
      </dgm:t>
    </dgm:pt>
    <dgm:pt modelId="{047C3118-5D94-4CB5-9C68-FCBEEA6BC1E5}" cxnId="{F827F739-42AC-4D7E-B71A-8668F0149A40}" type="sibTrans">
      <dgm:prSet/>
      <dgm:spPr/>
      <dgm:t>
        <a:bodyPr/>
        <a:lstStyle/>
        <a:p>
          <a:endParaRPr lang="zh-CN" altLang="en-US"/>
        </a:p>
      </dgm:t>
    </dgm:pt>
    <dgm:pt modelId="{50D51410-88C8-4050-9246-14A6A6FF9E7A}">
      <dgm:prSet/>
      <dgm:spPr>
        <a:noFill/>
      </dgm:spPr>
      <dgm:t>
        <a:bodyPr/>
        <a:lstStyle/>
        <a:p>
          <a:endParaRPr lang="zh-CN" altLang="en-US"/>
        </a:p>
      </dgm:t>
    </dgm:pt>
    <dgm:pt modelId="{90335D44-AEEF-46E7-8549-742A7D3D08AD}" cxnId="{44E7DB52-80E0-4A21-B480-CF710CAB76CC}" type="parTrans">
      <dgm:prSet/>
      <dgm:spPr/>
      <dgm:t>
        <a:bodyPr/>
        <a:lstStyle/>
        <a:p>
          <a:endParaRPr lang="zh-CN" altLang="en-US"/>
        </a:p>
      </dgm:t>
    </dgm:pt>
    <dgm:pt modelId="{F4A0E0D3-FEB0-4F92-AC86-2CD0E9210284}" cxnId="{44E7DB52-80E0-4A21-B480-CF710CAB76CC}" type="sibTrans">
      <dgm:prSet/>
      <dgm:spPr/>
      <dgm:t>
        <a:bodyPr/>
        <a:lstStyle/>
        <a:p>
          <a:endParaRPr lang="zh-CN" altLang="en-US"/>
        </a:p>
      </dgm:t>
    </dgm:pt>
    <dgm:pt modelId="{38B18B7A-C18A-4CEC-8F56-83B17C378F2A}">
      <dgm:prSet phldr="0" custT="0"/>
      <dgm:spPr/>
      <dgm:t>
        <a:bodyPr vert="horz" wrap="square"/>
        <a:lstStyle>
          <a:lvl1pPr algn="l">
            <a:defRPr sz="1200"/>
          </a:lvl1pPr>
          <a:lvl2pPr marL="57150" indent="-57150" algn="l">
            <a:defRPr sz="900"/>
          </a:lvl2pPr>
          <a:lvl3pPr marL="114300" indent="-57150" algn="l">
            <a:defRPr sz="900"/>
          </a:lvl3pPr>
          <a:lvl4pPr marL="171450" indent="-57150" algn="l">
            <a:defRPr sz="900"/>
          </a:lvl4pPr>
          <a:lvl5pPr marL="228600" indent="-57150" algn="l">
            <a:defRPr sz="900"/>
          </a:lvl5pPr>
          <a:lvl6pPr marL="285750" indent="-57150" algn="l">
            <a:defRPr sz="900"/>
          </a:lvl6pPr>
          <a:lvl7pPr marL="342900" indent="-57150" algn="l">
            <a:defRPr sz="900"/>
          </a:lvl7pPr>
          <a:lvl8pPr marL="400050" indent="-57150" algn="l">
            <a:defRPr sz="900"/>
          </a:lvl8pPr>
          <a:lvl9pPr marL="457200" indent="-57150" algn="l">
            <a:defRPr sz="9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 smtClean="0"/>
            <a:t>ETL</a:t>
          </a:r>
          <a:r>
            <a:rPr lang="zh-CN" dirty="0" smtClean="0"/>
            <a:t>工具抽取</a:t>
          </a:r>
          <a:endParaRPr lang="zh-CN" altLang="en-US" b="1" dirty="0"/>
        </a:p>
      </dgm:t>
    </dgm:pt>
    <dgm:pt modelId="{5F476B7E-7130-4F42-B73D-7CBF00403E0D}" cxnId="{6111D4D7-15F2-4281-B1A4-08355F2B709F}" type="parTrans">
      <dgm:prSet/>
      <dgm:spPr/>
      <dgm:t>
        <a:bodyPr/>
        <a:lstStyle/>
        <a:p>
          <a:endParaRPr lang="zh-CN" altLang="en-US"/>
        </a:p>
      </dgm:t>
    </dgm:pt>
    <dgm:pt modelId="{BD5A2529-180F-4559-943A-820346D0FA3E}" cxnId="{6111D4D7-15F2-4281-B1A4-08355F2B709F}" type="sibTrans">
      <dgm:prSet/>
      <dgm:spPr/>
      <dgm:t>
        <a:bodyPr/>
        <a:lstStyle/>
        <a:p>
          <a:endParaRPr lang="zh-CN" altLang="en-US"/>
        </a:p>
      </dgm:t>
    </dgm:pt>
    <dgm:pt modelId="{F19BD321-861F-4CDF-A7C5-EDC8F2139136}">
      <dgm:prSet phldrT="[文本]" phldr="0" custT="0"/>
      <dgm:spPr/>
      <dgm:t>
        <a:bodyPr vert="horz" wrap="square"/>
        <a:lstStyle>
          <a:lvl1pPr algn="l">
            <a:defRPr sz="1200"/>
          </a:lvl1pPr>
          <a:lvl2pPr marL="57150" indent="-57150" algn="l">
            <a:defRPr sz="900"/>
          </a:lvl2pPr>
          <a:lvl3pPr marL="114300" indent="-57150" algn="l">
            <a:defRPr sz="900"/>
          </a:lvl3pPr>
          <a:lvl4pPr marL="171450" indent="-57150" algn="l">
            <a:defRPr sz="900"/>
          </a:lvl4pPr>
          <a:lvl5pPr marL="228600" indent="-57150" algn="l">
            <a:defRPr sz="900"/>
          </a:lvl5pPr>
          <a:lvl6pPr marL="285750" indent="-57150" algn="l">
            <a:defRPr sz="900"/>
          </a:lvl6pPr>
          <a:lvl7pPr marL="342900" indent="-57150" algn="l">
            <a:defRPr sz="900"/>
          </a:lvl7pPr>
          <a:lvl8pPr marL="400050" indent="-57150" algn="l">
            <a:defRPr sz="900"/>
          </a:lvl8pPr>
          <a:lvl9pPr marL="457200" indent="-57150" algn="l">
            <a:defRPr sz="9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 smtClean="0"/>
            <a:t>SQL</a:t>
          </a:r>
          <a:r>
            <a:rPr lang="zh-CN" dirty="0" smtClean="0"/>
            <a:t>到</a:t>
          </a:r>
          <a:r>
            <a:rPr lang="en-US" dirty="0" smtClean="0"/>
            <a:t>NOSQL</a:t>
          </a:r>
          <a:r>
            <a:rPr lang="zh-CN" dirty="0" smtClean="0"/>
            <a:t>抽取</a:t>
          </a:r>
          <a:endParaRPr lang="zh-CN" altLang="en-US" b="1" dirty="0"/>
        </a:p>
      </dgm:t>
    </dgm:pt>
    <dgm:pt modelId="{F6D287F2-515A-4383-B2D2-93BC920DBE74}" cxnId="{6A4D068E-7EA2-4497-A800-458021F47F0B}" type="parTrans">
      <dgm:prSet/>
      <dgm:spPr/>
      <dgm:t>
        <a:bodyPr/>
        <a:lstStyle/>
        <a:p>
          <a:endParaRPr lang="zh-CN" altLang="en-US"/>
        </a:p>
      </dgm:t>
    </dgm:pt>
    <dgm:pt modelId="{F843B5E1-E495-48F6-9395-DD92972162C8}" cxnId="{6A4D068E-7EA2-4497-A800-458021F47F0B}" type="sibTrans">
      <dgm:prSet/>
      <dgm:spPr/>
      <dgm:t>
        <a:bodyPr/>
        <a:lstStyle/>
        <a:p>
          <a:endParaRPr lang="zh-CN" altLang="en-US"/>
        </a:p>
      </dgm:t>
    </dgm:pt>
    <dgm:pt modelId="{4F0F7466-FD60-4F58-959D-CF69464AD31F}" type="pres">
      <dgm:prSet presAssocID="{DA8D5AE0-6FDC-455A-BDF3-926898FC4FD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BA43F28B-1C88-4188-8F22-82FE0AAE672E}" type="pres">
      <dgm:prSet presAssocID="{82FD31EC-8703-4F75-A1C6-C90B5F48BA36}" presName="parentLin" presStyleCnt="0"/>
      <dgm:spPr/>
    </dgm:pt>
    <dgm:pt modelId="{362B8515-7DBC-409E-8373-5337BA133457}" type="pres">
      <dgm:prSet presAssocID="{82FD31EC-8703-4F75-A1C6-C90B5F48BA36}" presName="parentLeftMargin" presStyleLbl="node1" presStyleIdx="0" presStyleCnt="3"/>
      <dgm:spPr/>
      <dgm:t>
        <a:bodyPr/>
        <a:lstStyle/>
        <a:p>
          <a:endParaRPr lang="zh-CN" altLang="en-US"/>
        </a:p>
      </dgm:t>
    </dgm:pt>
    <dgm:pt modelId="{70978F3A-7CD9-48A3-9716-B3C8DE94A349}" type="pres">
      <dgm:prSet presAssocID="{82FD31EC-8703-4F75-A1C6-C90B5F48BA36}" presName="parentText" presStyleLbl="node1" presStyleIdx="0" presStyleCnt="3" custScaleX="23849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B214FAA-6B49-4E37-B204-72ADC6296FAC}" type="pres">
      <dgm:prSet presAssocID="{82FD31EC-8703-4F75-A1C6-C90B5F48BA36}" presName="negativeSpace" presStyleCnt="0"/>
      <dgm:spPr/>
    </dgm:pt>
    <dgm:pt modelId="{01469CD5-8BA0-4EAC-9011-540CAE689AFD}" type="pres">
      <dgm:prSet presAssocID="{82FD31EC-8703-4F75-A1C6-C90B5F48BA36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C4E3481-C114-47FF-A3C7-F0048F585C1C}" type="pres">
      <dgm:prSet presAssocID="{047C3118-5D94-4CB5-9C68-FCBEEA6BC1E5}" presName="spaceBetweenRectangles" presStyleCnt="0"/>
      <dgm:spPr/>
    </dgm:pt>
    <dgm:pt modelId="{F52E5F41-F421-405F-9466-D88EDAE0CAB9}" type="pres">
      <dgm:prSet presAssocID="{38B18B7A-C18A-4CEC-8F56-83B17C378F2A}" presName="parentLin" presStyleCnt="0"/>
      <dgm:spPr/>
    </dgm:pt>
    <dgm:pt modelId="{AE2D5969-7060-4F4F-BDC7-D8AFED469C93}" type="pres">
      <dgm:prSet presAssocID="{38B18B7A-C18A-4CEC-8F56-83B17C378F2A}" presName="parentLeftMargin" presStyleLbl="node1" presStyleIdx="0" presStyleCnt="3"/>
      <dgm:spPr/>
      <dgm:t>
        <a:bodyPr/>
        <a:lstStyle/>
        <a:p>
          <a:endParaRPr lang="zh-CN" altLang="en-US"/>
        </a:p>
      </dgm:t>
    </dgm:pt>
    <dgm:pt modelId="{D46D11A4-1041-40F8-87B8-DED0F54BFFE0}" type="pres">
      <dgm:prSet presAssocID="{38B18B7A-C18A-4CEC-8F56-83B17C378F2A}" presName="parentText" presStyleLbl="node1" presStyleIdx="1" presStyleCnt="3" custScaleX="23849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BA51C5C-7EEC-46E1-8013-46859BF0B555}" type="pres">
      <dgm:prSet presAssocID="{38B18B7A-C18A-4CEC-8F56-83B17C378F2A}" presName="negativeSpace" presStyleCnt="0"/>
      <dgm:spPr/>
    </dgm:pt>
    <dgm:pt modelId="{AC17E7DA-7560-4724-BCFA-1252E788EF52}" type="pres">
      <dgm:prSet presAssocID="{38B18B7A-C18A-4CEC-8F56-83B17C378F2A}" presName="childText" presStyleLbl="conFgAcc1" presStyleIdx="1" presStyleCnt="3">
        <dgm:presLayoutVars>
          <dgm:bulletEnabled val="1"/>
        </dgm:presLayoutVars>
      </dgm:prSet>
      <dgm:spPr>
        <a:noFill/>
      </dgm:spPr>
    </dgm:pt>
    <dgm:pt modelId="{B989ABBA-8EB4-4715-99AC-CFE7080BEBF3}" type="pres">
      <dgm:prSet presAssocID="{BD5A2529-180F-4559-943A-820346D0FA3E}" presName="spaceBetweenRectangles" presStyleCnt="0"/>
      <dgm:spPr/>
    </dgm:pt>
    <dgm:pt modelId="{DF63FF5E-1155-4286-96D3-7227196AC7C0}" type="pres">
      <dgm:prSet presAssocID="{F19BD321-861F-4CDF-A7C5-EDC8F2139136}" presName="parentLin" presStyleCnt="0"/>
      <dgm:spPr/>
    </dgm:pt>
    <dgm:pt modelId="{61363915-A73B-4769-92D9-B6081667EDDA}" type="pres">
      <dgm:prSet presAssocID="{F19BD321-861F-4CDF-A7C5-EDC8F2139136}" presName="parentLeftMargin" presStyleLbl="node1" presStyleIdx="1" presStyleCnt="3"/>
      <dgm:spPr/>
      <dgm:t>
        <a:bodyPr/>
        <a:lstStyle/>
        <a:p>
          <a:endParaRPr lang="zh-CN" altLang="en-US"/>
        </a:p>
      </dgm:t>
    </dgm:pt>
    <dgm:pt modelId="{5EF8F3E0-1B48-49A0-9F4F-61E8378211C6}" type="pres">
      <dgm:prSet presAssocID="{F19BD321-861F-4CDF-A7C5-EDC8F2139136}" presName="parentText" presStyleLbl="node1" presStyleIdx="2" presStyleCnt="3" custScaleX="23849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E80BEAB-2F25-47BA-955B-99652DF47E5C}" type="pres">
      <dgm:prSet presAssocID="{F19BD321-861F-4CDF-A7C5-EDC8F2139136}" presName="negativeSpace" presStyleCnt="0"/>
      <dgm:spPr/>
    </dgm:pt>
    <dgm:pt modelId="{E1A49483-BF5E-468C-8E26-DD348C44E747}" type="pres">
      <dgm:prSet presAssocID="{F19BD321-861F-4CDF-A7C5-EDC8F2139136}" presName="childText" presStyleLbl="conFgAcc1" presStyleIdx="2" presStyleCnt="3">
        <dgm:presLayoutVars>
          <dgm:bulletEnabled val="1"/>
        </dgm:presLayoutVars>
      </dgm:prSet>
      <dgm:spPr>
        <a:noFill/>
      </dgm:spPr>
    </dgm:pt>
  </dgm:ptLst>
  <dgm:cxnLst>
    <dgm:cxn modelId="{7EEA84FB-F157-47B0-A1E3-381636CE307A}" type="presOf" srcId="{F19BD321-861F-4CDF-A7C5-EDC8F2139136}" destId="{61363915-A73B-4769-92D9-B6081667EDDA}" srcOrd="0" destOrd="0" presId="urn:microsoft.com/office/officeart/2005/8/layout/list1#1"/>
    <dgm:cxn modelId="{025988F2-468F-4818-BC54-30F3636ADFA6}" type="presOf" srcId="{F19BD321-861F-4CDF-A7C5-EDC8F2139136}" destId="{5EF8F3E0-1B48-49A0-9F4F-61E8378211C6}" srcOrd="1" destOrd="0" presId="urn:microsoft.com/office/officeart/2005/8/layout/list1#1"/>
    <dgm:cxn modelId="{F827F739-42AC-4D7E-B71A-8668F0149A40}" srcId="{DA8D5AE0-6FDC-455A-BDF3-926898FC4FD3}" destId="{82FD31EC-8703-4F75-A1C6-C90B5F48BA36}" srcOrd="0" destOrd="0" parTransId="{1DE9F69B-146E-41B0-983A-E47AA002C326}" sibTransId="{047C3118-5D94-4CB5-9C68-FCBEEA6BC1E5}"/>
    <dgm:cxn modelId="{3CBDB160-871C-47A6-A3D3-B3974A5B1EC5}" type="presOf" srcId="{38B18B7A-C18A-4CEC-8F56-83B17C378F2A}" destId="{AE2D5969-7060-4F4F-BDC7-D8AFED469C93}" srcOrd="0" destOrd="0" presId="urn:microsoft.com/office/officeart/2005/8/layout/list1#1"/>
    <dgm:cxn modelId="{3D0BE1E0-E655-409D-BE48-7BDC112FFF87}" type="presOf" srcId="{50D51410-88C8-4050-9246-14A6A6FF9E7A}" destId="{01469CD5-8BA0-4EAC-9011-540CAE689AFD}" srcOrd="0" destOrd="0" presId="urn:microsoft.com/office/officeart/2005/8/layout/list1#1"/>
    <dgm:cxn modelId="{6A4D068E-7EA2-4497-A800-458021F47F0B}" srcId="{DA8D5AE0-6FDC-455A-BDF3-926898FC4FD3}" destId="{F19BD321-861F-4CDF-A7C5-EDC8F2139136}" srcOrd="2" destOrd="0" parTransId="{F6D287F2-515A-4383-B2D2-93BC920DBE74}" sibTransId="{F843B5E1-E495-48F6-9395-DD92972162C8}"/>
    <dgm:cxn modelId="{7CFDD92F-6D9A-4838-B544-182C9F06627D}" type="presOf" srcId="{82FD31EC-8703-4F75-A1C6-C90B5F48BA36}" destId="{70978F3A-7CD9-48A3-9716-B3C8DE94A349}" srcOrd="1" destOrd="0" presId="urn:microsoft.com/office/officeart/2005/8/layout/list1#1"/>
    <dgm:cxn modelId="{37AD6816-231E-4684-89A2-2A5D2B0C3C0B}" type="presOf" srcId="{38B18B7A-C18A-4CEC-8F56-83B17C378F2A}" destId="{D46D11A4-1041-40F8-87B8-DED0F54BFFE0}" srcOrd="1" destOrd="0" presId="urn:microsoft.com/office/officeart/2005/8/layout/list1#1"/>
    <dgm:cxn modelId="{44E7DB52-80E0-4A21-B480-CF710CAB76CC}" srcId="{82FD31EC-8703-4F75-A1C6-C90B5F48BA36}" destId="{50D51410-88C8-4050-9246-14A6A6FF9E7A}" srcOrd="0" destOrd="0" parTransId="{90335D44-AEEF-46E7-8549-742A7D3D08AD}" sibTransId="{F4A0E0D3-FEB0-4F92-AC86-2CD0E9210284}"/>
    <dgm:cxn modelId="{24814367-4E3F-48A3-8004-464A711CD08F}" type="presOf" srcId="{82FD31EC-8703-4F75-A1C6-C90B5F48BA36}" destId="{362B8515-7DBC-409E-8373-5337BA133457}" srcOrd="0" destOrd="0" presId="urn:microsoft.com/office/officeart/2005/8/layout/list1#1"/>
    <dgm:cxn modelId="{6111D4D7-15F2-4281-B1A4-08355F2B709F}" srcId="{DA8D5AE0-6FDC-455A-BDF3-926898FC4FD3}" destId="{38B18B7A-C18A-4CEC-8F56-83B17C378F2A}" srcOrd="1" destOrd="0" parTransId="{5F476B7E-7130-4F42-B73D-7CBF00403E0D}" sibTransId="{BD5A2529-180F-4559-943A-820346D0FA3E}"/>
    <dgm:cxn modelId="{29F11428-E48E-4244-9EED-E43970BC67D8}" type="presOf" srcId="{DA8D5AE0-6FDC-455A-BDF3-926898FC4FD3}" destId="{4F0F7466-FD60-4F58-959D-CF69464AD31F}" srcOrd="0" destOrd="0" presId="urn:microsoft.com/office/officeart/2005/8/layout/list1#1"/>
    <dgm:cxn modelId="{3E640102-00CD-44AC-83A1-203DD7F93049}" type="presParOf" srcId="{4F0F7466-FD60-4F58-959D-CF69464AD31F}" destId="{BA43F28B-1C88-4188-8F22-82FE0AAE672E}" srcOrd="0" destOrd="0" presId="urn:microsoft.com/office/officeart/2005/8/layout/list1#1"/>
    <dgm:cxn modelId="{A996A37A-A28E-42AF-8FF7-36304662904A}" type="presParOf" srcId="{BA43F28B-1C88-4188-8F22-82FE0AAE672E}" destId="{362B8515-7DBC-409E-8373-5337BA133457}" srcOrd="0" destOrd="0" presId="urn:microsoft.com/office/officeart/2005/8/layout/list1#1"/>
    <dgm:cxn modelId="{32272FDF-150E-4E0F-9496-97AF82B11BA7}" type="presParOf" srcId="{BA43F28B-1C88-4188-8F22-82FE0AAE672E}" destId="{70978F3A-7CD9-48A3-9716-B3C8DE94A349}" srcOrd="1" destOrd="0" presId="urn:microsoft.com/office/officeart/2005/8/layout/list1#1"/>
    <dgm:cxn modelId="{9A4BE87D-F067-4189-B732-32EF9FCCEB7D}" type="presParOf" srcId="{4F0F7466-FD60-4F58-959D-CF69464AD31F}" destId="{3B214FAA-6B49-4E37-B204-72ADC6296FAC}" srcOrd="1" destOrd="0" presId="urn:microsoft.com/office/officeart/2005/8/layout/list1#1"/>
    <dgm:cxn modelId="{6E69A174-D478-405F-A4B4-F5522FC3A8F8}" type="presParOf" srcId="{4F0F7466-FD60-4F58-959D-CF69464AD31F}" destId="{01469CD5-8BA0-4EAC-9011-540CAE689AFD}" srcOrd="2" destOrd="0" presId="urn:microsoft.com/office/officeart/2005/8/layout/list1#1"/>
    <dgm:cxn modelId="{3A59262C-7123-47E9-A0D9-8477A003B1CC}" type="presParOf" srcId="{4F0F7466-FD60-4F58-959D-CF69464AD31F}" destId="{9C4E3481-C114-47FF-A3C7-F0048F585C1C}" srcOrd="3" destOrd="0" presId="urn:microsoft.com/office/officeart/2005/8/layout/list1#1"/>
    <dgm:cxn modelId="{85255B83-2D74-4CC5-84D2-55BF190D2946}" type="presParOf" srcId="{4F0F7466-FD60-4F58-959D-CF69464AD31F}" destId="{F52E5F41-F421-405F-9466-D88EDAE0CAB9}" srcOrd="4" destOrd="0" presId="urn:microsoft.com/office/officeart/2005/8/layout/list1#1"/>
    <dgm:cxn modelId="{CCFD7D37-A789-4CB5-A5FD-97028876F9E0}" type="presParOf" srcId="{F52E5F41-F421-405F-9466-D88EDAE0CAB9}" destId="{AE2D5969-7060-4F4F-BDC7-D8AFED469C93}" srcOrd="0" destOrd="0" presId="urn:microsoft.com/office/officeart/2005/8/layout/list1#1"/>
    <dgm:cxn modelId="{5DEB8D8A-FFA2-4499-9057-756A030A33A9}" type="presParOf" srcId="{F52E5F41-F421-405F-9466-D88EDAE0CAB9}" destId="{D46D11A4-1041-40F8-87B8-DED0F54BFFE0}" srcOrd="1" destOrd="0" presId="urn:microsoft.com/office/officeart/2005/8/layout/list1#1"/>
    <dgm:cxn modelId="{EFA4FF22-1048-407D-90C1-A5CAEB1EA231}" type="presParOf" srcId="{4F0F7466-FD60-4F58-959D-CF69464AD31F}" destId="{2BA51C5C-7EEC-46E1-8013-46859BF0B555}" srcOrd="5" destOrd="0" presId="urn:microsoft.com/office/officeart/2005/8/layout/list1#1"/>
    <dgm:cxn modelId="{19E2E9C2-47CE-41A6-B929-4247EA3DC5D6}" type="presParOf" srcId="{4F0F7466-FD60-4F58-959D-CF69464AD31F}" destId="{AC17E7DA-7560-4724-BCFA-1252E788EF52}" srcOrd="6" destOrd="0" presId="urn:microsoft.com/office/officeart/2005/8/layout/list1#1"/>
    <dgm:cxn modelId="{B7E6A321-B60D-4F3E-8B38-B364AA4F78D5}" type="presParOf" srcId="{4F0F7466-FD60-4F58-959D-CF69464AD31F}" destId="{B989ABBA-8EB4-4715-99AC-CFE7080BEBF3}" srcOrd="7" destOrd="0" presId="urn:microsoft.com/office/officeart/2005/8/layout/list1#1"/>
    <dgm:cxn modelId="{C3169E6C-61DB-4CEC-9636-ABF64D139361}" type="presParOf" srcId="{4F0F7466-FD60-4F58-959D-CF69464AD31F}" destId="{DF63FF5E-1155-4286-96D3-7227196AC7C0}" srcOrd="8" destOrd="0" presId="urn:microsoft.com/office/officeart/2005/8/layout/list1#1"/>
    <dgm:cxn modelId="{DAFEFD41-BFBB-4E95-93A6-ABD68C17BDA7}" type="presParOf" srcId="{DF63FF5E-1155-4286-96D3-7227196AC7C0}" destId="{61363915-A73B-4769-92D9-B6081667EDDA}" srcOrd="0" destOrd="0" presId="urn:microsoft.com/office/officeart/2005/8/layout/list1#1"/>
    <dgm:cxn modelId="{2C7378B9-B00C-4F8B-AB2E-D49EDDE253B6}" type="presParOf" srcId="{DF63FF5E-1155-4286-96D3-7227196AC7C0}" destId="{5EF8F3E0-1B48-49A0-9F4F-61E8378211C6}" srcOrd="1" destOrd="0" presId="urn:microsoft.com/office/officeart/2005/8/layout/list1#1"/>
    <dgm:cxn modelId="{E3FFD0EB-5C50-40BF-9FDA-1D1F1CB5BB2F}" type="presParOf" srcId="{4F0F7466-FD60-4F58-959D-CF69464AD31F}" destId="{0E80BEAB-2F25-47BA-955B-99652DF47E5C}" srcOrd="9" destOrd="0" presId="urn:microsoft.com/office/officeart/2005/8/layout/list1#1"/>
    <dgm:cxn modelId="{BB1EBE65-4C84-4A7C-87B7-F893CC406E18}" type="presParOf" srcId="{4F0F7466-FD60-4F58-959D-CF69464AD31F}" destId="{E1A49483-BF5E-468C-8E26-DD348C44E747}" srcOrd="10" destOrd="0" presId="urn:microsoft.com/office/officeart/2005/8/layout/list1#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A8D5AE0-6FDC-455A-BDF3-926898FC4FD3}" type="doc">
      <dgm:prSet loTypeId="urn:microsoft.com/office/officeart/2005/8/layout/list1#1" loCatId="list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zh-CN" altLang="en-US"/>
        </a:p>
      </dgm:t>
    </dgm:pt>
    <dgm:pt modelId="{82FD31EC-8703-4F75-A1C6-C90B5F48BA36}">
      <dgm:prSet phldrT="[文本]" phldr="0" custT="0"/>
      <dgm:spPr/>
      <dgm:t>
        <a:bodyPr vert="horz" wrap="square"/>
        <a:lstStyle>
          <a:lvl1pPr algn="l">
            <a:defRPr sz="1700"/>
          </a:lvl1pPr>
          <a:lvl2pPr marL="114300" indent="-114300" algn="l">
            <a:defRPr sz="1300"/>
          </a:lvl2pPr>
          <a:lvl3pPr marL="228600" indent="-114300" algn="l">
            <a:defRPr sz="1300"/>
          </a:lvl3pPr>
          <a:lvl4pPr marL="342900" indent="-114300" algn="l">
            <a:defRPr sz="1300"/>
          </a:lvl4pPr>
          <a:lvl5pPr marL="457200" indent="-114300" algn="l">
            <a:defRPr sz="1300"/>
          </a:lvl5pPr>
          <a:lvl6pPr marL="571500" indent="-114300" algn="l">
            <a:defRPr sz="1300"/>
          </a:lvl6pPr>
          <a:lvl7pPr marL="685800" indent="-114300" algn="l">
            <a:defRPr sz="1300"/>
          </a:lvl7pPr>
          <a:lvl8pPr marL="800100" indent="-114300" algn="l">
            <a:defRPr sz="1300"/>
          </a:lvl8pPr>
          <a:lvl9pPr marL="914400" indent="-114300" algn="l">
            <a:defRPr sz="13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b="1" dirty="0"/>
            <a:t>第一步</a:t>
          </a:r>
        </a:p>
      </dgm:t>
    </dgm:pt>
    <dgm:pt modelId="{1DE9F69B-146E-41B0-983A-E47AA002C326}" cxnId="{8F726855-31F0-4BD6-8E2F-27B72B032D69}" type="parTrans">
      <dgm:prSet/>
      <dgm:spPr/>
      <dgm:t>
        <a:bodyPr/>
        <a:lstStyle/>
        <a:p>
          <a:endParaRPr lang="zh-CN" altLang="en-US"/>
        </a:p>
      </dgm:t>
    </dgm:pt>
    <dgm:pt modelId="{047C3118-5D94-4CB5-9C68-FCBEEA6BC1E5}" cxnId="{8F726855-31F0-4BD6-8E2F-27B72B032D69}" type="sibTrans">
      <dgm:prSet/>
      <dgm:spPr/>
      <dgm:t>
        <a:bodyPr/>
        <a:lstStyle/>
        <a:p>
          <a:endParaRPr lang="zh-CN" altLang="en-US"/>
        </a:p>
      </dgm:t>
    </dgm:pt>
    <dgm:pt modelId="{50D51410-88C8-4050-9246-14A6A6FF9E7A}">
      <dgm:prSet/>
      <dgm:spPr>
        <a:noFill/>
      </dgm:spPr>
      <dgm:t>
        <a:bodyPr/>
        <a:lstStyle/>
        <a:p>
          <a:endParaRPr lang="zh-CN" altLang="en-US"/>
        </a:p>
      </dgm:t>
    </dgm:pt>
    <dgm:pt modelId="{90335D44-AEEF-46E7-8549-742A7D3D08AD}" cxnId="{143D110D-6BB8-4595-9489-0704E0F3D2E8}" type="parTrans">
      <dgm:prSet/>
      <dgm:spPr/>
      <dgm:t>
        <a:bodyPr/>
        <a:lstStyle/>
        <a:p>
          <a:endParaRPr lang="zh-CN" altLang="en-US"/>
        </a:p>
      </dgm:t>
    </dgm:pt>
    <dgm:pt modelId="{F4A0E0D3-FEB0-4F92-AC86-2CD0E9210284}" cxnId="{143D110D-6BB8-4595-9489-0704E0F3D2E8}" type="sibTrans">
      <dgm:prSet/>
      <dgm:spPr/>
      <dgm:t>
        <a:bodyPr/>
        <a:lstStyle/>
        <a:p>
          <a:endParaRPr lang="zh-CN" altLang="en-US"/>
        </a:p>
      </dgm:t>
    </dgm:pt>
    <dgm:pt modelId="{4F0F7466-FD60-4F58-959D-CF69464AD31F}" type="pres">
      <dgm:prSet presAssocID="{DA8D5AE0-6FDC-455A-BDF3-926898FC4FD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BA43F28B-1C88-4188-8F22-82FE0AAE672E}" type="pres">
      <dgm:prSet presAssocID="{82FD31EC-8703-4F75-A1C6-C90B5F48BA36}" presName="parentLin" presStyleCnt="0"/>
      <dgm:spPr/>
    </dgm:pt>
    <dgm:pt modelId="{362B8515-7DBC-409E-8373-5337BA133457}" type="pres">
      <dgm:prSet presAssocID="{82FD31EC-8703-4F75-A1C6-C90B5F48BA36}" presName="parentLeftMargin" presStyleLbl="node1" presStyleIdx="0" presStyleCnt="1"/>
      <dgm:spPr/>
      <dgm:t>
        <a:bodyPr/>
        <a:lstStyle/>
        <a:p>
          <a:endParaRPr lang="zh-CN" altLang="en-US"/>
        </a:p>
      </dgm:t>
    </dgm:pt>
    <dgm:pt modelId="{70978F3A-7CD9-48A3-9716-B3C8DE94A349}" type="pres">
      <dgm:prSet presAssocID="{82FD31EC-8703-4F75-A1C6-C90B5F48BA36}" presName="parentText" presStyleLbl="node1" presStyleIdx="0" presStyleCnt="1" custScaleX="23849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B214FAA-6B49-4E37-B204-72ADC6296FAC}" type="pres">
      <dgm:prSet presAssocID="{82FD31EC-8703-4F75-A1C6-C90B5F48BA36}" presName="negativeSpace" presStyleCnt="0"/>
      <dgm:spPr/>
    </dgm:pt>
    <dgm:pt modelId="{01469CD5-8BA0-4EAC-9011-540CAE689AFD}" type="pres">
      <dgm:prSet presAssocID="{82FD31EC-8703-4F75-A1C6-C90B5F48BA36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7633C52B-EAD8-4FF0-AEA4-C84DB465C2A1}" type="presOf" srcId="{82FD31EC-8703-4F75-A1C6-C90B5F48BA36}" destId="{70978F3A-7CD9-48A3-9716-B3C8DE94A349}" srcOrd="1" destOrd="0" presId="urn:microsoft.com/office/officeart/2005/8/layout/list1#1"/>
    <dgm:cxn modelId="{143D110D-6BB8-4595-9489-0704E0F3D2E8}" srcId="{82FD31EC-8703-4F75-A1C6-C90B5F48BA36}" destId="{50D51410-88C8-4050-9246-14A6A6FF9E7A}" srcOrd="0" destOrd="0" parTransId="{90335D44-AEEF-46E7-8549-742A7D3D08AD}" sibTransId="{F4A0E0D3-FEB0-4F92-AC86-2CD0E9210284}"/>
    <dgm:cxn modelId="{5C87239D-BDDC-49EB-B2DE-C9AEEAEA8977}" type="presOf" srcId="{82FD31EC-8703-4F75-A1C6-C90B5F48BA36}" destId="{362B8515-7DBC-409E-8373-5337BA133457}" srcOrd="0" destOrd="0" presId="urn:microsoft.com/office/officeart/2005/8/layout/list1#1"/>
    <dgm:cxn modelId="{8F726855-31F0-4BD6-8E2F-27B72B032D69}" srcId="{DA8D5AE0-6FDC-455A-BDF3-926898FC4FD3}" destId="{82FD31EC-8703-4F75-A1C6-C90B5F48BA36}" srcOrd="0" destOrd="0" parTransId="{1DE9F69B-146E-41B0-983A-E47AA002C326}" sibTransId="{047C3118-5D94-4CB5-9C68-FCBEEA6BC1E5}"/>
    <dgm:cxn modelId="{4AE70613-550D-4379-BA1A-228E7A2F1DB3}" type="presOf" srcId="{DA8D5AE0-6FDC-455A-BDF3-926898FC4FD3}" destId="{4F0F7466-FD60-4F58-959D-CF69464AD31F}" srcOrd="0" destOrd="0" presId="urn:microsoft.com/office/officeart/2005/8/layout/list1#1"/>
    <dgm:cxn modelId="{7C983C18-DF73-4FA2-BAEA-75757949DED8}" type="presOf" srcId="{50D51410-88C8-4050-9246-14A6A6FF9E7A}" destId="{01469CD5-8BA0-4EAC-9011-540CAE689AFD}" srcOrd="0" destOrd="0" presId="urn:microsoft.com/office/officeart/2005/8/layout/list1#1"/>
    <dgm:cxn modelId="{7C12A9A5-65A5-4303-A30D-88E618F502E3}" type="presParOf" srcId="{4F0F7466-FD60-4F58-959D-CF69464AD31F}" destId="{BA43F28B-1C88-4188-8F22-82FE0AAE672E}" srcOrd="0" destOrd="0" presId="urn:microsoft.com/office/officeart/2005/8/layout/list1#1"/>
    <dgm:cxn modelId="{D8664BF8-FCBD-41EB-A9D8-53AF9F3BE61C}" type="presParOf" srcId="{BA43F28B-1C88-4188-8F22-82FE0AAE672E}" destId="{362B8515-7DBC-409E-8373-5337BA133457}" srcOrd="0" destOrd="0" presId="urn:microsoft.com/office/officeart/2005/8/layout/list1#1"/>
    <dgm:cxn modelId="{D140984C-E208-4537-A32F-B691E781A18C}" type="presParOf" srcId="{BA43F28B-1C88-4188-8F22-82FE0AAE672E}" destId="{70978F3A-7CD9-48A3-9716-B3C8DE94A349}" srcOrd="1" destOrd="0" presId="urn:microsoft.com/office/officeart/2005/8/layout/list1#1"/>
    <dgm:cxn modelId="{7A46F5FE-9507-4CA6-AD94-56045C86EE6A}" type="presParOf" srcId="{4F0F7466-FD60-4F58-959D-CF69464AD31F}" destId="{3B214FAA-6B49-4E37-B204-72ADC6296FAC}" srcOrd="1" destOrd="0" presId="urn:microsoft.com/office/officeart/2005/8/layout/list1#1"/>
    <dgm:cxn modelId="{6E714A8D-D0E8-49C7-96AF-ECBA7EFAD7AC}" type="presParOf" srcId="{4F0F7466-FD60-4F58-959D-CF69464AD31F}" destId="{01469CD5-8BA0-4EAC-9011-540CAE689AFD}" srcOrd="2" destOrd="0" presId="urn:microsoft.com/office/officeart/2005/8/layout/list1#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A8D5AE0-6FDC-455A-BDF3-926898FC4FD3}" type="doc">
      <dgm:prSet loTypeId="urn:microsoft.com/office/officeart/2005/8/layout/list1#1" loCatId="list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zh-CN" altLang="en-US"/>
        </a:p>
      </dgm:t>
    </dgm:pt>
    <dgm:pt modelId="{82FD31EC-8703-4F75-A1C6-C90B5F48BA36}">
      <dgm:prSet phldrT="[文本]" phldr="0" custT="0"/>
      <dgm:spPr/>
      <dgm:t>
        <a:bodyPr vert="horz" wrap="square"/>
        <a:lstStyle>
          <a:lvl1pPr algn="l">
            <a:defRPr sz="1700"/>
          </a:lvl1pPr>
          <a:lvl2pPr marL="114300" indent="-114300" algn="l">
            <a:defRPr sz="1300"/>
          </a:lvl2pPr>
          <a:lvl3pPr marL="228600" indent="-114300" algn="l">
            <a:defRPr sz="1300"/>
          </a:lvl3pPr>
          <a:lvl4pPr marL="342900" indent="-114300" algn="l">
            <a:defRPr sz="1300"/>
          </a:lvl4pPr>
          <a:lvl5pPr marL="457200" indent="-114300" algn="l">
            <a:defRPr sz="1300"/>
          </a:lvl5pPr>
          <a:lvl6pPr marL="571500" indent="-114300" algn="l">
            <a:defRPr sz="1300"/>
          </a:lvl6pPr>
          <a:lvl7pPr marL="685800" indent="-114300" algn="l">
            <a:defRPr sz="1300"/>
          </a:lvl7pPr>
          <a:lvl8pPr marL="800100" indent="-114300" algn="l">
            <a:defRPr sz="1300"/>
          </a:lvl8pPr>
          <a:lvl9pPr marL="914400" indent="-114300" algn="l">
            <a:defRPr sz="1300"/>
          </a:lvl9pPr>
        </a:lstStyle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b="1" dirty="0" smtClean="0"/>
            <a:t>第二步</a:t>
          </a:r>
          <a:endParaRPr lang="zh-CN" altLang="en-US" b="1" dirty="0"/>
        </a:p>
      </dgm:t>
    </dgm:pt>
    <dgm:pt modelId="{1DE9F69B-146E-41B0-983A-E47AA002C326}" cxnId="{8F726855-31F0-4BD6-8E2F-27B72B032D69}" type="parTrans">
      <dgm:prSet/>
      <dgm:spPr/>
      <dgm:t>
        <a:bodyPr/>
        <a:lstStyle/>
        <a:p>
          <a:endParaRPr lang="zh-CN" altLang="en-US"/>
        </a:p>
      </dgm:t>
    </dgm:pt>
    <dgm:pt modelId="{047C3118-5D94-4CB5-9C68-FCBEEA6BC1E5}" cxnId="{8F726855-31F0-4BD6-8E2F-27B72B032D69}" type="sibTrans">
      <dgm:prSet/>
      <dgm:spPr/>
      <dgm:t>
        <a:bodyPr/>
        <a:lstStyle/>
        <a:p>
          <a:endParaRPr lang="zh-CN" altLang="en-US"/>
        </a:p>
      </dgm:t>
    </dgm:pt>
    <dgm:pt modelId="{4F0F7466-FD60-4F58-959D-CF69464AD31F}" type="pres">
      <dgm:prSet presAssocID="{DA8D5AE0-6FDC-455A-BDF3-926898FC4FD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BA43F28B-1C88-4188-8F22-82FE0AAE672E}" type="pres">
      <dgm:prSet presAssocID="{82FD31EC-8703-4F75-A1C6-C90B5F48BA36}" presName="parentLin" presStyleCnt="0"/>
      <dgm:spPr/>
    </dgm:pt>
    <dgm:pt modelId="{362B8515-7DBC-409E-8373-5337BA133457}" type="pres">
      <dgm:prSet presAssocID="{82FD31EC-8703-4F75-A1C6-C90B5F48BA36}" presName="parentLeftMargin" presStyleLbl="node1" presStyleIdx="0" presStyleCnt="1"/>
      <dgm:spPr/>
      <dgm:t>
        <a:bodyPr/>
        <a:lstStyle/>
        <a:p>
          <a:endParaRPr lang="zh-CN" altLang="en-US"/>
        </a:p>
      </dgm:t>
    </dgm:pt>
    <dgm:pt modelId="{70978F3A-7CD9-48A3-9716-B3C8DE94A349}" type="pres">
      <dgm:prSet presAssocID="{82FD31EC-8703-4F75-A1C6-C90B5F48BA36}" presName="parentText" presStyleLbl="node1" presStyleIdx="0" presStyleCnt="1" custScaleX="23849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B214FAA-6B49-4E37-B204-72ADC6296FAC}" type="pres">
      <dgm:prSet presAssocID="{82FD31EC-8703-4F75-A1C6-C90B5F48BA36}" presName="negativeSpace" presStyleCnt="0"/>
      <dgm:spPr/>
    </dgm:pt>
    <dgm:pt modelId="{01469CD5-8BA0-4EAC-9011-540CAE689AFD}" type="pres">
      <dgm:prSet presAssocID="{82FD31EC-8703-4F75-A1C6-C90B5F48BA36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C8CBC6E1-8CEA-4495-8E80-17CDC5ACA67C}" type="presOf" srcId="{82FD31EC-8703-4F75-A1C6-C90B5F48BA36}" destId="{70978F3A-7CD9-48A3-9716-B3C8DE94A349}" srcOrd="1" destOrd="0" presId="urn:microsoft.com/office/officeart/2005/8/layout/list1#1"/>
    <dgm:cxn modelId="{574C938A-D1F1-4F8B-A92E-C5ADDBFA7114}" type="presOf" srcId="{DA8D5AE0-6FDC-455A-BDF3-926898FC4FD3}" destId="{4F0F7466-FD60-4F58-959D-CF69464AD31F}" srcOrd="0" destOrd="0" presId="urn:microsoft.com/office/officeart/2005/8/layout/list1#1"/>
    <dgm:cxn modelId="{06D5B5E7-0C57-443A-8F3C-B49813B88A1B}" type="presOf" srcId="{82FD31EC-8703-4F75-A1C6-C90B5F48BA36}" destId="{362B8515-7DBC-409E-8373-5337BA133457}" srcOrd="0" destOrd="0" presId="urn:microsoft.com/office/officeart/2005/8/layout/list1#1"/>
    <dgm:cxn modelId="{8F726855-31F0-4BD6-8E2F-27B72B032D69}" srcId="{DA8D5AE0-6FDC-455A-BDF3-926898FC4FD3}" destId="{82FD31EC-8703-4F75-A1C6-C90B5F48BA36}" srcOrd="0" destOrd="0" parTransId="{1DE9F69B-146E-41B0-983A-E47AA002C326}" sibTransId="{047C3118-5D94-4CB5-9C68-FCBEEA6BC1E5}"/>
    <dgm:cxn modelId="{7C7DB6BA-4708-4E2E-A7CF-198419CA5BCC}" type="presParOf" srcId="{4F0F7466-FD60-4F58-959D-CF69464AD31F}" destId="{BA43F28B-1C88-4188-8F22-82FE0AAE672E}" srcOrd="0" destOrd="0" presId="urn:microsoft.com/office/officeart/2005/8/layout/list1#1"/>
    <dgm:cxn modelId="{2BD57B0B-EE24-45ED-85C8-4DEE12268668}" type="presParOf" srcId="{BA43F28B-1C88-4188-8F22-82FE0AAE672E}" destId="{362B8515-7DBC-409E-8373-5337BA133457}" srcOrd="0" destOrd="0" presId="urn:microsoft.com/office/officeart/2005/8/layout/list1#1"/>
    <dgm:cxn modelId="{D435A635-E2FC-4BAB-8DF2-08F54868C061}" type="presParOf" srcId="{BA43F28B-1C88-4188-8F22-82FE0AAE672E}" destId="{70978F3A-7CD9-48A3-9716-B3C8DE94A349}" srcOrd="1" destOrd="0" presId="urn:microsoft.com/office/officeart/2005/8/layout/list1#1"/>
    <dgm:cxn modelId="{FDD05506-22F9-4154-8800-06CCFBF3A511}" type="presParOf" srcId="{4F0F7466-FD60-4F58-959D-CF69464AD31F}" destId="{3B214FAA-6B49-4E37-B204-72ADC6296FAC}" srcOrd="1" destOrd="0" presId="urn:microsoft.com/office/officeart/2005/8/layout/list1#1"/>
    <dgm:cxn modelId="{B8789C30-013D-40BF-A50D-C1667F3A78BC}" type="presParOf" srcId="{4F0F7466-FD60-4F58-959D-CF69464AD31F}" destId="{01469CD5-8BA0-4EAC-9011-540CAE689AFD}" srcOrd="2" destOrd="0" presId="urn:microsoft.com/office/officeart/2005/8/layout/list1#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469CD5-8BA0-4EAC-9011-540CAE689AFD}">
      <dsp:nvSpPr>
        <dsp:cNvPr id="0" name=""/>
        <dsp:cNvSpPr/>
      </dsp:nvSpPr>
      <dsp:spPr>
        <a:xfrm>
          <a:off x="0" y="377071"/>
          <a:ext cx="7639353" cy="579600"/>
        </a:xfrm>
        <a:prstGeom prst="rect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2899" tIns="479044" rIns="592899" bIns="163576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CN" altLang="en-US" sz="2300" kern="1200"/>
        </a:p>
      </dsp:txBody>
      <dsp:txXfrm>
        <a:off x="0" y="377071"/>
        <a:ext cx="7639353" cy="579600"/>
      </dsp:txXfrm>
    </dsp:sp>
    <dsp:sp modelId="{70978F3A-7CD9-48A3-9716-B3C8DE94A349}">
      <dsp:nvSpPr>
        <dsp:cNvPr id="0" name=""/>
        <dsp:cNvSpPr/>
      </dsp:nvSpPr>
      <dsp:spPr>
        <a:xfrm>
          <a:off x="381967" y="37590"/>
          <a:ext cx="1275336" cy="678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2125" tIns="0" rIns="202125" bIns="0" numCol="1" spcCol="1270" anchor="ctr" anchorCtr="0">
          <a:noAutofit/>
        </a:bodyPr>
        <a:lstStyle/>
        <a:p>
          <a:pPr lvl="0" algn="l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300" b="1" kern="1200" dirty="0" smtClean="0"/>
            <a:t>类型</a:t>
          </a:r>
          <a:endParaRPr lang="zh-CN" altLang="en-US" sz="2300" b="1" kern="1200" dirty="0"/>
        </a:p>
      </dsp:txBody>
      <dsp:txXfrm>
        <a:off x="415111" y="70734"/>
        <a:ext cx="1209048" cy="612672"/>
      </dsp:txXfrm>
    </dsp:sp>
    <dsp:sp modelId="{AC17E7DA-7560-4724-BCFA-1252E788EF52}">
      <dsp:nvSpPr>
        <dsp:cNvPr id="0" name=""/>
        <dsp:cNvSpPr/>
      </dsp:nvSpPr>
      <dsp:spPr>
        <a:xfrm>
          <a:off x="0" y="1420351"/>
          <a:ext cx="7639353" cy="579600"/>
        </a:xfrm>
        <a:prstGeom prst="rect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6D11A4-1041-40F8-87B8-DED0F54BFFE0}">
      <dsp:nvSpPr>
        <dsp:cNvPr id="0" name=""/>
        <dsp:cNvSpPr/>
      </dsp:nvSpPr>
      <dsp:spPr>
        <a:xfrm>
          <a:off x="381967" y="1080870"/>
          <a:ext cx="1275336" cy="678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2125" tIns="0" rIns="202125" bIns="0" numCol="1" spcCol="1270" anchor="ctr" anchorCtr="0">
          <a:noAutofit/>
        </a:bodyPr>
        <a:lstStyle/>
        <a:p>
          <a:pPr lvl="0" algn="l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300" b="1" kern="1200" dirty="0" smtClean="0"/>
            <a:t>设置</a:t>
          </a:r>
          <a:endParaRPr lang="zh-CN" altLang="en-US" sz="2300" b="1" kern="1200" dirty="0"/>
        </a:p>
      </dsp:txBody>
      <dsp:txXfrm>
        <a:off x="415111" y="1114014"/>
        <a:ext cx="1209048" cy="612672"/>
      </dsp:txXfrm>
    </dsp:sp>
    <dsp:sp modelId="{E1A49483-BF5E-468C-8E26-DD348C44E747}">
      <dsp:nvSpPr>
        <dsp:cNvPr id="0" name=""/>
        <dsp:cNvSpPr/>
      </dsp:nvSpPr>
      <dsp:spPr>
        <a:xfrm>
          <a:off x="0" y="2463631"/>
          <a:ext cx="7639353" cy="579600"/>
        </a:xfrm>
        <a:prstGeom prst="rect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F8F3E0-1B48-49A0-9F4F-61E8378211C6}">
      <dsp:nvSpPr>
        <dsp:cNvPr id="0" name=""/>
        <dsp:cNvSpPr/>
      </dsp:nvSpPr>
      <dsp:spPr>
        <a:xfrm>
          <a:off x="381967" y="2124151"/>
          <a:ext cx="1275336" cy="678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2125" tIns="0" rIns="202125" bIns="0" numCol="1" spcCol="1270" anchor="ctr" anchorCtr="0">
          <a:noAutofit/>
        </a:bodyPr>
        <a:lstStyle/>
        <a:p>
          <a:pPr lvl="0" algn="l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300" b="1" kern="1200" dirty="0" smtClean="0"/>
            <a:t>优势</a:t>
          </a:r>
          <a:endParaRPr lang="zh-CN" altLang="en-US" sz="2300" b="1" kern="1200" dirty="0"/>
        </a:p>
      </dsp:txBody>
      <dsp:txXfrm>
        <a:off x="415111" y="2157295"/>
        <a:ext cx="1209048" cy="61267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469CD5-8BA0-4EAC-9011-540CAE689AFD}">
      <dsp:nvSpPr>
        <dsp:cNvPr id="0" name=""/>
        <dsp:cNvSpPr/>
      </dsp:nvSpPr>
      <dsp:spPr>
        <a:xfrm>
          <a:off x="0" y="406880"/>
          <a:ext cx="7795260" cy="655200"/>
        </a:xfrm>
        <a:prstGeom prst="rect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4999" tIns="437388" rIns="604999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CN" altLang="en-US" sz="2100" kern="1200"/>
        </a:p>
      </dsp:txBody>
      <dsp:txXfrm>
        <a:off x="0" y="406880"/>
        <a:ext cx="7795260" cy="655200"/>
      </dsp:txXfrm>
    </dsp:sp>
    <dsp:sp modelId="{70978F3A-7CD9-48A3-9716-B3C8DE94A349}">
      <dsp:nvSpPr>
        <dsp:cNvPr id="0" name=""/>
        <dsp:cNvSpPr/>
      </dsp:nvSpPr>
      <dsp:spPr>
        <a:xfrm>
          <a:off x="389763" y="23120"/>
          <a:ext cx="1301364" cy="767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50" tIns="0" rIns="206250" bIns="0" numCol="1" spcCol="1270" anchor="ctr" anchorCtr="0">
          <a:noAutofit/>
        </a:bodyPr>
        <a:lstStyle/>
        <a:p>
          <a:pPr lvl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100" b="1" kern="1200" dirty="0" smtClean="0"/>
            <a:t>第三步</a:t>
          </a:r>
          <a:endParaRPr lang="zh-CN" altLang="en-US" sz="2100" b="1" kern="1200" dirty="0"/>
        </a:p>
      </dsp:txBody>
      <dsp:txXfrm>
        <a:off x="427230" y="60587"/>
        <a:ext cx="1226430" cy="692586"/>
      </dsp:txXfrm>
    </dsp:sp>
    <dsp:sp modelId="{AC17E7DA-7560-4724-BCFA-1252E788EF52}">
      <dsp:nvSpPr>
        <dsp:cNvPr id="0" name=""/>
        <dsp:cNvSpPr/>
      </dsp:nvSpPr>
      <dsp:spPr>
        <a:xfrm>
          <a:off x="0" y="1586240"/>
          <a:ext cx="7795260" cy="655200"/>
        </a:xfrm>
        <a:prstGeom prst="rect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6D11A4-1041-40F8-87B8-DED0F54BFFE0}">
      <dsp:nvSpPr>
        <dsp:cNvPr id="0" name=""/>
        <dsp:cNvSpPr/>
      </dsp:nvSpPr>
      <dsp:spPr>
        <a:xfrm>
          <a:off x="389763" y="1202480"/>
          <a:ext cx="1301364" cy="767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50" tIns="0" rIns="206250" bIns="0" numCol="1" spcCol="1270" anchor="ctr" anchorCtr="0">
          <a:noAutofit/>
        </a:bodyPr>
        <a:lstStyle/>
        <a:p>
          <a:pPr lvl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100" b="1" kern="1200" dirty="0" smtClean="0"/>
            <a:t>第四步</a:t>
          </a:r>
          <a:endParaRPr lang="zh-CN" altLang="en-US" sz="2100" b="1" kern="1200" dirty="0"/>
        </a:p>
      </dsp:txBody>
      <dsp:txXfrm>
        <a:off x="427230" y="1239947"/>
        <a:ext cx="1226430" cy="692586"/>
      </dsp:txXfrm>
    </dsp:sp>
    <dsp:sp modelId="{E1A49483-BF5E-468C-8E26-DD348C44E747}">
      <dsp:nvSpPr>
        <dsp:cNvPr id="0" name=""/>
        <dsp:cNvSpPr/>
      </dsp:nvSpPr>
      <dsp:spPr>
        <a:xfrm>
          <a:off x="0" y="2765600"/>
          <a:ext cx="7795260" cy="655200"/>
        </a:xfrm>
        <a:prstGeom prst="rect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F8F3E0-1B48-49A0-9F4F-61E8378211C6}">
      <dsp:nvSpPr>
        <dsp:cNvPr id="0" name=""/>
        <dsp:cNvSpPr/>
      </dsp:nvSpPr>
      <dsp:spPr>
        <a:xfrm>
          <a:off x="389763" y="2381840"/>
          <a:ext cx="1301364" cy="767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50" tIns="0" rIns="206250" bIns="0" numCol="1" spcCol="1270" anchor="ctr" anchorCtr="0">
          <a:noAutofit/>
        </a:bodyPr>
        <a:lstStyle/>
        <a:p>
          <a:pPr lvl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100" b="1" kern="1200" dirty="0" smtClean="0"/>
            <a:t>第四步</a:t>
          </a:r>
          <a:endParaRPr lang="zh-CN" altLang="en-US" sz="2100" b="1" kern="1200" dirty="0"/>
        </a:p>
      </dsp:txBody>
      <dsp:txXfrm>
        <a:off x="427230" y="2419307"/>
        <a:ext cx="1226430" cy="69258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469CD5-8BA0-4EAC-9011-540CAE689AFD}">
      <dsp:nvSpPr>
        <dsp:cNvPr id="0" name=""/>
        <dsp:cNvSpPr/>
      </dsp:nvSpPr>
      <dsp:spPr>
        <a:xfrm>
          <a:off x="0" y="724760"/>
          <a:ext cx="4122834" cy="123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978F3A-7CD9-48A3-9716-B3C8DE94A349}">
      <dsp:nvSpPr>
        <dsp:cNvPr id="0" name=""/>
        <dsp:cNvSpPr/>
      </dsp:nvSpPr>
      <dsp:spPr>
        <a:xfrm>
          <a:off x="206141" y="1519"/>
          <a:ext cx="688278" cy="1446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9083" tIns="0" rIns="109083" bIns="0" numCol="1" spcCol="1270" anchor="ctr" anchorCtr="0">
          <a:noAutofit/>
        </a:bodyPr>
        <a:lstStyle/>
        <a:p>
          <a:pPr lvl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100" b="1" kern="1200" dirty="0" smtClean="0"/>
            <a:t>第五步</a:t>
          </a:r>
          <a:endParaRPr lang="zh-CN" altLang="en-US" sz="2100" b="1" kern="1200" dirty="0"/>
        </a:p>
      </dsp:txBody>
      <dsp:txXfrm>
        <a:off x="239740" y="35118"/>
        <a:ext cx="621080" cy="137928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469CD5-8BA0-4EAC-9011-540CAE689AFD}">
      <dsp:nvSpPr>
        <dsp:cNvPr id="0" name=""/>
        <dsp:cNvSpPr/>
      </dsp:nvSpPr>
      <dsp:spPr>
        <a:xfrm>
          <a:off x="0" y="328109"/>
          <a:ext cx="7795260" cy="428400"/>
        </a:xfrm>
        <a:prstGeom prst="rect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4999" tIns="354076" rIns="604999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CN" altLang="en-US" sz="1700" kern="1200"/>
        </a:p>
      </dsp:txBody>
      <dsp:txXfrm>
        <a:off x="0" y="328109"/>
        <a:ext cx="7795260" cy="428400"/>
      </dsp:txXfrm>
    </dsp:sp>
    <dsp:sp modelId="{70978F3A-7CD9-48A3-9716-B3C8DE94A349}">
      <dsp:nvSpPr>
        <dsp:cNvPr id="0" name=""/>
        <dsp:cNvSpPr/>
      </dsp:nvSpPr>
      <dsp:spPr>
        <a:xfrm>
          <a:off x="389763" y="77189"/>
          <a:ext cx="1301364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50" tIns="0" rIns="206250" bIns="0" numCol="1" spcCol="1270" anchor="ctr" anchorCtr="0">
          <a:noAutofit/>
        </a:bodyPr>
        <a:lstStyle/>
        <a:p>
          <a:pPr lvl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700" b="1" kern="1200" dirty="0"/>
            <a:t>第一步</a:t>
          </a:r>
        </a:p>
      </dsp:txBody>
      <dsp:txXfrm>
        <a:off x="414261" y="101687"/>
        <a:ext cx="1252368" cy="452844"/>
      </dsp:txXfrm>
    </dsp:sp>
    <dsp:sp modelId="{AC17E7DA-7560-4724-BCFA-1252E788EF52}">
      <dsp:nvSpPr>
        <dsp:cNvPr id="0" name=""/>
        <dsp:cNvSpPr/>
      </dsp:nvSpPr>
      <dsp:spPr>
        <a:xfrm>
          <a:off x="0" y="1099229"/>
          <a:ext cx="7795260" cy="428400"/>
        </a:xfrm>
        <a:prstGeom prst="rect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6D11A4-1041-40F8-87B8-DED0F54BFFE0}">
      <dsp:nvSpPr>
        <dsp:cNvPr id="0" name=""/>
        <dsp:cNvSpPr/>
      </dsp:nvSpPr>
      <dsp:spPr>
        <a:xfrm>
          <a:off x="389763" y="848310"/>
          <a:ext cx="1301364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50" tIns="0" rIns="206250" bIns="0" numCol="1" spcCol="1270" anchor="ctr" anchorCtr="0">
          <a:noAutofit/>
        </a:bodyPr>
        <a:lstStyle/>
        <a:p>
          <a:pPr lvl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700" b="1" kern="1200" dirty="0"/>
            <a:t>第二步</a:t>
          </a:r>
        </a:p>
      </dsp:txBody>
      <dsp:txXfrm>
        <a:off x="414261" y="872808"/>
        <a:ext cx="1252368" cy="452844"/>
      </dsp:txXfrm>
    </dsp:sp>
    <dsp:sp modelId="{E1A49483-BF5E-468C-8E26-DD348C44E747}">
      <dsp:nvSpPr>
        <dsp:cNvPr id="0" name=""/>
        <dsp:cNvSpPr/>
      </dsp:nvSpPr>
      <dsp:spPr>
        <a:xfrm>
          <a:off x="0" y="1870350"/>
          <a:ext cx="7795260" cy="428400"/>
        </a:xfrm>
        <a:prstGeom prst="rect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F8F3E0-1B48-49A0-9F4F-61E8378211C6}">
      <dsp:nvSpPr>
        <dsp:cNvPr id="0" name=""/>
        <dsp:cNvSpPr/>
      </dsp:nvSpPr>
      <dsp:spPr>
        <a:xfrm>
          <a:off x="389763" y="1619429"/>
          <a:ext cx="1301364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50" tIns="0" rIns="206250" bIns="0" numCol="1" spcCol="1270" anchor="ctr" anchorCtr="0">
          <a:noAutofit/>
        </a:bodyPr>
        <a:lstStyle/>
        <a:p>
          <a:pPr lvl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700" b="1" kern="1200" dirty="0"/>
            <a:t>第三步</a:t>
          </a:r>
        </a:p>
      </dsp:txBody>
      <dsp:txXfrm>
        <a:off x="414261" y="1643927"/>
        <a:ext cx="1252368" cy="452844"/>
      </dsp:txXfrm>
    </dsp:sp>
    <dsp:sp modelId="{C444C758-E164-47F3-840F-DC4C1ABE7B85}">
      <dsp:nvSpPr>
        <dsp:cNvPr id="0" name=""/>
        <dsp:cNvSpPr/>
      </dsp:nvSpPr>
      <dsp:spPr>
        <a:xfrm>
          <a:off x="0" y="2641470"/>
          <a:ext cx="7795260" cy="428400"/>
        </a:xfrm>
        <a:prstGeom prst="rect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4A369E-D60B-4A9C-9B15-3AC5DFD74FCB}">
      <dsp:nvSpPr>
        <dsp:cNvPr id="0" name=""/>
        <dsp:cNvSpPr/>
      </dsp:nvSpPr>
      <dsp:spPr>
        <a:xfrm>
          <a:off x="389763" y="2390550"/>
          <a:ext cx="1301364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50" tIns="0" rIns="206250" bIns="0" numCol="1" spcCol="1270" anchor="ctr" anchorCtr="0">
          <a:noAutofit/>
        </a:bodyPr>
        <a:lstStyle/>
        <a:p>
          <a:pPr lvl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700" b="1" kern="1200" dirty="0"/>
            <a:t>第四步</a:t>
          </a:r>
        </a:p>
      </dsp:txBody>
      <dsp:txXfrm>
        <a:off x="414261" y="2415048"/>
        <a:ext cx="1252368" cy="452844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469CD5-8BA0-4EAC-9011-540CAE689AFD}">
      <dsp:nvSpPr>
        <dsp:cNvPr id="0" name=""/>
        <dsp:cNvSpPr/>
      </dsp:nvSpPr>
      <dsp:spPr>
        <a:xfrm>
          <a:off x="0" y="272354"/>
          <a:ext cx="7795260" cy="677250"/>
        </a:xfrm>
        <a:prstGeom prst="rect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4999" tIns="208280" rIns="604999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sz="1000" kern="1200" dirty="0" smtClean="0"/>
            <a:t>在</a:t>
          </a:r>
          <a:r>
            <a:rPr lang="en-US" sz="1000" kern="1200" dirty="0" smtClean="0"/>
            <a:t>MySQL</a:t>
          </a:r>
          <a:r>
            <a:rPr lang="zh-CN" sz="1000" kern="1200" dirty="0" smtClean="0"/>
            <a:t>数据库中创建数据表</a:t>
          </a:r>
          <a:r>
            <a:rPr lang="en-US" sz="1000" kern="1200" dirty="0" err="1" smtClean="0"/>
            <a:t>time_job</a:t>
          </a:r>
          <a:r>
            <a:rPr lang="zh-CN" sz="1000" kern="1200" dirty="0" smtClean="0"/>
            <a:t>和备份表</a:t>
          </a:r>
          <a:r>
            <a:rPr lang="en-US" sz="1000" kern="1200" dirty="0" err="1" smtClean="0"/>
            <a:t>time_job_bak</a:t>
          </a:r>
          <a:r>
            <a:rPr lang="zh-CN" sz="1000" kern="1200" dirty="0" smtClean="0"/>
            <a:t>，也可以直接在选定的数据表中添加</a:t>
          </a:r>
          <a:r>
            <a:rPr lang="en-US" sz="1000" kern="1200" dirty="0" err="1" smtClean="0"/>
            <a:t>update_time</a:t>
          </a:r>
          <a:r>
            <a:rPr lang="zh-CN" sz="1000" kern="1200" dirty="0" smtClean="0"/>
            <a:t>字段，实现时间戳增量抽取。</a:t>
          </a:r>
          <a:endParaRPr lang="zh-CN" altLang="en-US" sz="1000" kern="1200" dirty="0"/>
        </a:p>
      </dsp:txBody>
      <dsp:txXfrm>
        <a:off x="0" y="272354"/>
        <a:ext cx="7795260" cy="677250"/>
      </dsp:txXfrm>
    </dsp:sp>
    <dsp:sp modelId="{70978F3A-7CD9-48A3-9716-B3C8DE94A349}">
      <dsp:nvSpPr>
        <dsp:cNvPr id="0" name=""/>
        <dsp:cNvSpPr/>
      </dsp:nvSpPr>
      <dsp:spPr>
        <a:xfrm>
          <a:off x="389763" y="124754"/>
          <a:ext cx="1301364" cy="295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50" tIns="0" rIns="206250" bIns="0" numCol="1" spcCol="1270" anchor="ctr" anchorCtr="0">
          <a:noAutofit/>
        </a:bodyPr>
        <a:lstStyle/>
        <a:p>
          <a:pPr lvl="0" algn="l" defTabSz="4445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000" b="1" kern="1200" dirty="0"/>
            <a:t>第一步</a:t>
          </a:r>
        </a:p>
      </dsp:txBody>
      <dsp:txXfrm>
        <a:off x="404173" y="139164"/>
        <a:ext cx="1272544" cy="266380"/>
      </dsp:txXfrm>
    </dsp:sp>
    <dsp:sp modelId="{AC17E7DA-7560-4724-BCFA-1252E788EF52}">
      <dsp:nvSpPr>
        <dsp:cNvPr id="0" name=""/>
        <dsp:cNvSpPr/>
      </dsp:nvSpPr>
      <dsp:spPr>
        <a:xfrm>
          <a:off x="0" y="1151205"/>
          <a:ext cx="7795260" cy="724500"/>
        </a:xfrm>
        <a:prstGeom prst="rect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4999" tIns="208280" rIns="604999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100000"/>
            </a:lnSpc>
            <a:spcBef>
              <a:spcPct val="0"/>
            </a:spcBef>
            <a:spcAft>
              <a:spcPct val="35000"/>
            </a:spcAft>
            <a:buChar char="••"/>
          </a:pPr>
          <a:r>
            <a:rPr lang="en-US" sz="1000" kern="1200" dirty="0" err="1" smtClean="0"/>
            <a:t>time_job</a:t>
          </a:r>
          <a:r>
            <a:rPr lang="zh-CN" sz="1000" kern="1200" dirty="0" smtClean="0"/>
            <a:t>和</a:t>
          </a:r>
          <a:r>
            <a:rPr lang="en-US" sz="1000" kern="1200" dirty="0" err="1" smtClean="0"/>
            <a:t>time_job_bak</a:t>
          </a:r>
          <a:r>
            <a:rPr lang="zh-CN" sz="1000" kern="1200" dirty="0" smtClean="0"/>
            <a:t>表结构相同，包含</a:t>
          </a:r>
          <a:r>
            <a:rPr lang="en-US" sz="1000" kern="1200" dirty="0" err="1" smtClean="0"/>
            <a:t>uuid</a:t>
          </a:r>
          <a:r>
            <a:rPr lang="zh-CN" sz="1000" kern="1200" dirty="0" smtClean="0"/>
            <a:t>，</a:t>
          </a:r>
          <a:r>
            <a:rPr lang="en-US" sz="1000" kern="1200" dirty="0" err="1" smtClean="0"/>
            <a:t>create_time</a:t>
          </a:r>
          <a:r>
            <a:rPr lang="zh-CN" sz="1000" kern="1200" dirty="0" smtClean="0"/>
            <a:t>，</a:t>
          </a:r>
          <a:r>
            <a:rPr lang="en-US" sz="1000" kern="1200" dirty="0" err="1" smtClean="0"/>
            <a:t>update_time</a:t>
          </a:r>
          <a:r>
            <a:rPr lang="zh-CN" sz="1000" kern="1200" dirty="0" smtClean="0"/>
            <a:t>三个字段，默认情况下</a:t>
          </a:r>
          <a:r>
            <a:rPr lang="en-US" sz="1000" kern="1200" dirty="0" err="1" smtClean="0"/>
            <a:t>create_time</a:t>
          </a:r>
          <a:r>
            <a:rPr lang="zh-CN" sz="1000" kern="1200" dirty="0" smtClean="0"/>
            <a:t>和</a:t>
          </a:r>
          <a:r>
            <a:rPr lang="en-US" sz="1000" kern="1200" dirty="0" err="1" smtClean="0"/>
            <a:t>update_time</a:t>
          </a:r>
          <a:r>
            <a:rPr lang="zh-CN" sz="1000" kern="1200" dirty="0" smtClean="0"/>
            <a:t>值相同。</a:t>
          </a:r>
          <a:endParaRPr lang="zh-CN" altLang="en-US" sz="1000" b="1" kern="1200" dirty="0"/>
        </a:p>
      </dsp:txBody>
      <dsp:txXfrm>
        <a:off x="0" y="1151205"/>
        <a:ext cx="7795260" cy="724500"/>
      </dsp:txXfrm>
    </dsp:sp>
    <dsp:sp modelId="{D46D11A4-1041-40F8-87B8-DED0F54BFFE0}">
      <dsp:nvSpPr>
        <dsp:cNvPr id="0" name=""/>
        <dsp:cNvSpPr/>
      </dsp:nvSpPr>
      <dsp:spPr>
        <a:xfrm>
          <a:off x="389763" y="1003605"/>
          <a:ext cx="1301364" cy="295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50" tIns="0" rIns="206250" bIns="0" numCol="1" spcCol="1270" anchor="ctr" anchorCtr="0">
          <a:noAutofit/>
        </a:bodyPr>
        <a:lstStyle/>
        <a:p>
          <a:pPr lvl="0" algn="l" defTabSz="4445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000" b="1" kern="1200" dirty="0"/>
            <a:t>第二步</a:t>
          </a:r>
        </a:p>
      </dsp:txBody>
      <dsp:txXfrm>
        <a:off x="404173" y="1018015"/>
        <a:ext cx="1272544" cy="266380"/>
      </dsp:txXfrm>
    </dsp:sp>
    <dsp:sp modelId="{E1A49483-BF5E-468C-8E26-DD348C44E747}">
      <dsp:nvSpPr>
        <dsp:cNvPr id="0" name=""/>
        <dsp:cNvSpPr/>
      </dsp:nvSpPr>
      <dsp:spPr>
        <a:xfrm>
          <a:off x="0" y="2077305"/>
          <a:ext cx="7795260" cy="945000"/>
        </a:xfrm>
        <a:prstGeom prst="rect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4999" tIns="208280" rIns="604999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100000"/>
            </a:lnSpc>
            <a:spcBef>
              <a:spcPct val="0"/>
            </a:spcBef>
            <a:spcAft>
              <a:spcPct val="35000"/>
            </a:spcAft>
            <a:buChar char="••"/>
          </a:pPr>
          <a:r>
            <a:rPr lang="zh-CN" sz="1000" kern="1200" dirty="0" smtClean="0"/>
            <a:t>在</a:t>
          </a:r>
          <a:r>
            <a:rPr lang="en-US" sz="1000" kern="1200" dirty="0" smtClean="0"/>
            <a:t>Kettle</a:t>
          </a:r>
          <a:r>
            <a:rPr lang="zh-CN" sz="1000" kern="1200" dirty="0" smtClean="0"/>
            <a:t>中设置数据连接，使用</a:t>
          </a:r>
          <a:r>
            <a:rPr lang="en-US" sz="1000" kern="1200" dirty="0" err="1" smtClean="0"/>
            <a:t>Ctrl+N</a:t>
          </a:r>
          <a:r>
            <a:rPr lang="zh-CN" sz="1000" kern="1200" dirty="0" smtClean="0"/>
            <a:t>快捷键新建一个转化，保存命名为“增量抽取源表生成”。从左侧“核心对象”导航栏中依次添加“生成随机数”、“获取系统信息”和“表输出”三个对象组件，如图</a:t>
          </a:r>
          <a:r>
            <a:rPr lang="en-US" sz="1000" kern="1200" dirty="0" smtClean="0"/>
            <a:t>5-</a:t>
          </a:r>
          <a:r>
            <a:rPr lang="en-US" altLang="zh-CN" sz="1000" kern="1200" dirty="0" smtClean="0"/>
            <a:t>12</a:t>
          </a:r>
          <a:r>
            <a:rPr lang="zh-CN" sz="1000" kern="1200" dirty="0" smtClean="0"/>
            <a:t>所示。核心对象组件的可以在左侧导航栏的“步骤”框中输入关键字进行检索，如图</a:t>
          </a:r>
          <a:r>
            <a:rPr lang="en-US" sz="1000" kern="1200" dirty="0" smtClean="0"/>
            <a:t>5-</a:t>
          </a:r>
          <a:r>
            <a:rPr lang="en-US" altLang="zh-CN" sz="1000" kern="1200" dirty="0" smtClean="0"/>
            <a:t>13</a:t>
          </a:r>
          <a:r>
            <a:rPr lang="zh-CN" sz="1000" kern="1200" dirty="0" smtClean="0"/>
            <a:t>所示。</a:t>
          </a:r>
          <a:endParaRPr lang="zh-CN" altLang="en-US" sz="1000" b="1" kern="1200" dirty="0"/>
        </a:p>
      </dsp:txBody>
      <dsp:txXfrm>
        <a:off x="0" y="2077305"/>
        <a:ext cx="7795260" cy="945000"/>
      </dsp:txXfrm>
    </dsp:sp>
    <dsp:sp modelId="{5EF8F3E0-1B48-49A0-9F4F-61E8378211C6}">
      <dsp:nvSpPr>
        <dsp:cNvPr id="0" name=""/>
        <dsp:cNvSpPr/>
      </dsp:nvSpPr>
      <dsp:spPr>
        <a:xfrm>
          <a:off x="389763" y="1929705"/>
          <a:ext cx="1301364" cy="295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50" tIns="0" rIns="206250" bIns="0" numCol="1" spcCol="1270" anchor="ctr" anchorCtr="0">
          <a:noAutofit/>
        </a:bodyPr>
        <a:lstStyle/>
        <a:p>
          <a:pPr lvl="0" algn="l" defTabSz="4445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000" b="1" kern="1200" dirty="0"/>
            <a:t>第三步</a:t>
          </a:r>
        </a:p>
      </dsp:txBody>
      <dsp:txXfrm>
        <a:off x="404173" y="1944115"/>
        <a:ext cx="1272544" cy="266380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469CD5-8BA0-4EAC-9011-540CAE689AFD}">
      <dsp:nvSpPr>
        <dsp:cNvPr id="0" name=""/>
        <dsp:cNvSpPr/>
      </dsp:nvSpPr>
      <dsp:spPr>
        <a:xfrm>
          <a:off x="0" y="265603"/>
          <a:ext cx="7795260" cy="1234800"/>
        </a:xfrm>
        <a:prstGeom prst="rect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4999" tIns="291592" rIns="604999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“</a:t>
          </a:r>
          <a:r>
            <a:rPr lang="zh-CN" sz="1400" kern="1200" dirty="0" smtClean="0"/>
            <a:t>生成随机数</a:t>
          </a:r>
          <a:r>
            <a:rPr lang="en-US" sz="1400" kern="1200" dirty="0" smtClean="0"/>
            <a:t>”</a:t>
          </a:r>
          <a:r>
            <a:rPr lang="zh-CN" sz="1400" kern="1200" dirty="0" smtClean="0"/>
            <a:t>对象主要为了生成数据表的主键</a:t>
          </a:r>
          <a:r>
            <a:rPr lang="en-US" sz="1400" kern="1200" dirty="0" err="1" smtClean="0"/>
            <a:t>uuid</a:t>
          </a:r>
          <a:r>
            <a:rPr lang="zh-CN" sz="1400" kern="1200" dirty="0" smtClean="0"/>
            <a:t>，在</a:t>
          </a:r>
          <a:r>
            <a:rPr lang="en-US" sz="1400" kern="1200" dirty="0" smtClean="0"/>
            <a:t>“</a:t>
          </a:r>
          <a:r>
            <a:rPr lang="zh-CN" sz="1400" kern="1200" dirty="0" smtClean="0"/>
            <a:t>生成随机数</a:t>
          </a:r>
          <a:r>
            <a:rPr lang="en-US" sz="1400" kern="1200" dirty="0" smtClean="0"/>
            <a:t>”</a:t>
          </a:r>
          <a:r>
            <a:rPr lang="zh-CN" sz="1400" kern="1200" dirty="0" smtClean="0"/>
            <a:t>属性中，</a:t>
          </a:r>
          <a:r>
            <a:rPr lang="en-US" sz="1400" kern="1200" dirty="0" smtClean="0"/>
            <a:t>“</a:t>
          </a:r>
          <a:r>
            <a:rPr lang="zh-CN" sz="1400" kern="1200" dirty="0" smtClean="0"/>
            <a:t>字段</a:t>
          </a:r>
          <a:r>
            <a:rPr lang="en-US" sz="1400" kern="1200" dirty="0" smtClean="0"/>
            <a:t>”</a:t>
          </a:r>
          <a:r>
            <a:rPr lang="zh-CN" sz="1400" kern="1200" dirty="0" smtClean="0"/>
            <a:t>项中的</a:t>
          </a:r>
          <a:r>
            <a:rPr lang="en-US" sz="1400" kern="1200" dirty="0" smtClean="0"/>
            <a:t>“</a:t>
          </a:r>
          <a:r>
            <a:rPr lang="zh-CN" sz="1400" kern="1200" dirty="0" smtClean="0"/>
            <a:t>类型</a:t>
          </a:r>
          <a:r>
            <a:rPr lang="en-US" sz="1400" kern="1200" dirty="0" smtClean="0"/>
            <a:t>”</a:t>
          </a:r>
          <a:r>
            <a:rPr lang="zh-CN" sz="1400" kern="1200" dirty="0" smtClean="0"/>
            <a:t>属性值就有一个</a:t>
          </a:r>
          <a:r>
            <a:rPr lang="en-US" sz="1400" kern="1200" dirty="0" smtClean="0"/>
            <a:t>UUID</a:t>
          </a:r>
          <a:r>
            <a:rPr lang="zh-CN" sz="1400" kern="1200" dirty="0" smtClean="0"/>
            <a:t>类型可以选择，直接随机生成</a:t>
          </a:r>
          <a:r>
            <a:rPr lang="en-US" sz="1400" kern="1200" dirty="0" err="1" smtClean="0"/>
            <a:t>uuid</a:t>
          </a:r>
          <a:r>
            <a:rPr lang="zh-CN" sz="1400" kern="1200" dirty="0" smtClean="0"/>
            <a:t>字段值</a:t>
          </a:r>
          <a:endParaRPr lang="zh-CN" altLang="en-US" sz="1400" kern="1200" dirty="0"/>
        </a:p>
      </dsp:txBody>
      <dsp:txXfrm>
        <a:off x="0" y="265603"/>
        <a:ext cx="7795260" cy="1234800"/>
      </dsp:txXfrm>
    </dsp:sp>
    <dsp:sp modelId="{70978F3A-7CD9-48A3-9716-B3C8DE94A349}">
      <dsp:nvSpPr>
        <dsp:cNvPr id="0" name=""/>
        <dsp:cNvSpPr/>
      </dsp:nvSpPr>
      <dsp:spPr>
        <a:xfrm>
          <a:off x="389763" y="58963"/>
          <a:ext cx="1301364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50" tIns="0" rIns="206250" bIns="0" numCol="1" spcCol="1270" anchor="ctr" anchorCtr="0">
          <a:noAutofit/>
        </a:bodyPr>
        <a:lstStyle/>
        <a:p>
          <a:pPr lvl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b="1" kern="1200" dirty="0" smtClean="0"/>
            <a:t>第四步</a:t>
          </a:r>
          <a:endParaRPr lang="zh-CN" altLang="en-US" sz="1400" b="1" kern="1200" dirty="0"/>
        </a:p>
      </dsp:txBody>
      <dsp:txXfrm>
        <a:off x="409938" y="79138"/>
        <a:ext cx="1261014" cy="372930"/>
      </dsp:txXfrm>
    </dsp:sp>
    <dsp:sp modelId="{AC17E7DA-7560-4724-BCFA-1252E788EF52}">
      <dsp:nvSpPr>
        <dsp:cNvPr id="0" name=""/>
        <dsp:cNvSpPr/>
      </dsp:nvSpPr>
      <dsp:spPr>
        <a:xfrm>
          <a:off x="0" y="1782643"/>
          <a:ext cx="7795260" cy="1323000"/>
        </a:xfrm>
        <a:prstGeom prst="rect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4999" tIns="291592" rIns="604999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Char char="••"/>
          </a:pPr>
          <a:r>
            <a:rPr lang="zh-CN" sz="1400" kern="1200" dirty="0" smtClean="0"/>
            <a:t>“获取系统信息”对象获取系统日期，为</a:t>
          </a:r>
          <a:r>
            <a:rPr lang="en-US" sz="1400" kern="1200" dirty="0" err="1" smtClean="0"/>
            <a:t>time_job</a:t>
          </a:r>
          <a:r>
            <a:rPr lang="zh-CN" sz="1400" kern="1200" dirty="0" smtClean="0"/>
            <a:t>表中</a:t>
          </a:r>
          <a:r>
            <a:rPr lang="en-US" sz="1400" kern="1200" dirty="0" err="1" smtClean="0"/>
            <a:t>create_time</a:t>
          </a:r>
          <a:r>
            <a:rPr lang="zh-CN" sz="1400" kern="1200" dirty="0" smtClean="0"/>
            <a:t>和</a:t>
          </a:r>
          <a:r>
            <a:rPr lang="en-US" sz="1400" kern="1200" dirty="0" err="1" smtClean="0"/>
            <a:t>update_time</a:t>
          </a:r>
          <a:r>
            <a:rPr lang="zh-CN" sz="1400" kern="1200" dirty="0" smtClean="0"/>
            <a:t>字段提供数据，和“生成随机值”对象类似，字段项的“名称”属性需要手动输入，“类型”属性在下拉菜单中选取。</a:t>
          </a:r>
          <a:endParaRPr lang="zh-CN" altLang="en-US" sz="1400" b="1" kern="1200" dirty="0"/>
        </a:p>
      </dsp:txBody>
      <dsp:txXfrm>
        <a:off x="0" y="1782643"/>
        <a:ext cx="7795260" cy="1323000"/>
      </dsp:txXfrm>
    </dsp:sp>
    <dsp:sp modelId="{D46D11A4-1041-40F8-87B8-DED0F54BFFE0}">
      <dsp:nvSpPr>
        <dsp:cNvPr id="0" name=""/>
        <dsp:cNvSpPr/>
      </dsp:nvSpPr>
      <dsp:spPr>
        <a:xfrm>
          <a:off x="389763" y="1576003"/>
          <a:ext cx="1301364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50" tIns="0" rIns="206250" bIns="0" numCol="1" spcCol="1270" anchor="ctr" anchorCtr="0">
          <a:noAutofit/>
        </a:bodyPr>
        <a:lstStyle/>
        <a:p>
          <a:pPr lvl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b="1" kern="1200" dirty="0" smtClean="0"/>
            <a:t>第五步</a:t>
          </a:r>
          <a:endParaRPr lang="zh-CN" altLang="en-US" sz="1400" b="1" kern="1200" dirty="0"/>
        </a:p>
      </dsp:txBody>
      <dsp:txXfrm>
        <a:off x="409938" y="1596178"/>
        <a:ext cx="1261014" cy="372930"/>
      </dsp:txXfrm>
    </dsp:sp>
    <dsp:sp modelId="{E1A49483-BF5E-468C-8E26-DD348C44E747}">
      <dsp:nvSpPr>
        <dsp:cNvPr id="0" name=""/>
        <dsp:cNvSpPr/>
      </dsp:nvSpPr>
      <dsp:spPr>
        <a:xfrm>
          <a:off x="0" y="3387883"/>
          <a:ext cx="7795260" cy="1014300"/>
        </a:xfrm>
        <a:prstGeom prst="rect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4999" tIns="291592" rIns="604999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Char char="••"/>
          </a:pPr>
          <a:r>
            <a:rPr lang="zh-CN" sz="1400" kern="1200" dirty="0" smtClean="0"/>
            <a:t>“表输出”指定目标数据库和数据表，指定数据表字段，并设置流和表字段的映射关系，设置方式和前面的示例一致</a:t>
          </a:r>
          <a:endParaRPr lang="zh-CN" altLang="en-US" sz="1400" b="1" kern="1200" dirty="0"/>
        </a:p>
      </dsp:txBody>
      <dsp:txXfrm>
        <a:off x="0" y="3387883"/>
        <a:ext cx="7795260" cy="1014300"/>
      </dsp:txXfrm>
    </dsp:sp>
    <dsp:sp modelId="{5EF8F3E0-1B48-49A0-9F4F-61E8378211C6}">
      <dsp:nvSpPr>
        <dsp:cNvPr id="0" name=""/>
        <dsp:cNvSpPr/>
      </dsp:nvSpPr>
      <dsp:spPr>
        <a:xfrm>
          <a:off x="389763" y="3181243"/>
          <a:ext cx="1301364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50" tIns="0" rIns="206250" bIns="0" numCol="1" spcCol="1270" anchor="ctr" anchorCtr="0">
          <a:noAutofit/>
        </a:bodyPr>
        <a:lstStyle/>
        <a:p>
          <a:pPr lvl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b="1" kern="1200" dirty="0" smtClean="0"/>
            <a:t>第六步</a:t>
          </a:r>
          <a:endParaRPr lang="zh-CN" altLang="en-US" sz="1400" b="1" kern="1200" dirty="0"/>
        </a:p>
      </dsp:txBody>
      <dsp:txXfrm>
        <a:off x="409938" y="3201418"/>
        <a:ext cx="1261014" cy="372930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469CD5-8BA0-4EAC-9011-540CAE689AFD}">
      <dsp:nvSpPr>
        <dsp:cNvPr id="0" name=""/>
        <dsp:cNvSpPr/>
      </dsp:nvSpPr>
      <dsp:spPr>
        <a:xfrm>
          <a:off x="0" y="327883"/>
          <a:ext cx="7795260" cy="1587600"/>
        </a:xfrm>
        <a:prstGeom prst="rect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4999" tIns="374904" rIns="604999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sz="1800" kern="1200" dirty="0" smtClean="0"/>
            <a:t>点击左上角“执行这个转化”，如果执行结果无异常表示执行成功。进入</a:t>
          </a:r>
          <a:r>
            <a:rPr lang="en-US" sz="1800" kern="1200" dirty="0" smtClean="0"/>
            <a:t>MySQL </a:t>
          </a:r>
          <a:r>
            <a:rPr lang="en-US" sz="1800" kern="1200" dirty="0" err="1" smtClean="0"/>
            <a:t>WorkBench</a:t>
          </a:r>
          <a:r>
            <a:rPr lang="zh-CN" sz="1800" kern="1200" dirty="0" smtClean="0"/>
            <a:t>看出</a:t>
          </a:r>
          <a:r>
            <a:rPr lang="en-US" sz="1800" kern="1200" dirty="0" err="1" smtClean="0"/>
            <a:t>time_job</a:t>
          </a:r>
          <a:r>
            <a:rPr lang="zh-CN" sz="1800" kern="1200" dirty="0" smtClean="0"/>
            <a:t>表完成一次转化后的结果，如</a:t>
          </a:r>
          <a:r>
            <a:rPr lang="zh-CN" altLang="en-US" sz="1800" kern="1200" dirty="0" smtClean="0"/>
            <a:t>下</a:t>
          </a:r>
          <a:r>
            <a:rPr lang="zh-CN" sz="1800" kern="1200" dirty="0" smtClean="0"/>
            <a:t>图所示。</a:t>
          </a:r>
          <a:endParaRPr lang="zh-CN" altLang="en-US" sz="1800" kern="1200" dirty="0"/>
        </a:p>
      </dsp:txBody>
      <dsp:txXfrm>
        <a:off x="0" y="327883"/>
        <a:ext cx="7795260" cy="1587600"/>
      </dsp:txXfrm>
    </dsp:sp>
    <dsp:sp modelId="{70978F3A-7CD9-48A3-9716-B3C8DE94A349}">
      <dsp:nvSpPr>
        <dsp:cNvPr id="0" name=""/>
        <dsp:cNvSpPr/>
      </dsp:nvSpPr>
      <dsp:spPr>
        <a:xfrm>
          <a:off x="389763" y="62203"/>
          <a:ext cx="1301364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50" tIns="0" rIns="206250" bIns="0" numCol="1" spcCol="1270" anchor="ctr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b="1" kern="1200" dirty="0" smtClean="0"/>
            <a:t>第七步</a:t>
          </a:r>
          <a:endParaRPr lang="zh-CN" altLang="en-US" sz="1800" b="1" kern="1200" dirty="0"/>
        </a:p>
      </dsp:txBody>
      <dsp:txXfrm>
        <a:off x="415702" y="88142"/>
        <a:ext cx="1249486" cy="479482"/>
      </dsp:txXfrm>
    </dsp:sp>
    <dsp:sp modelId="{29E24953-394D-4A35-A4C0-5A2CAFB29A4C}">
      <dsp:nvSpPr>
        <dsp:cNvPr id="0" name=""/>
        <dsp:cNvSpPr/>
      </dsp:nvSpPr>
      <dsp:spPr>
        <a:xfrm>
          <a:off x="0" y="2278363"/>
          <a:ext cx="779526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A417B1-7BA8-4B9C-B8AA-003EA97660DF}">
      <dsp:nvSpPr>
        <dsp:cNvPr id="0" name=""/>
        <dsp:cNvSpPr/>
      </dsp:nvSpPr>
      <dsp:spPr>
        <a:xfrm>
          <a:off x="389763" y="2012683"/>
          <a:ext cx="5456682" cy="531360"/>
        </a:xfrm>
        <a:prstGeom prst="roundRect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50" tIns="0" rIns="206250" bIns="0" numCol="1" spcCol="1270" anchor="ctr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zh-CN" altLang="en-US" sz="1800" b="1" kern="1200" dirty="0"/>
        </a:p>
      </dsp:txBody>
      <dsp:txXfrm>
        <a:off x="415702" y="2038622"/>
        <a:ext cx="5404804" cy="479482"/>
      </dsp:txXfrm>
    </dsp:sp>
    <dsp:sp modelId="{E1A49483-BF5E-468C-8E26-DD348C44E747}">
      <dsp:nvSpPr>
        <dsp:cNvPr id="0" name=""/>
        <dsp:cNvSpPr/>
      </dsp:nvSpPr>
      <dsp:spPr>
        <a:xfrm>
          <a:off x="0" y="3094843"/>
          <a:ext cx="7795260" cy="1304100"/>
        </a:xfrm>
        <a:prstGeom prst="rect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4999" tIns="374904" rIns="604999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Char char="••"/>
          </a:pPr>
          <a:r>
            <a:rPr lang="zh-CN" sz="1800" kern="1200" dirty="0" smtClean="0"/>
            <a:t>作为增量数据抽取的源数据表，需要对该表添加更多的数据，通过在</a:t>
          </a:r>
          <a:r>
            <a:rPr lang="en-US" sz="1800" kern="1200" dirty="0" smtClean="0"/>
            <a:t>Kettle</a:t>
          </a:r>
          <a:r>
            <a:rPr lang="zh-CN" sz="1800" kern="1200" dirty="0" smtClean="0"/>
            <a:t>中添加作业</a:t>
          </a:r>
          <a:r>
            <a:rPr lang="en-US" sz="1800" kern="1200" dirty="0" smtClean="0"/>
            <a:t>Job</a:t>
          </a:r>
          <a:r>
            <a:rPr lang="zh-CN" sz="1800" kern="1200" dirty="0" smtClean="0"/>
            <a:t>来实现持续向</a:t>
          </a:r>
          <a:r>
            <a:rPr lang="en-US" sz="1800" kern="1200" dirty="0" err="1" smtClean="0"/>
            <a:t>time_job</a:t>
          </a:r>
          <a:r>
            <a:rPr lang="zh-CN" sz="1800" kern="1200" dirty="0" smtClean="0"/>
            <a:t>表中添加纪录。</a:t>
          </a:r>
          <a:endParaRPr lang="zh-CN" altLang="en-US" sz="1800" b="1" kern="1200" dirty="0"/>
        </a:p>
      </dsp:txBody>
      <dsp:txXfrm>
        <a:off x="0" y="3094843"/>
        <a:ext cx="7795260" cy="1304100"/>
      </dsp:txXfrm>
    </dsp:sp>
    <dsp:sp modelId="{5EF8F3E0-1B48-49A0-9F4F-61E8378211C6}">
      <dsp:nvSpPr>
        <dsp:cNvPr id="0" name=""/>
        <dsp:cNvSpPr/>
      </dsp:nvSpPr>
      <dsp:spPr>
        <a:xfrm>
          <a:off x="389763" y="2829163"/>
          <a:ext cx="1301364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50" tIns="0" rIns="206250" bIns="0" numCol="1" spcCol="1270" anchor="ctr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b="1" kern="1200" dirty="0" smtClean="0"/>
            <a:t>第八步</a:t>
          </a:r>
          <a:endParaRPr lang="zh-CN" altLang="en-US" sz="1800" b="1" kern="1200" dirty="0"/>
        </a:p>
      </dsp:txBody>
      <dsp:txXfrm>
        <a:off x="415702" y="2855102"/>
        <a:ext cx="1249486" cy="479482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469CD5-8BA0-4EAC-9011-540CAE689AFD}">
      <dsp:nvSpPr>
        <dsp:cNvPr id="0" name=""/>
        <dsp:cNvSpPr/>
      </dsp:nvSpPr>
      <dsp:spPr>
        <a:xfrm>
          <a:off x="0" y="736574"/>
          <a:ext cx="8092117" cy="123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978F3A-7CD9-48A3-9716-B3C8DE94A349}">
      <dsp:nvSpPr>
        <dsp:cNvPr id="0" name=""/>
        <dsp:cNvSpPr/>
      </dsp:nvSpPr>
      <dsp:spPr>
        <a:xfrm>
          <a:off x="404605" y="13334"/>
          <a:ext cx="1350922" cy="1446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4104" tIns="0" rIns="214104" bIns="0" numCol="1" spcCol="1270" anchor="ctr" anchorCtr="0">
          <a:noAutofit/>
        </a:bodyPr>
        <a:lstStyle/>
        <a:p>
          <a:pPr lvl="0" algn="l" defTabSz="13335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000" b="1" kern="1200" dirty="0" smtClean="0"/>
            <a:t>第九步</a:t>
          </a:r>
          <a:endParaRPr lang="zh-CN" altLang="en-US" sz="3000" b="1" kern="1200" dirty="0"/>
        </a:p>
      </dsp:txBody>
      <dsp:txXfrm>
        <a:off x="470552" y="79281"/>
        <a:ext cx="1219028" cy="1314586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469CD5-8BA0-4EAC-9011-540CAE689AFD}">
      <dsp:nvSpPr>
        <dsp:cNvPr id="0" name=""/>
        <dsp:cNvSpPr/>
      </dsp:nvSpPr>
      <dsp:spPr>
        <a:xfrm>
          <a:off x="0" y="736574"/>
          <a:ext cx="8092117" cy="123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978F3A-7CD9-48A3-9716-B3C8DE94A349}">
      <dsp:nvSpPr>
        <dsp:cNvPr id="0" name=""/>
        <dsp:cNvSpPr/>
      </dsp:nvSpPr>
      <dsp:spPr>
        <a:xfrm>
          <a:off x="404605" y="13334"/>
          <a:ext cx="1350922" cy="1446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4104" tIns="0" rIns="214104" bIns="0" numCol="1" spcCol="1270" anchor="ctr" anchorCtr="0">
          <a:noAutofit/>
        </a:bodyPr>
        <a:lstStyle/>
        <a:p>
          <a:pPr lvl="0" algn="l" defTabSz="13335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000" b="1" kern="1200" dirty="0" smtClean="0"/>
            <a:t>第十步</a:t>
          </a:r>
          <a:endParaRPr lang="zh-CN" altLang="en-US" sz="3000" b="1" kern="1200" dirty="0"/>
        </a:p>
      </dsp:txBody>
      <dsp:txXfrm>
        <a:off x="470552" y="79281"/>
        <a:ext cx="1219028" cy="1314586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469CD5-8BA0-4EAC-9011-540CAE689AFD}">
      <dsp:nvSpPr>
        <dsp:cNvPr id="0" name=""/>
        <dsp:cNvSpPr/>
      </dsp:nvSpPr>
      <dsp:spPr>
        <a:xfrm>
          <a:off x="0" y="736574"/>
          <a:ext cx="8092117" cy="123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978F3A-7CD9-48A3-9716-B3C8DE94A349}">
      <dsp:nvSpPr>
        <dsp:cNvPr id="0" name=""/>
        <dsp:cNvSpPr/>
      </dsp:nvSpPr>
      <dsp:spPr>
        <a:xfrm>
          <a:off x="404605" y="13334"/>
          <a:ext cx="1350922" cy="1446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4104" tIns="0" rIns="214104" bIns="0" numCol="1" spcCol="1270" anchor="ctr" anchorCtr="0">
          <a:noAutofit/>
        </a:bodyPr>
        <a:lstStyle/>
        <a:p>
          <a:pPr lvl="0" algn="l" defTabSz="13335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000" b="1" kern="1200" dirty="0" smtClean="0"/>
            <a:t>第十一步</a:t>
          </a:r>
          <a:endParaRPr lang="zh-CN" altLang="en-US" sz="3000" b="1" kern="1200" dirty="0"/>
        </a:p>
      </dsp:txBody>
      <dsp:txXfrm>
        <a:off x="470552" y="79281"/>
        <a:ext cx="1219028" cy="1314586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469CD5-8BA0-4EAC-9011-540CAE689AFD}">
      <dsp:nvSpPr>
        <dsp:cNvPr id="0" name=""/>
        <dsp:cNvSpPr/>
      </dsp:nvSpPr>
      <dsp:spPr>
        <a:xfrm>
          <a:off x="0" y="736574"/>
          <a:ext cx="8092117" cy="123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978F3A-7CD9-48A3-9716-B3C8DE94A349}">
      <dsp:nvSpPr>
        <dsp:cNvPr id="0" name=""/>
        <dsp:cNvSpPr/>
      </dsp:nvSpPr>
      <dsp:spPr>
        <a:xfrm>
          <a:off x="404605" y="13334"/>
          <a:ext cx="1350922" cy="1446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4104" tIns="0" rIns="214104" bIns="0" numCol="1" spcCol="1270" anchor="ctr" anchorCtr="0">
          <a:noAutofit/>
        </a:bodyPr>
        <a:lstStyle/>
        <a:p>
          <a:pPr lvl="0" algn="l" defTabSz="13335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000" b="1" kern="1200" dirty="0" smtClean="0"/>
            <a:t>第十二步</a:t>
          </a:r>
          <a:endParaRPr lang="zh-CN" altLang="en-US" sz="3000" b="1" kern="1200" dirty="0"/>
        </a:p>
      </dsp:txBody>
      <dsp:txXfrm>
        <a:off x="470552" y="79281"/>
        <a:ext cx="1219028" cy="13145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469CD5-8BA0-4EAC-9011-540CAE689AFD}">
      <dsp:nvSpPr>
        <dsp:cNvPr id="0" name=""/>
        <dsp:cNvSpPr/>
      </dsp:nvSpPr>
      <dsp:spPr>
        <a:xfrm>
          <a:off x="0" y="477077"/>
          <a:ext cx="8018145" cy="705600"/>
        </a:xfrm>
        <a:prstGeom prst="rect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2297" tIns="333248" rIns="622297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CN" altLang="en-US" sz="1600" kern="1200"/>
        </a:p>
      </dsp:txBody>
      <dsp:txXfrm>
        <a:off x="0" y="477077"/>
        <a:ext cx="8018145" cy="705600"/>
      </dsp:txXfrm>
    </dsp:sp>
    <dsp:sp modelId="{70978F3A-7CD9-48A3-9716-B3C8DE94A349}">
      <dsp:nvSpPr>
        <dsp:cNvPr id="0" name=""/>
        <dsp:cNvSpPr/>
      </dsp:nvSpPr>
      <dsp:spPr>
        <a:xfrm>
          <a:off x="400907" y="63797"/>
          <a:ext cx="1338573" cy="8265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2147" tIns="0" rIns="212147" bIns="0" numCol="1" spcCol="1270" anchor="ctr" anchorCtr="0">
          <a:noAutofit/>
        </a:bodyPr>
        <a:lstStyle/>
        <a:p>
          <a:pPr lvl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600" b="1" kern="1200" dirty="0" smtClean="0"/>
            <a:t>HTML</a:t>
          </a:r>
          <a:r>
            <a:rPr lang="zh-CN" altLang="en-US" sz="1600" b="1" kern="1200" dirty="0" smtClean="0"/>
            <a:t>文件抽取</a:t>
          </a:r>
          <a:endParaRPr lang="zh-CN" altLang="en-US" sz="1600" b="1" kern="1200" dirty="0"/>
        </a:p>
      </dsp:txBody>
      <dsp:txXfrm>
        <a:off x="441256" y="104146"/>
        <a:ext cx="1257875" cy="745862"/>
      </dsp:txXfrm>
    </dsp:sp>
    <dsp:sp modelId="{AC17E7DA-7560-4724-BCFA-1252E788EF52}">
      <dsp:nvSpPr>
        <dsp:cNvPr id="0" name=""/>
        <dsp:cNvSpPr/>
      </dsp:nvSpPr>
      <dsp:spPr>
        <a:xfrm>
          <a:off x="0" y="1747157"/>
          <a:ext cx="8018145" cy="705600"/>
        </a:xfrm>
        <a:prstGeom prst="rect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6D11A4-1041-40F8-87B8-DED0F54BFFE0}">
      <dsp:nvSpPr>
        <dsp:cNvPr id="0" name=""/>
        <dsp:cNvSpPr/>
      </dsp:nvSpPr>
      <dsp:spPr>
        <a:xfrm>
          <a:off x="400907" y="1333877"/>
          <a:ext cx="1338573" cy="8265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2147" tIns="0" rIns="212147" bIns="0" numCol="1" spcCol="1270" anchor="ctr" anchorCtr="0">
          <a:noAutofit/>
        </a:bodyPr>
        <a:lstStyle/>
        <a:p>
          <a:pPr lvl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600" b="1" kern="1200" dirty="0" smtClean="0"/>
            <a:t>JSON</a:t>
          </a:r>
          <a:r>
            <a:rPr lang="zh-CN" altLang="en-US" sz="1600" b="1" kern="1200" dirty="0" smtClean="0"/>
            <a:t>数据抽取</a:t>
          </a:r>
          <a:endParaRPr lang="zh-CN" altLang="en-US" sz="1600" b="1" kern="1200" dirty="0"/>
        </a:p>
      </dsp:txBody>
      <dsp:txXfrm>
        <a:off x="441256" y="1374226"/>
        <a:ext cx="1257875" cy="745862"/>
      </dsp:txXfrm>
    </dsp:sp>
    <dsp:sp modelId="{E1A49483-BF5E-468C-8E26-DD348C44E747}">
      <dsp:nvSpPr>
        <dsp:cNvPr id="0" name=""/>
        <dsp:cNvSpPr/>
      </dsp:nvSpPr>
      <dsp:spPr>
        <a:xfrm>
          <a:off x="0" y="3017237"/>
          <a:ext cx="8018145" cy="705600"/>
        </a:xfrm>
        <a:prstGeom prst="rect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F8F3E0-1B48-49A0-9F4F-61E8378211C6}">
      <dsp:nvSpPr>
        <dsp:cNvPr id="0" name=""/>
        <dsp:cNvSpPr/>
      </dsp:nvSpPr>
      <dsp:spPr>
        <a:xfrm>
          <a:off x="400907" y="2603957"/>
          <a:ext cx="1338573" cy="8265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2147" tIns="0" rIns="212147" bIns="0" numCol="1" spcCol="1270" anchor="ctr" anchorCtr="0">
          <a:noAutofit/>
        </a:bodyPr>
        <a:lstStyle/>
        <a:p>
          <a:pPr lvl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XML</a:t>
          </a:r>
          <a:r>
            <a:rPr lang="zh-CN" sz="1600" kern="1200" dirty="0" smtClean="0"/>
            <a:t>数据抽取</a:t>
          </a:r>
          <a:endParaRPr lang="zh-CN" altLang="en-US" sz="1600" b="1" kern="1200" dirty="0"/>
        </a:p>
      </dsp:txBody>
      <dsp:txXfrm>
        <a:off x="441256" y="2644306"/>
        <a:ext cx="1257875" cy="745862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469CD5-8BA0-4EAC-9011-540CAE689AFD}">
      <dsp:nvSpPr>
        <dsp:cNvPr id="0" name=""/>
        <dsp:cNvSpPr/>
      </dsp:nvSpPr>
      <dsp:spPr>
        <a:xfrm>
          <a:off x="0" y="297360"/>
          <a:ext cx="7795260" cy="1146600"/>
        </a:xfrm>
        <a:prstGeom prst="rect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4999" tIns="270764" rIns="604999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sz="1300" kern="1200" dirty="0" smtClean="0"/>
            <a:t>新建转化，保存命名为“设置增量抽取最大时间戳”，在左侧“核心对象”树种选择“输入”，“表输入”，添加到右侧编辑区；再添加“作业”，“设置变量”；创建表输入和设置变量两个对象之间的连接。</a:t>
          </a:r>
          <a:endParaRPr lang="zh-CN" altLang="en-US" sz="1300" kern="1200" dirty="0"/>
        </a:p>
      </dsp:txBody>
      <dsp:txXfrm>
        <a:off x="0" y="297360"/>
        <a:ext cx="7795260" cy="1146600"/>
      </dsp:txXfrm>
    </dsp:sp>
    <dsp:sp modelId="{70978F3A-7CD9-48A3-9716-B3C8DE94A349}">
      <dsp:nvSpPr>
        <dsp:cNvPr id="0" name=""/>
        <dsp:cNvSpPr/>
      </dsp:nvSpPr>
      <dsp:spPr>
        <a:xfrm>
          <a:off x="389763" y="105480"/>
          <a:ext cx="1301364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50" tIns="0" rIns="206250" bIns="0" numCol="1" spcCol="1270" anchor="ctr" anchorCtr="0">
          <a:noAutofit/>
        </a:bodyPr>
        <a:lstStyle/>
        <a:p>
          <a:pPr lvl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300" b="1" kern="1200" dirty="0" smtClean="0"/>
            <a:t>第十三步</a:t>
          </a:r>
          <a:endParaRPr lang="zh-CN" altLang="en-US" sz="1300" b="1" kern="1200" dirty="0"/>
        </a:p>
      </dsp:txBody>
      <dsp:txXfrm>
        <a:off x="408497" y="124214"/>
        <a:ext cx="1263896" cy="346292"/>
      </dsp:txXfrm>
    </dsp:sp>
    <dsp:sp modelId="{AC17E7DA-7560-4724-BCFA-1252E788EF52}">
      <dsp:nvSpPr>
        <dsp:cNvPr id="0" name=""/>
        <dsp:cNvSpPr/>
      </dsp:nvSpPr>
      <dsp:spPr>
        <a:xfrm>
          <a:off x="0" y="1706041"/>
          <a:ext cx="7795260" cy="1228500"/>
        </a:xfrm>
        <a:prstGeom prst="rect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4999" tIns="270764" rIns="604999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Char char="••"/>
          </a:pPr>
          <a:r>
            <a:rPr lang="zh-CN" sz="1300" kern="1200" dirty="0" smtClean="0"/>
            <a:t>把表输入更名为</a:t>
          </a:r>
          <a:r>
            <a:rPr lang="en-US" sz="1300" kern="1200" dirty="0" smtClean="0"/>
            <a:t>“</a:t>
          </a:r>
          <a:r>
            <a:rPr lang="zh-CN" sz="1300" kern="1200" dirty="0" smtClean="0"/>
            <a:t>获取最大更新时间</a:t>
          </a:r>
          <a:r>
            <a:rPr lang="en-US" sz="1300" kern="1200" dirty="0" smtClean="0"/>
            <a:t>”</a:t>
          </a:r>
          <a:r>
            <a:rPr lang="zh-CN" sz="1300" kern="1200" dirty="0" smtClean="0"/>
            <a:t>，选择数据连接，根据</a:t>
          </a:r>
          <a:r>
            <a:rPr lang="en-US" sz="1300" kern="1200" dirty="0" err="1" smtClean="0"/>
            <a:t>time_job_bak</a:t>
          </a:r>
          <a:r>
            <a:rPr lang="zh-CN" sz="1300" kern="1200" dirty="0" smtClean="0"/>
            <a:t>数据表获取</a:t>
          </a:r>
          <a:r>
            <a:rPr lang="en-US" sz="1300" kern="1200" dirty="0" err="1" smtClean="0"/>
            <a:t>update_time</a:t>
          </a:r>
          <a:r>
            <a:rPr lang="zh-CN" sz="1300" kern="1200" dirty="0" smtClean="0"/>
            <a:t>的最大值，并指定字段别名为</a:t>
          </a:r>
          <a:r>
            <a:rPr lang="en-US" sz="1300" kern="1200" dirty="0" err="1" smtClean="0"/>
            <a:t>maxtime</a:t>
          </a:r>
          <a:r>
            <a:rPr lang="zh-CN" sz="1300" kern="1200" dirty="0" smtClean="0"/>
            <a:t>。</a:t>
          </a:r>
          <a:r>
            <a:rPr lang="en-US" sz="1300" kern="1200" dirty="0" smtClean="0"/>
            <a:t>SQL</a:t>
          </a:r>
          <a:r>
            <a:rPr lang="zh-CN" sz="1300" kern="1200" dirty="0" smtClean="0"/>
            <a:t>语句为</a:t>
          </a:r>
          <a:r>
            <a:rPr lang="en-US" sz="1300" kern="1200" dirty="0" smtClean="0"/>
            <a:t>“select max(</a:t>
          </a:r>
          <a:r>
            <a:rPr lang="en-US" sz="1300" kern="1200" dirty="0" err="1" smtClean="0"/>
            <a:t>update_time</a:t>
          </a:r>
          <a:r>
            <a:rPr lang="en-US" sz="1300" kern="1200" dirty="0" smtClean="0"/>
            <a:t>) </a:t>
          </a:r>
          <a:r>
            <a:rPr lang="en-US" sz="1300" kern="1200" dirty="0" err="1" smtClean="0"/>
            <a:t>maxtime</a:t>
          </a:r>
          <a:r>
            <a:rPr lang="en-US" sz="1300" kern="1200" dirty="0" smtClean="0"/>
            <a:t> from </a:t>
          </a:r>
          <a:r>
            <a:rPr lang="en-US" sz="1300" kern="1200" dirty="0" err="1" smtClean="0"/>
            <a:t>time_job_bak</a:t>
          </a:r>
          <a:r>
            <a:rPr lang="en-US" sz="1300" kern="1200" dirty="0" smtClean="0"/>
            <a:t>”</a:t>
          </a:r>
          <a:endParaRPr lang="zh-CN" altLang="en-US" sz="1300" b="1" kern="1200" dirty="0"/>
        </a:p>
      </dsp:txBody>
      <dsp:txXfrm>
        <a:off x="0" y="1706041"/>
        <a:ext cx="7795260" cy="1228500"/>
      </dsp:txXfrm>
    </dsp:sp>
    <dsp:sp modelId="{D46D11A4-1041-40F8-87B8-DED0F54BFFE0}">
      <dsp:nvSpPr>
        <dsp:cNvPr id="0" name=""/>
        <dsp:cNvSpPr/>
      </dsp:nvSpPr>
      <dsp:spPr>
        <a:xfrm>
          <a:off x="389763" y="1514161"/>
          <a:ext cx="1301364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50" tIns="0" rIns="206250" bIns="0" numCol="1" spcCol="1270" anchor="ctr" anchorCtr="0">
          <a:noAutofit/>
        </a:bodyPr>
        <a:lstStyle/>
        <a:p>
          <a:pPr lvl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300" b="1" kern="1200" dirty="0" smtClean="0"/>
            <a:t>第十四步</a:t>
          </a:r>
          <a:endParaRPr lang="zh-CN" altLang="en-US" sz="1300" b="1" kern="1200" dirty="0"/>
        </a:p>
      </dsp:txBody>
      <dsp:txXfrm>
        <a:off x="408497" y="1532895"/>
        <a:ext cx="1263896" cy="346292"/>
      </dsp:txXfrm>
    </dsp:sp>
    <dsp:sp modelId="{E1A49483-BF5E-468C-8E26-DD348C44E747}">
      <dsp:nvSpPr>
        <dsp:cNvPr id="0" name=""/>
        <dsp:cNvSpPr/>
      </dsp:nvSpPr>
      <dsp:spPr>
        <a:xfrm>
          <a:off x="0" y="3196621"/>
          <a:ext cx="7795260" cy="1515150"/>
        </a:xfrm>
        <a:prstGeom prst="rect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4999" tIns="270764" rIns="604999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Char char="••"/>
          </a:pPr>
          <a:r>
            <a:rPr lang="zh-CN" sz="1300" kern="1200" dirty="0" smtClean="0"/>
            <a:t>把“设置变量”更名为“设置最大更新变量”，点击“获取字段”，从表输入中获取</a:t>
          </a:r>
          <a:r>
            <a:rPr lang="en-US" sz="1300" kern="1200" dirty="0" smtClean="0"/>
            <a:t>max(</a:t>
          </a:r>
          <a:r>
            <a:rPr lang="en-US" sz="1300" kern="1200" dirty="0" err="1" smtClean="0"/>
            <a:t>update_time</a:t>
          </a:r>
          <a:r>
            <a:rPr lang="en-US" sz="1300" kern="1200" dirty="0" smtClean="0"/>
            <a:t>)</a:t>
          </a:r>
          <a:r>
            <a:rPr lang="zh-CN" sz="1300" kern="1200" dirty="0" smtClean="0"/>
            <a:t>别名</a:t>
          </a:r>
          <a:r>
            <a:rPr lang="en-US" sz="1300" kern="1200" dirty="0" err="1" smtClean="0"/>
            <a:t>maxtime</a:t>
          </a:r>
          <a:r>
            <a:rPr lang="zh-CN" sz="1300" kern="1200" dirty="0" smtClean="0"/>
            <a:t>字段值的信息，默认变量名是字段名称的大写。变量活动类型包含</a:t>
          </a:r>
          <a:r>
            <a:rPr lang="en-US" sz="1300" kern="1200" dirty="0" smtClean="0"/>
            <a:t>4</a:t>
          </a:r>
          <a:r>
            <a:rPr lang="zh-CN" sz="1300" kern="1200" dirty="0" smtClean="0"/>
            <a:t>种类型，分别是“</a:t>
          </a:r>
          <a:r>
            <a:rPr lang="en-US" sz="1300" kern="1200" dirty="0" smtClean="0"/>
            <a:t>Java</a:t>
          </a:r>
          <a:r>
            <a:rPr lang="zh-CN" sz="1300" kern="1200" dirty="0" smtClean="0"/>
            <a:t>虚拟机有效”、“父作业有效”，“超父（爷爷）作业有效”，“根作业有效”，每种类型代表变量保存的范围</a:t>
          </a:r>
          <a:endParaRPr lang="zh-CN" altLang="en-US" sz="1300" b="1" kern="1200" dirty="0"/>
        </a:p>
      </dsp:txBody>
      <dsp:txXfrm>
        <a:off x="0" y="3196621"/>
        <a:ext cx="7795260" cy="1515150"/>
      </dsp:txXfrm>
    </dsp:sp>
    <dsp:sp modelId="{5EF8F3E0-1B48-49A0-9F4F-61E8378211C6}">
      <dsp:nvSpPr>
        <dsp:cNvPr id="0" name=""/>
        <dsp:cNvSpPr/>
      </dsp:nvSpPr>
      <dsp:spPr>
        <a:xfrm>
          <a:off x="389763" y="3004741"/>
          <a:ext cx="1301364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50" tIns="0" rIns="206250" bIns="0" numCol="1" spcCol="1270" anchor="ctr" anchorCtr="0">
          <a:noAutofit/>
        </a:bodyPr>
        <a:lstStyle/>
        <a:p>
          <a:pPr lvl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300" b="1" kern="1200" dirty="0" smtClean="0"/>
            <a:t>第十五步</a:t>
          </a:r>
          <a:endParaRPr lang="zh-CN" altLang="en-US" sz="1300" b="1" kern="1200" dirty="0"/>
        </a:p>
      </dsp:txBody>
      <dsp:txXfrm>
        <a:off x="408497" y="3023475"/>
        <a:ext cx="1263896" cy="346292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469CD5-8BA0-4EAC-9011-540CAE689AFD}">
      <dsp:nvSpPr>
        <dsp:cNvPr id="0" name=""/>
        <dsp:cNvSpPr/>
      </dsp:nvSpPr>
      <dsp:spPr>
        <a:xfrm>
          <a:off x="0" y="214453"/>
          <a:ext cx="7795260" cy="812700"/>
        </a:xfrm>
        <a:prstGeom prst="rect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4999" tIns="249936" rIns="604999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sz="1200" kern="1200" dirty="0" smtClean="0"/>
            <a:t>点击“确定”之后会弹出警告提示框，说明当前设置的变量在“设置增量抽取最大时间戳”这个转化中无法使用，另一种替代方法是在作业的第一转化中使用“设置变量”对象。</a:t>
          </a:r>
          <a:endParaRPr lang="zh-CN" altLang="en-US" sz="1200" kern="1200" dirty="0"/>
        </a:p>
      </dsp:txBody>
      <dsp:txXfrm>
        <a:off x="0" y="214453"/>
        <a:ext cx="7795260" cy="812700"/>
      </dsp:txXfrm>
    </dsp:sp>
    <dsp:sp modelId="{70978F3A-7CD9-48A3-9716-B3C8DE94A349}">
      <dsp:nvSpPr>
        <dsp:cNvPr id="0" name=""/>
        <dsp:cNvSpPr/>
      </dsp:nvSpPr>
      <dsp:spPr>
        <a:xfrm>
          <a:off x="389763" y="37333"/>
          <a:ext cx="1301364" cy="354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50" tIns="0" rIns="206250" bIns="0" numCol="1" spcCol="1270" anchor="ctr" anchorCtr="0">
          <a:noAutofit/>
        </a:bodyPr>
        <a:lstStyle/>
        <a:p>
          <a:pPr lvl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200" b="1" kern="1200" dirty="0" smtClean="0"/>
            <a:t>第十六步</a:t>
          </a:r>
          <a:endParaRPr lang="zh-CN" altLang="en-US" sz="1200" b="1" kern="1200" dirty="0"/>
        </a:p>
      </dsp:txBody>
      <dsp:txXfrm>
        <a:off x="407056" y="54626"/>
        <a:ext cx="1266778" cy="319654"/>
      </dsp:txXfrm>
    </dsp:sp>
    <dsp:sp modelId="{AC17E7DA-7560-4724-BCFA-1252E788EF52}">
      <dsp:nvSpPr>
        <dsp:cNvPr id="0" name=""/>
        <dsp:cNvSpPr/>
      </dsp:nvSpPr>
      <dsp:spPr>
        <a:xfrm>
          <a:off x="0" y="1269073"/>
          <a:ext cx="7795260" cy="869400"/>
        </a:xfrm>
        <a:prstGeom prst="rect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4999" tIns="249936" rIns="604999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Char char="••"/>
          </a:pPr>
          <a:r>
            <a:rPr lang="zh-CN" sz="1200" kern="1200" dirty="0" smtClean="0"/>
            <a:t>新建转化，保存命名为“增量抽取到目标表”，分别添加“获取变量”，“表输入”和“表输出”</a:t>
          </a:r>
          <a:r>
            <a:rPr lang="en-US" sz="1200" kern="1200" dirty="0" smtClean="0"/>
            <a:t>3</a:t>
          </a:r>
          <a:r>
            <a:rPr lang="zh-CN" sz="1200" kern="1200" dirty="0" smtClean="0"/>
            <a:t>个对象在编辑框中，并创建对象之间的连接。</a:t>
          </a:r>
          <a:endParaRPr lang="zh-CN" altLang="en-US" sz="1200" b="1" kern="1200" dirty="0"/>
        </a:p>
      </dsp:txBody>
      <dsp:txXfrm>
        <a:off x="0" y="1269073"/>
        <a:ext cx="7795260" cy="869400"/>
      </dsp:txXfrm>
    </dsp:sp>
    <dsp:sp modelId="{D46D11A4-1041-40F8-87B8-DED0F54BFFE0}">
      <dsp:nvSpPr>
        <dsp:cNvPr id="0" name=""/>
        <dsp:cNvSpPr/>
      </dsp:nvSpPr>
      <dsp:spPr>
        <a:xfrm>
          <a:off x="389763" y="1091953"/>
          <a:ext cx="1301364" cy="354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50" tIns="0" rIns="206250" bIns="0" numCol="1" spcCol="1270" anchor="ctr" anchorCtr="0">
          <a:noAutofit/>
        </a:bodyPr>
        <a:lstStyle/>
        <a:p>
          <a:pPr lvl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200" b="1" kern="1200" dirty="0" smtClean="0"/>
            <a:t>第十七步</a:t>
          </a:r>
          <a:endParaRPr lang="zh-CN" altLang="en-US" sz="1200" b="1" kern="1200" dirty="0"/>
        </a:p>
      </dsp:txBody>
      <dsp:txXfrm>
        <a:off x="407056" y="1109246"/>
        <a:ext cx="1266778" cy="319654"/>
      </dsp:txXfrm>
    </dsp:sp>
    <dsp:sp modelId="{E1A49483-BF5E-468C-8E26-DD348C44E747}">
      <dsp:nvSpPr>
        <dsp:cNvPr id="0" name=""/>
        <dsp:cNvSpPr/>
      </dsp:nvSpPr>
      <dsp:spPr>
        <a:xfrm>
          <a:off x="0" y="2380393"/>
          <a:ext cx="7795260" cy="1398600"/>
        </a:xfrm>
        <a:prstGeom prst="rect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4999" tIns="249936" rIns="604999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Char char="••"/>
          </a:pPr>
          <a:r>
            <a:rPr lang="zh-CN" sz="1200" kern="1200" dirty="0" smtClean="0"/>
            <a:t>把“设置变量”更名为“设置最大更新变量”，点击“获取字段”，从表输入中获取</a:t>
          </a:r>
          <a:r>
            <a:rPr lang="en-US" sz="1200" kern="1200" dirty="0" smtClean="0"/>
            <a:t>max(</a:t>
          </a:r>
          <a:r>
            <a:rPr lang="en-US" sz="1200" kern="1200" dirty="0" err="1" smtClean="0"/>
            <a:t>update_time</a:t>
          </a:r>
          <a:r>
            <a:rPr lang="en-US" sz="1200" kern="1200" dirty="0" smtClean="0"/>
            <a:t>)</a:t>
          </a:r>
          <a:r>
            <a:rPr lang="zh-CN" sz="1200" kern="1200" dirty="0" smtClean="0"/>
            <a:t>别名</a:t>
          </a:r>
          <a:r>
            <a:rPr lang="en-US" sz="1200" kern="1200" dirty="0" err="1" smtClean="0"/>
            <a:t>maxtime</a:t>
          </a:r>
          <a:r>
            <a:rPr lang="zh-CN" sz="1200" kern="1200" dirty="0" smtClean="0"/>
            <a:t>字段值的信息，默认变量名是字段名称的大写。变量活动类型包含</a:t>
          </a:r>
          <a:r>
            <a:rPr lang="en-US" sz="1200" kern="1200" dirty="0" smtClean="0"/>
            <a:t>4</a:t>
          </a:r>
          <a:r>
            <a:rPr lang="zh-CN" sz="1200" kern="1200" dirty="0" smtClean="0"/>
            <a:t>种类型，分别是“</a:t>
          </a:r>
          <a:r>
            <a:rPr lang="en-US" sz="1200" kern="1200" dirty="0" smtClean="0"/>
            <a:t>Java</a:t>
          </a:r>
          <a:r>
            <a:rPr lang="zh-CN" sz="1200" kern="1200" dirty="0" smtClean="0"/>
            <a:t>虚拟机有效”、“父作业有效”，“超父（爷爷）作业有效”，“根作业有效”，每种类型代表变量保存的范围</a:t>
          </a:r>
          <a:r>
            <a:rPr lang="zh-CN" altLang="en-US" sz="1200" kern="1200" dirty="0" smtClean="0"/>
            <a:t>，如下图所示。</a:t>
          </a:r>
          <a:endParaRPr lang="zh-CN" altLang="en-US" sz="1200" b="1" kern="1200" dirty="0"/>
        </a:p>
      </dsp:txBody>
      <dsp:txXfrm>
        <a:off x="0" y="2380393"/>
        <a:ext cx="7795260" cy="1398600"/>
      </dsp:txXfrm>
    </dsp:sp>
    <dsp:sp modelId="{5EF8F3E0-1B48-49A0-9F4F-61E8378211C6}">
      <dsp:nvSpPr>
        <dsp:cNvPr id="0" name=""/>
        <dsp:cNvSpPr/>
      </dsp:nvSpPr>
      <dsp:spPr>
        <a:xfrm>
          <a:off x="389763" y="2203273"/>
          <a:ext cx="1301364" cy="354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50" tIns="0" rIns="206250" bIns="0" numCol="1" spcCol="1270" anchor="ctr" anchorCtr="0">
          <a:noAutofit/>
        </a:bodyPr>
        <a:lstStyle/>
        <a:p>
          <a:pPr lvl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200" b="1" kern="1200" dirty="0" smtClean="0"/>
            <a:t>第十八步</a:t>
          </a:r>
          <a:endParaRPr lang="zh-CN" altLang="en-US" sz="1200" b="1" kern="1200" dirty="0"/>
        </a:p>
      </dsp:txBody>
      <dsp:txXfrm>
        <a:off x="407056" y="2220566"/>
        <a:ext cx="1266778" cy="319654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469CD5-8BA0-4EAC-9011-540CAE689AFD}">
      <dsp:nvSpPr>
        <dsp:cNvPr id="0" name=""/>
        <dsp:cNvSpPr/>
      </dsp:nvSpPr>
      <dsp:spPr>
        <a:xfrm>
          <a:off x="0" y="736574"/>
          <a:ext cx="8092117" cy="123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978F3A-7CD9-48A3-9716-B3C8DE94A349}">
      <dsp:nvSpPr>
        <dsp:cNvPr id="0" name=""/>
        <dsp:cNvSpPr/>
      </dsp:nvSpPr>
      <dsp:spPr>
        <a:xfrm>
          <a:off x="404605" y="13334"/>
          <a:ext cx="1350922" cy="1446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4104" tIns="0" rIns="214104" bIns="0" numCol="1" spcCol="1270" anchor="ctr" anchorCtr="0">
          <a:noAutofit/>
        </a:bodyPr>
        <a:lstStyle/>
        <a:p>
          <a:pPr lvl="0" algn="l" defTabSz="13335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000" b="1" kern="1200" dirty="0" smtClean="0"/>
            <a:t>第十九步</a:t>
          </a:r>
          <a:endParaRPr lang="zh-CN" altLang="en-US" sz="3000" b="1" kern="1200" dirty="0"/>
        </a:p>
      </dsp:txBody>
      <dsp:txXfrm>
        <a:off x="470552" y="79281"/>
        <a:ext cx="1219028" cy="1314586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469CD5-8BA0-4EAC-9011-540CAE689AFD}">
      <dsp:nvSpPr>
        <dsp:cNvPr id="0" name=""/>
        <dsp:cNvSpPr/>
      </dsp:nvSpPr>
      <dsp:spPr>
        <a:xfrm>
          <a:off x="0" y="723660"/>
          <a:ext cx="4418260" cy="120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978F3A-7CD9-48A3-9716-B3C8DE94A349}">
      <dsp:nvSpPr>
        <dsp:cNvPr id="0" name=""/>
        <dsp:cNvSpPr/>
      </dsp:nvSpPr>
      <dsp:spPr>
        <a:xfrm>
          <a:off x="220913" y="15180"/>
          <a:ext cx="737597" cy="1416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6900" tIns="0" rIns="116900" bIns="0" numCol="1" spcCol="1270" anchor="ctr" anchorCtr="0">
          <a:noAutofit/>
        </a:bodyPr>
        <a:lstStyle/>
        <a:p>
          <a:pPr lvl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700" b="1" kern="1200" dirty="0" smtClean="0"/>
            <a:t>第二十步</a:t>
          </a:r>
          <a:endParaRPr lang="zh-CN" altLang="en-US" sz="1700" b="1" kern="1200" dirty="0"/>
        </a:p>
      </dsp:txBody>
      <dsp:txXfrm>
        <a:off x="256920" y="51187"/>
        <a:ext cx="665583" cy="1344946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469CD5-8BA0-4EAC-9011-540CAE689AFD}">
      <dsp:nvSpPr>
        <dsp:cNvPr id="0" name=""/>
        <dsp:cNvSpPr/>
      </dsp:nvSpPr>
      <dsp:spPr>
        <a:xfrm>
          <a:off x="0" y="736574"/>
          <a:ext cx="8092117" cy="123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978F3A-7CD9-48A3-9716-B3C8DE94A349}">
      <dsp:nvSpPr>
        <dsp:cNvPr id="0" name=""/>
        <dsp:cNvSpPr/>
      </dsp:nvSpPr>
      <dsp:spPr>
        <a:xfrm>
          <a:off x="404605" y="13334"/>
          <a:ext cx="1350922" cy="1446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4104" tIns="0" rIns="214104" bIns="0" numCol="1" spcCol="1270" anchor="ctr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b="1" kern="1200" dirty="0" smtClean="0"/>
            <a:t>第二十一步</a:t>
          </a:r>
          <a:endParaRPr lang="zh-CN" altLang="en-US" sz="2000" b="1" kern="1200" dirty="0"/>
        </a:p>
      </dsp:txBody>
      <dsp:txXfrm>
        <a:off x="470552" y="79281"/>
        <a:ext cx="1219028" cy="1314586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469CD5-8BA0-4EAC-9011-540CAE689AFD}">
      <dsp:nvSpPr>
        <dsp:cNvPr id="0" name=""/>
        <dsp:cNvSpPr/>
      </dsp:nvSpPr>
      <dsp:spPr>
        <a:xfrm>
          <a:off x="0" y="1760363"/>
          <a:ext cx="3688431" cy="88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6263" tIns="291592" rIns="286263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Char char="••"/>
          </a:pPr>
          <a:endParaRPr lang="zh-CN" altLang="en-US" sz="1400" b="1" kern="1200" dirty="0"/>
        </a:p>
      </dsp:txBody>
      <dsp:txXfrm>
        <a:off x="0" y="1760363"/>
        <a:ext cx="3688431" cy="882000"/>
      </dsp:txXfrm>
    </dsp:sp>
    <dsp:sp modelId="{70978F3A-7CD9-48A3-9716-B3C8DE94A349}">
      <dsp:nvSpPr>
        <dsp:cNvPr id="0" name=""/>
        <dsp:cNvSpPr/>
      </dsp:nvSpPr>
      <dsp:spPr>
        <a:xfrm>
          <a:off x="184421" y="1243762"/>
          <a:ext cx="615757" cy="1033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7590" tIns="0" rIns="97590" bIns="0" numCol="1" spcCol="1270" anchor="ctr" anchorCtr="0">
          <a:noAutofit/>
        </a:bodyPr>
        <a:lstStyle/>
        <a:p>
          <a:pPr lvl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b="1" kern="1200" dirty="0" smtClean="0"/>
            <a:t>第二十二步</a:t>
          </a:r>
          <a:endParaRPr lang="zh-CN" altLang="en-US" sz="1400" b="1" kern="1200" dirty="0"/>
        </a:p>
      </dsp:txBody>
      <dsp:txXfrm>
        <a:off x="214480" y="1273821"/>
        <a:ext cx="555639" cy="973082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469CD5-8BA0-4EAC-9011-540CAE689AFD}">
      <dsp:nvSpPr>
        <dsp:cNvPr id="0" name=""/>
        <dsp:cNvSpPr/>
      </dsp:nvSpPr>
      <dsp:spPr>
        <a:xfrm>
          <a:off x="0" y="736574"/>
          <a:ext cx="8092117" cy="123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978F3A-7CD9-48A3-9716-B3C8DE94A349}">
      <dsp:nvSpPr>
        <dsp:cNvPr id="0" name=""/>
        <dsp:cNvSpPr/>
      </dsp:nvSpPr>
      <dsp:spPr>
        <a:xfrm>
          <a:off x="404605" y="13334"/>
          <a:ext cx="1350922" cy="1446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4104" tIns="0" rIns="214104" bIns="0" numCol="1" spcCol="1270" anchor="ctr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b="1" kern="1200" dirty="0" smtClean="0"/>
            <a:t>第二十三步</a:t>
          </a:r>
          <a:endParaRPr lang="zh-CN" altLang="en-US" sz="2000" b="1" kern="1200" dirty="0"/>
        </a:p>
      </dsp:txBody>
      <dsp:txXfrm>
        <a:off x="470552" y="79281"/>
        <a:ext cx="1219028" cy="1314586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469CD5-8BA0-4EAC-9011-540CAE689AFD}">
      <dsp:nvSpPr>
        <dsp:cNvPr id="0" name=""/>
        <dsp:cNvSpPr/>
      </dsp:nvSpPr>
      <dsp:spPr>
        <a:xfrm>
          <a:off x="0" y="736574"/>
          <a:ext cx="8092117" cy="123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978F3A-7CD9-48A3-9716-B3C8DE94A349}">
      <dsp:nvSpPr>
        <dsp:cNvPr id="0" name=""/>
        <dsp:cNvSpPr/>
      </dsp:nvSpPr>
      <dsp:spPr>
        <a:xfrm>
          <a:off x="404605" y="13334"/>
          <a:ext cx="1350922" cy="1446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4104" tIns="0" rIns="214104" bIns="0" numCol="1" spcCol="1270" anchor="ctr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b="1" kern="1200" dirty="0" smtClean="0"/>
            <a:t>第二十四步</a:t>
          </a:r>
          <a:endParaRPr lang="zh-CN" altLang="en-US" sz="2000" b="1" kern="1200" dirty="0"/>
        </a:p>
      </dsp:txBody>
      <dsp:txXfrm>
        <a:off x="470552" y="79281"/>
        <a:ext cx="1219028" cy="131458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469CD5-8BA0-4EAC-9011-540CAE689AFD}">
      <dsp:nvSpPr>
        <dsp:cNvPr id="0" name=""/>
        <dsp:cNvSpPr/>
      </dsp:nvSpPr>
      <dsp:spPr>
        <a:xfrm>
          <a:off x="0" y="394242"/>
          <a:ext cx="8234966" cy="604800"/>
        </a:xfrm>
        <a:prstGeom prst="rect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9125" tIns="458216" rIns="639125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CN" altLang="en-US" sz="2200" kern="1200"/>
        </a:p>
      </dsp:txBody>
      <dsp:txXfrm>
        <a:off x="0" y="394242"/>
        <a:ext cx="8234966" cy="604800"/>
      </dsp:txXfrm>
    </dsp:sp>
    <dsp:sp modelId="{70978F3A-7CD9-48A3-9716-B3C8DE94A349}">
      <dsp:nvSpPr>
        <dsp:cNvPr id="0" name=""/>
        <dsp:cNvSpPr/>
      </dsp:nvSpPr>
      <dsp:spPr>
        <a:xfrm>
          <a:off x="411748" y="40002"/>
          <a:ext cx="1374769" cy="708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883" tIns="0" rIns="217883" bIns="0" numCol="1" spcCol="1270" anchor="ctr" anchorCtr="0">
          <a:noAutofit/>
        </a:bodyPr>
        <a:lstStyle/>
        <a:p>
          <a:pPr lvl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200" b="1" kern="1200" dirty="0"/>
            <a:t>第一步</a:t>
          </a:r>
        </a:p>
      </dsp:txBody>
      <dsp:txXfrm>
        <a:off x="446333" y="74587"/>
        <a:ext cx="1305599" cy="639310"/>
      </dsp:txXfrm>
    </dsp:sp>
    <dsp:sp modelId="{AC17E7DA-7560-4724-BCFA-1252E788EF52}">
      <dsp:nvSpPr>
        <dsp:cNvPr id="0" name=""/>
        <dsp:cNvSpPr/>
      </dsp:nvSpPr>
      <dsp:spPr>
        <a:xfrm>
          <a:off x="0" y="1482882"/>
          <a:ext cx="8234966" cy="604800"/>
        </a:xfrm>
        <a:prstGeom prst="rect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6D11A4-1041-40F8-87B8-DED0F54BFFE0}">
      <dsp:nvSpPr>
        <dsp:cNvPr id="0" name=""/>
        <dsp:cNvSpPr/>
      </dsp:nvSpPr>
      <dsp:spPr>
        <a:xfrm>
          <a:off x="411748" y="1128642"/>
          <a:ext cx="1374769" cy="708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883" tIns="0" rIns="217883" bIns="0" numCol="1" spcCol="1270" anchor="ctr" anchorCtr="0">
          <a:noAutofit/>
        </a:bodyPr>
        <a:lstStyle/>
        <a:p>
          <a:pPr lvl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200" b="1" kern="1200" dirty="0"/>
            <a:t>第二步</a:t>
          </a:r>
        </a:p>
      </dsp:txBody>
      <dsp:txXfrm>
        <a:off x="446333" y="1163227"/>
        <a:ext cx="1305599" cy="639310"/>
      </dsp:txXfrm>
    </dsp:sp>
    <dsp:sp modelId="{E1A49483-BF5E-468C-8E26-DD348C44E747}">
      <dsp:nvSpPr>
        <dsp:cNvPr id="0" name=""/>
        <dsp:cNvSpPr/>
      </dsp:nvSpPr>
      <dsp:spPr>
        <a:xfrm>
          <a:off x="0" y="2571521"/>
          <a:ext cx="8234966" cy="604800"/>
        </a:xfrm>
        <a:prstGeom prst="rect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F8F3E0-1B48-49A0-9F4F-61E8378211C6}">
      <dsp:nvSpPr>
        <dsp:cNvPr id="0" name=""/>
        <dsp:cNvSpPr/>
      </dsp:nvSpPr>
      <dsp:spPr>
        <a:xfrm>
          <a:off x="411748" y="2217282"/>
          <a:ext cx="1374769" cy="708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883" tIns="0" rIns="217883" bIns="0" numCol="1" spcCol="1270" anchor="ctr" anchorCtr="0">
          <a:noAutofit/>
        </a:bodyPr>
        <a:lstStyle/>
        <a:p>
          <a:pPr lvl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200" b="1" kern="1200" dirty="0"/>
            <a:t>第三步</a:t>
          </a:r>
        </a:p>
      </dsp:txBody>
      <dsp:txXfrm>
        <a:off x="446333" y="2251867"/>
        <a:ext cx="1305599" cy="63931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469CD5-8BA0-4EAC-9011-540CAE689AFD}">
      <dsp:nvSpPr>
        <dsp:cNvPr id="0" name=""/>
        <dsp:cNvSpPr/>
      </dsp:nvSpPr>
      <dsp:spPr>
        <a:xfrm>
          <a:off x="0" y="797595"/>
          <a:ext cx="7795260" cy="1335600"/>
        </a:xfrm>
        <a:prstGeom prst="rect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4999" tIns="604012" rIns="604999" bIns="206248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CN" altLang="en-US" sz="2900" kern="1200" dirty="0"/>
        </a:p>
      </dsp:txBody>
      <dsp:txXfrm>
        <a:off x="0" y="797595"/>
        <a:ext cx="7795260" cy="1335600"/>
      </dsp:txXfrm>
    </dsp:sp>
    <dsp:sp modelId="{70978F3A-7CD9-48A3-9716-B3C8DE94A349}">
      <dsp:nvSpPr>
        <dsp:cNvPr id="0" name=""/>
        <dsp:cNvSpPr/>
      </dsp:nvSpPr>
      <dsp:spPr>
        <a:xfrm>
          <a:off x="389763" y="15315"/>
          <a:ext cx="1301364" cy="15645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50" tIns="0" rIns="206250" bIns="0" numCol="1" spcCol="1270" anchor="ctr" anchorCtr="0">
          <a:noAutofit/>
        </a:bodyPr>
        <a:lstStyle/>
        <a:p>
          <a:pPr lvl="0" algn="l" defTabSz="12890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900" b="1" kern="1200" dirty="0" smtClean="0"/>
            <a:t>第四步</a:t>
          </a:r>
          <a:endParaRPr lang="zh-CN" altLang="en-US" sz="2900" b="1" kern="1200" dirty="0"/>
        </a:p>
      </dsp:txBody>
      <dsp:txXfrm>
        <a:off x="453290" y="78842"/>
        <a:ext cx="1174310" cy="143750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469CD5-8BA0-4EAC-9011-540CAE689AFD}">
      <dsp:nvSpPr>
        <dsp:cNvPr id="0" name=""/>
        <dsp:cNvSpPr/>
      </dsp:nvSpPr>
      <dsp:spPr>
        <a:xfrm>
          <a:off x="0" y="844575"/>
          <a:ext cx="7795260" cy="1108800"/>
        </a:xfrm>
        <a:prstGeom prst="rect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4999" tIns="354076" rIns="604999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CN" altLang="en-US" sz="1700" kern="1200" dirty="0"/>
        </a:p>
      </dsp:txBody>
      <dsp:txXfrm>
        <a:off x="0" y="844575"/>
        <a:ext cx="7795260" cy="1108800"/>
      </dsp:txXfrm>
    </dsp:sp>
    <dsp:sp modelId="{70978F3A-7CD9-48A3-9716-B3C8DE94A349}">
      <dsp:nvSpPr>
        <dsp:cNvPr id="0" name=""/>
        <dsp:cNvSpPr/>
      </dsp:nvSpPr>
      <dsp:spPr>
        <a:xfrm>
          <a:off x="389763" y="195134"/>
          <a:ext cx="1301364" cy="1298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50" tIns="0" rIns="206250" bIns="0" numCol="1" spcCol="1270" anchor="ctr" anchorCtr="0">
          <a:noAutofit/>
        </a:bodyPr>
        <a:lstStyle/>
        <a:p>
          <a:pPr lvl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700" b="1" kern="1200" dirty="0" smtClean="0"/>
            <a:t>JSON</a:t>
          </a:r>
          <a:r>
            <a:rPr lang="zh-CN" altLang="en-US" sz="1700" b="1" kern="1200" dirty="0" smtClean="0"/>
            <a:t>抽取字段设置</a:t>
          </a:r>
          <a:endParaRPr lang="zh-CN" altLang="en-US" sz="1700" b="1" kern="1200" dirty="0"/>
        </a:p>
      </dsp:txBody>
      <dsp:txXfrm>
        <a:off x="453169" y="258540"/>
        <a:ext cx="1174552" cy="117206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469CD5-8BA0-4EAC-9011-540CAE689AFD}">
      <dsp:nvSpPr>
        <dsp:cNvPr id="0" name=""/>
        <dsp:cNvSpPr/>
      </dsp:nvSpPr>
      <dsp:spPr>
        <a:xfrm>
          <a:off x="0" y="229985"/>
          <a:ext cx="8234966" cy="352800"/>
        </a:xfrm>
        <a:prstGeom prst="rect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9125" tIns="291592" rIns="639125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CN" altLang="en-US" sz="1400" kern="1200"/>
        </a:p>
      </dsp:txBody>
      <dsp:txXfrm>
        <a:off x="0" y="229985"/>
        <a:ext cx="8234966" cy="352800"/>
      </dsp:txXfrm>
    </dsp:sp>
    <dsp:sp modelId="{70978F3A-7CD9-48A3-9716-B3C8DE94A349}">
      <dsp:nvSpPr>
        <dsp:cNvPr id="0" name=""/>
        <dsp:cNvSpPr/>
      </dsp:nvSpPr>
      <dsp:spPr>
        <a:xfrm>
          <a:off x="411748" y="23345"/>
          <a:ext cx="1374769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883" tIns="0" rIns="217883" bIns="0" numCol="1" spcCol="1270" anchor="ctr" anchorCtr="0">
          <a:noAutofit/>
        </a:bodyPr>
        <a:lstStyle/>
        <a:p>
          <a:pPr lvl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b="1" kern="1200" dirty="0" smtClean="0"/>
            <a:t>第五步</a:t>
          </a:r>
          <a:endParaRPr lang="zh-CN" altLang="en-US" sz="1400" b="1" kern="1200" dirty="0"/>
        </a:p>
      </dsp:txBody>
      <dsp:txXfrm>
        <a:off x="431923" y="43520"/>
        <a:ext cx="1334419" cy="372930"/>
      </dsp:txXfrm>
    </dsp:sp>
    <dsp:sp modelId="{AC17E7DA-7560-4724-BCFA-1252E788EF52}">
      <dsp:nvSpPr>
        <dsp:cNvPr id="0" name=""/>
        <dsp:cNvSpPr/>
      </dsp:nvSpPr>
      <dsp:spPr>
        <a:xfrm>
          <a:off x="0" y="865026"/>
          <a:ext cx="8234966" cy="1499400"/>
        </a:xfrm>
        <a:prstGeom prst="rect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9125" tIns="291592" rIns="639125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sz="1400" kern="1200" dirty="0" smtClean="0"/>
            <a:t>从左侧“核心对象”选择“输出”，“</a:t>
          </a:r>
          <a:r>
            <a:rPr lang="en-US" sz="1400" kern="1200" dirty="0" smtClean="0"/>
            <a:t>Excel</a:t>
          </a:r>
          <a:r>
            <a:rPr lang="zh-CN" sz="1400" kern="1200" dirty="0" smtClean="0"/>
            <a:t>输出”</a:t>
          </a:r>
          <a:r>
            <a:rPr lang="en-US" sz="1400" kern="1200" dirty="0" smtClean="0"/>
            <a:t> </a:t>
          </a:r>
          <a:r>
            <a:rPr lang="zh-CN" sz="1400" kern="1200" dirty="0" smtClean="0"/>
            <a:t>，拖动到工作区，把</a:t>
          </a:r>
          <a:r>
            <a:rPr lang="en-US" sz="1400" kern="1200" dirty="0" err="1" smtClean="0"/>
            <a:t>JSONInput</a:t>
          </a:r>
          <a:r>
            <a:rPr lang="zh-CN" sz="1400" kern="1200" dirty="0" smtClean="0"/>
            <a:t>的主输出指向该</a:t>
          </a:r>
          <a:r>
            <a:rPr lang="en-US" sz="1400" kern="1200" dirty="0" smtClean="0"/>
            <a:t>Excel</a:t>
          </a:r>
          <a:r>
            <a:rPr lang="zh-CN" sz="1400" kern="1200" dirty="0" smtClean="0"/>
            <a:t>输出，在</a:t>
          </a:r>
          <a:r>
            <a:rPr lang="en-US" sz="1400" kern="1200" dirty="0" smtClean="0"/>
            <a:t>Excel</a:t>
          </a:r>
          <a:r>
            <a:rPr lang="zh-CN" sz="1400" kern="1200" dirty="0" smtClean="0"/>
            <a:t>输出中指定需要保存的</a:t>
          </a:r>
          <a:r>
            <a:rPr lang="en-US" sz="1400" kern="1200" dirty="0" err="1" smtClean="0"/>
            <a:t>xls</a:t>
          </a:r>
          <a:r>
            <a:rPr lang="zh-CN" sz="1400" kern="1200" dirty="0" smtClean="0"/>
            <a:t>路径和文件名，点击执行，就可以通过</a:t>
          </a:r>
          <a:r>
            <a:rPr lang="en-US" sz="1400" kern="1200" dirty="0" smtClean="0"/>
            <a:t>kettle</a:t>
          </a:r>
          <a:r>
            <a:rPr lang="zh-CN" sz="1400" kern="1200" dirty="0" smtClean="0"/>
            <a:t>抽取</a:t>
          </a:r>
          <a:r>
            <a:rPr lang="en-US" sz="1400" kern="1200" dirty="0" smtClean="0"/>
            <a:t>JSON</a:t>
          </a:r>
          <a:r>
            <a:rPr lang="zh-CN" sz="1400" kern="1200" dirty="0" smtClean="0"/>
            <a:t>文件中指定了路径的数据键，把这些内容抽取并保存到</a:t>
          </a:r>
          <a:r>
            <a:rPr lang="en-US" sz="1400" kern="1200" dirty="0" smtClean="0"/>
            <a:t>Excel</a:t>
          </a:r>
          <a:r>
            <a:rPr lang="zh-CN" sz="1400" kern="1200" dirty="0" smtClean="0"/>
            <a:t>文件中。</a:t>
          </a:r>
          <a:endParaRPr lang="zh-CN" altLang="en-US" sz="1400" kern="1200" dirty="0"/>
        </a:p>
      </dsp:txBody>
      <dsp:txXfrm>
        <a:off x="0" y="865026"/>
        <a:ext cx="8234966" cy="1499400"/>
      </dsp:txXfrm>
    </dsp:sp>
    <dsp:sp modelId="{D46D11A4-1041-40F8-87B8-DED0F54BFFE0}">
      <dsp:nvSpPr>
        <dsp:cNvPr id="0" name=""/>
        <dsp:cNvSpPr/>
      </dsp:nvSpPr>
      <dsp:spPr>
        <a:xfrm>
          <a:off x="411748" y="658386"/>
          <a:ext cx="1374769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883" tIns="0" rIns="217883" bIns="0" numCol="1" spcCol="1270" anchor="ctr" anchorCtr="0">
          <a:noAutofit/>
        </a:bodyPr>
        <a:lstStyle/>
        <a:p>
          <a:pPr lvl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b="1" kern="1200" dirty="0" smtClean="0"/>
            <a:t>第六步</a:t>
          </a:r>
          <a:endParaRPr lang="zh-CN" altLang="en-US" sz="1400" b="1" kern="1200" dirty="0"/>
        </a:p>
      </dsp:txBody>
      <dsp:txXfrm>
        <a:off x="431923" y="678561"/>
        <a:ext cx="1334419" cy="37293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469CD5-8BA0-4EAC-9011-540CAE689AFD}">
      <dsp:nvSpPr>
        <dsp:cNvPr id="0" name=""/>
        <dsp:cNvSpPr/>
      </dsp:nvSpPr>
      <dsp:spPr>
        <a:xfrm>
          <a:off x="0" y="462848"/>
          <a:ext cx="7639353" cy="730800"/>
        </a:xfrm>
        <a:prstGeom prst="rect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2899" tIns="229108" rIns="592899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CN" altLang="en-US" sz="1100" kern="1200"/>
        </a:p>
      </dsp:txBody>
      <dsp:txXfrm>
        <a:off x="0" y="462848"/>
        <a:ext cx="7639353" cy="730800"/>
      </dsp:txXfrm>
    </dsp:sp>
    <dsp:sp modelId="{70978F3A-7CD9-48A3-9716-B3C8DE94A349}">
      <dsp:nvSpPr>
        <dsp:cNvPr id="0" name=""/>
        <dsp:cNvSpPr/>
      </dsp:nvSpPr>
      <dsp:spPr>
        <a:xfrm>
          <a:off x="381967" y="34808"/>
          <a:ext cx="1275336" cy="8560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2125" tIns="0" rIns="202125" bIns="0" numCol="1" spcCol="1270" anchor="ctr" anchorCtr="0">
          <a:noAutofit/>
        </a:bodyPr>
        <a:lstStyle/>
        <a:p>
          <a:pPr lvl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sz="1100" kern="1200" dirty="0" smtClean="0"/>
            <a:t>数据导入导出</a:t>
          </a:r>
          <a:endParaRPr lang="zh-CN" altLang="en-US" sz="1100" b="1" kern="1200" dirty="0"/>
        </a:p>
      </dsp:txBody>
      <dsp:txXfrm>
        <a:off x="423757" y="76598"/>
        <a:ext cx="1191756" cy="772500"/>
      </dsp:txXfrm>
    </dsp:sp>
    <dsp:sp modelId="{AC17E7DA-7560-4724-BCFA-1252E788EF52}">
      <dsp:nvSpPr>
        <dsp:cNvPr id="0" name=""/>
        <dsp:cNvSpPr/>
      </dsp:nvSpPr>
      <dsp:spPr>
        <a:xfrm>
          <a:off x="0" y="1778288"/>
          <a:ext cx="7639353" cy="730800"/>
        </a:xfrm>
        <a:prstGeom prst="rect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6D11A4-1041-40F8-87B8-DED0F54BFFE0}">
      <dsp:nvSpPr>
        <dsp:cNvPr id="0" name=""/>
        <dsp:cNvSpPr/>
      </dsp:nvSpPr>
      <dsp:spPr>
        <a:xfrm>
          <a:off x="381967" y="1350248"/>
          <a:ext cx="1275336" cy="8560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2125" tIns="0" rIns="202125" bIns="0" numCol="1" spcCol="1270" anchor="ctr" anchorCtr="0">
          <a:noAutofit/>
        </a:bodyPr>
        <a:lstStyle/>
        <a:p>
          <a:pPr lvl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ETL</a:t>
          </a:r>
          <a:r>
            <a:rPr lang="zh-CN" sz="1100" kern="1200" dirty="0" smtClean="0"/>
            <a:t>工具抽取</a:t>
          </a:r>
          <a:endParaRPr lang="zh-CN" altLang="en-US" sz="1100" b="1" kern="1200" dirty="0"/>
        </a:p>
      </dsp:txBody>
      <dsp:txXfrm>
        <a:off x="423757" y="1392038"/>
        <a:ext cx="1191756" cy="772500"/>
      </dsp:txXfrm>
    </dsp:sp>
    <dsp:sp modelId="{E1A49483-BF5E-468C-8E26-DD348C44E747}">
      <dsp:nvSpPr>
        <dsp:cNvPr id="0" name=""/>
        <dsp:cNvSpPr/>
      </dsp:nvSpPr>
      <dsp:spPr>
        <a:xfrm>
          <a:off x="0" y="3093728"/>
          <a:ext cx="7639353" cy="730800"/>
        </a:xfrm>
        <a:prstGeom prst="rect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F8F3E0-1B48-49A0-9F4F-61E8378211C6}">
      <dsp:nvSpPr>
        <dsp:cNvPr id="0" name=""/>
        <dsp:cNvSpPr/>
      </dsp:nvSpPr>
      <dsp:spPr>
        <a:xfrm>
          <a:off x="381967" y="2665688"/>
          <a:ext cx="1275336" cy="8560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2125" tIns="0" rIns="202125" bIns="0" numCol="1" spcCol="1270" anchor="ctr" anchorCtr="0">
          <a:noAutofit/>
        </a:bodyPr>
        <a:lstStyle/>
        <a:p>
          <a:pPr lvl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SQL</a:t>
          </a:r>
          <a:r>
            <a:rPr lang="zh-CN" sz="1100" kern="1200" dirty="0" smtClean="0"/>
            <a:t>到</a:t>
          </a:r>
          <a:r>
            <a:rPr lang="en-US" sz="1100" kern="1200" dirty="0" smtClean="0"/>
            <a:t>NOSQL</a:t>
          </a:r>
          <a:r>
            <a:rPr lang="zh-CN" sz="1100" kern="1200" dirty="0" smtClean="0"/>
            <a:t>抽取</a:t>
          </a:r>
          <a:endParaRPr lang="zh-CN" altLang="en-US" sz="1100" b="1" kern="1200" dirty="0"/>
        </a:p>
      </dsp:txBody>
      <dsp:txXfrm>
        <a:off x="423757" y="2707478"/>
        <a:ext cx="1191756" cy="77250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469CD5-8BA0-4EAC-9011-540CAE689AFD}">
      <dsp:nvSpPr>
        <dsp:cNvPr id="0" name=""/>
        <dsp:cNvSpPr/>
      </dsp:nvSpPr>
      <dsp:spPr>
        <a:xfrm>
          <a:off x="0" y="767645"/>
          <a:ext cx="8092117" cy="1310400"/>
        </a:xfrm>
        <a:prstGeom prst="rect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8038" tIns="645668" rIns="628038" bIns="220472" numCol="1" spcCol="1270" anchor="t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CN" altLang="en-US" sz="3100" kern="1200"/>
        </a:p>
      </dsp:txBody>
      <dsp:txXfrm>
        <a:off x="0" y="767645"/>
        <a:ext cx="8092117" cy="1310400"/>
      </dsp:txXfrm>
    </dsp:sp>
    <dsp:sp modelId="{70978F3A-7CD9-48A3-9716-B3C8DE94A349}">
      <dsp:nvSpPr>
        <dsp:cNvPr id="0" name=""/>
        <dsp:cNvSpPr/>
      </dsp:nvSpPr>
      <dsp:spPr>
        <a:xfrm>
          <a:off x="404605" y="125"/>
          <a:ext cx="1350922" cy="1535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4104" tIns="0" rIns="214104" bIns="0" numCol="1" spcCol="1270" anchor="ctr" anchorCtr="0">
          <a:noAutofit/>
        </a:bodyPr>
        <a:lstStyle/>
        <a:p>
          <a:pPr lvl="0" algn="l" defTabSz="13779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100" b="1" kern="1200" dirty="0"/>
            <a:t>第一步</a:t>
          </a:r>
        </a:p>
      </dsp:txBody>
      <dsp:txXfrm>
        <a:off x="470552" y="66072"/>
        <a:ext cx="1219028" cy="140314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469CD5-8BA0-4EAC-9011-540CAE689AFD}">
      <dsp:nvSpPr>
        <dsp:cNvPr id="0" name=""/>
        <dsp:cNvSpPr/>
      </dsp:nvSpPr>
      <dsp:spPr>
        <a:xfrm>
          <a:off x="0" y="724760"/>
          <a:ext cx="8092117" cy="123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978F3A-7CD9-48A3-9716-B3C8DE94A349}">
      <dsp:nvSpPr>
        <dsp:cNvPr id="0" name=""/>
        <dsp:cNvSpPr/>
      </dsp:nvSpPr>
      <dsp:spPr>
        <a:xfrm>
          <a:off x="404605" y="1519"/>
          <a:ext cx="1350922" cy="1446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4104" tIns="0" rIns="214104" bIns="0" numCol="1" spcCol="1270" anchor="ctr" anchorCtr="0">
          <a:noAutofit/>
        </a:bodyPr>
        <a:lstStyle/>
        <a:p>
          <a:pPr lvl="0" algn="l" defTabSz="13335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000" b="1" kern="1200" dirty="0" smtClean="0"/>
            <a:t>第二步</a:t>
          </a:r>
          <a:endParaRPr lang="zh-CN" altLang="en-US" sz="3000" b="1" kern="1200" dirty="0"/>
        </a:p>
      </dsp:txBody>
      <dsp:txXfrm>
        <a:off x="470552" y="67466"/>
        <a:ext cx="1219028" cy="13145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#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nodeHorzAlign" val="l"/>
          <dgm:param type="horzAlign" val="l"/>
        </dgm:alg>
      </dgm:if>
      <dgm:else name="Name2">
        <dgm:alg type="lin">
          <dgm:param type="linDir" val="fromT"/>
          <dgm:param type="vertAlign" val="mid"/>
          <dgm:param type="nodeHorzAlign" val="r"/>
          <dgm:param type="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nodeHorzAlign" val="l"/>
              <dgm:param type="horzAlign" val="l"/>
            </dgm:alg>
          </dgm:if>
          <dgm:else name="Name6">
            <dgm:alg type="lin">
              <dgm:param type="linDir" val="fromR"/>
              <dgm:param type="nodeHorzAlign" val="r"/>
              <dgm:param type="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#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nodeHorzAlign" val="l"/>
          <dgm:param type="horzAlign" val="l"/>
        </dgm:alg>
      </dgm:if>
      <dgm:else name="Name2">
        <dgm:alg type="lin">
          <dgm:param type="linDir" val="fromT"/>
          <dgm:param type="vertAlign" val="mid"/>
          <dgm:param type="nodeHorzAlign" val="r"/>
          <dgm:param type="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nodeHorzAlign" val="l"/>
              <dgm:param type="horzAlign" val="l"/>
            </dgm:alg>
          </dgm:if>
          <dgm:else name="Name6">
            <dgm:alg type="lin">
              <dgm:param type="linDir" val="fromR"/>
              <dgm:param type="nodeHorzAlign" val="r"/>
              <dgm:param type="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ist1#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nodeHorzAlign" val="l"/>
          <dgm:param type="horzAlign" val="l"/>
        </dgm:alg>
      </dgm:if>
      <dgm:else name="Name2">
        <dgm:alg type="lin">
          <dgm:param type="linDir" val="fromT"/>
          <dgm:param type="vertAlign" val="mid"/>
          <dgm:param type="nodeHorzAlign" val="r"/>
          <dgm:param type="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nodeHorzAlign" val="l"/>
              <dgm:param type="horzAlign" val="l"/>
            </dgm:alg>
          </dgm:if>
          <dgm:else name="Name6">
            <dgm:alg type="lin">
              <dgm:param type="linDir" val="fromR"/>
              <dgm:param type="nodeHorzAlign" val="r"/>
              <dgm:param type="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list1#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nodeHorzAlign" val="l"/>
          <dgm:param type="horzAlign" val="l"/>
        </dgm:alg>
      </dgm:if>
      <dgm:else name="Name2">
        <dgm:alg type="lin">
          <dgm:param type="linDir" val="fromT"/>
          <dgm:param type="vertAlign" val="mid"/>
          <dgm:param type="nodeHorzAlign" val="r"/>
          <dgm:param type="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nodeHorzAlign" val="l"/>
              <dgm:param type="horzAlign" val="l"/>
            </dgm:alg>
          </dgm:if>
          <dgm:else name="Name6">
            <dgm:alg type="lin">
              <dgm:param type="linDir" val="fromR"/>
              <dgm:param type="nodeHorzAlign" val="r"/>
              <dgm:param type="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list1#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nodeHorzAlign" val="l"/>
          <dgm:param type="horzAlign" val="l"/>
        </dgm:alg>
      </dgm:if>
      <dgm:else name="Name2">
        <dgm:alg type="lin">
          <dgm:param type="linDir" val="fromT"/>
          <dgm:param type="vertAlign" val="mid"/>
          <dgm:param type="nodeHorzAlign" val="r"/>
          <dgm:param type="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nodeHorzAlign" val="l"/>
              <dgm:param type="horzAlign" val="l"/>
            </dgm:alg>
          </dgm:if>
          <dgm:else name="Name6">
            <dgm:alg type="lin">
              <dgm:param type="linDir" val="fromR"/>
              <dgm:param type="nodeHorzAlign" val="r"/>
              <dgm:param type="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list1#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nodeHorzAlign" val="l"/>
          <dgm:param type="horzAlign" val="l"/>
        </dgm:alg>
      </dgm:if>
      <dgm:else name="Name2">
        <dgm:alg type="lin">
          <dgm:param type="linDir" val="fromT"/>
          <dgm:param type="vertAlign" val="mid"/>
          <dgm:param type="nodeHorzAlign" val="r"/>
          <dgm:param type="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nodeHorzAlign" val="l"/>
              <dgm:param type="horzAlign" val="l"/>
            </dgm:alg>
          </dgm:if>
          <dgm:else name="Name6">
            <dgm:alg type="lin">
              <dgm:param type="linDir" val="fromR"/>
              <dgm:param type="nodeHorzAlign" val="r"/>
              <dgm:param type="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list1#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nodeHorzAlign" val="l"/>
          <dgm:param type="horzAlign" val="l"/>
        </dgm:alg>
      </dgm:if>
      <dgm:else name="Name2">
        <dgm:alg type="lin">
          <dgm:param type="linDir" val="fromT"/>
          <dgm:param type="vertAlign" val="mid"/>
          <dgm:param type="nodeHorzAlign" val="r"/>
          <dgm:param type="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nodeHorzAlign" val="l"/>
              <dgm:param type="horzAlign" val="l"/>
            </dgm:alg>
          </dgm:if>
          <dgm:else name="Name6">
            <dgm:alg type="lin">
              <dgm:param type="linDir" val="fromR"/>
              <dgm:param type="nodeHorzAlign" val="r"/>
              <dgm:param type="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list1#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nodeHorzAlign" val="l"/>
          <dgm:param type="horzAlign" val="l"/>
        </dgm:alg>
      </dgm:if>
      <dgm:else name="Name2">
        <dgm:alg type="lin">
          <dgm:param type="linDir" val="fromT"/>
          <dgm:param type="vertAlign" val="mid"/>
          <dgm:param type="nodeHorzAlign" val="r"/>
          <dgm:param type="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nodeHorzAlign" val="l"/>
              <dgm:param type="horzAlign" val="l"/>
            </dgm:alg>
          </dgm:if>
          <dgm:else name="Name6">
            <dgm:alg type="lin">
              <dgm:param type="linDir" val="fromR"/>
              <dgm:param type="nodeHorzAlign" val="r"/>
              <dgm:param type="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list1#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nodeHorzAlign" val="l"/>
          <dgm:param type="horzAlign" val="l"/>
        </dgm:alg>
      </dgm:if>
      <dgm:else name="Name2">
        <dgm:alg type="lin">
          <dgm:param type="linDir" val="fromT"/>
          <dgm:param type="vertAlign" val="mid"/>
          <dgm:param type="nodeHorzAlign" val="r"/>
          <dgm:param type="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nodeHorzAlign" val="l"/>
              <dgm:param type="horzAlign" val="l"/>
            </dgm:alg>
          </dgm:if>
          <dgm:else name="Name6">
            <dgm:alg type="lin">
              <dgm:param type="linDir" val="fromR"/>
              <dgm:param type="nodeHorzAlign" val="r"/>
              <dgm:param type="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list1#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nodeHorzAlign" val="l"/>
          <dgm:param type="horzAlign" val="l"/>
        </dgm:alg>
      </dgm:if>
      <dgm:else name="Name2">
        <dgm:alg type="lin">
          <dgm:param type="linDir" val="fromT"/>
          <dgm:param type="vertAlign" val="mid"/>
          <dgm:param type="nodeHorzAlign" val="r"/>
          <dgm:param type="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nodeHorzAlign" val="l"/>
              <dgm:param type="horzAlign" val="l"/>
            </dgm:alg>
          </dgm:if>
          <dgm:else name="Name6">
            <dgm:alg type="lin">
              <dgm:param type="linDir" val="fromR"/>
              <dgm:param type="nodeHorzAlign" val="r"/>
              <dgm:param type="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list1#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nodeHorzAlign" val="l"/>
          <dgm:param type="horzAlign" val="l"/>
        </dgm:alg>
      </dgm:if>
      <dgm:else name="Name2">
        <dgm:alg type="lin">
          <dgm:param type="linDir" val="fromT"/>
          <dgm:param type="vertAlign" val="mid"/>
          <dgm:param type="nodeHorzAlign" val="r"/>
          <dgm:param type="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nodeHorzAlign" val="l"/>
              <dgm:param type="horzAlign" val="l"/>
            </dgm:alg>
          </dgm:if>
          <dgm:else name="Name6">
            <dgm:alg type="lin">
              <dgm:param type="linDir" val="fromR"/>
              <dgm:param type="nodeHorzAlign" val="r"/>
              <dgm:param type="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#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nodeHorzAlign" val="l"/>
          <dgm:param type="horzAlign" val="l"/>
        </dgm:alg>
      </dgm:if>
      <dgm:else name="Name2">
        <dgm:alg type="lin">
          <dgm:param type="linDir" val="fromT"/>
          <dgm:param type="vertAlign" val="mid"/>
          <dgm:param type="nodeHorzAlign" val="r"/>
          <dgm:param type="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nodeHorzAlign" val="l"/>
              <dgm:param type="horzAlign" val="l"/>
            </dgm:alg>
          </dgm:if>
          <dgm:else name="Name6">
            <dgm:alg type="lin">
              <dgm:param type="linDir" val="fromR"/>
              <dgm:param type="nodeHorzAlign" val="r"/>
              <dgm:param type="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list1#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nodeHorzAlign" val="l"/>
          <dgm:param type="horzAlign" val="l"/>
        </dgm:alg>
      </dgm:if>
      <dgm:else name="Name2">
        <dgm:alg type="lin">
          <dgm:param type="linDir" val="fromT"/>
          <dgm:param type="vertAlign" val="mid"/>
          <dgm:param type="nodeHorzAlign" val="r"/>
          <dgm:param type="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nodeHorzAlign" val="l"/>
              <dgm:param type="horzAlign" val="l"/>
            </dgm:alg>
          </dgm:if>
          <dgm:else name="Name6">
            <dgm:alg type="lin">
              <dgm:param type="linDir" val="fromR"/>
              <dgm:param type="nodeHorzAlign" val="r"/>
              <dgm:param type="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list1#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nodeHorzAlign" val="l"/>
          <dgm:param type="horzAlign" val="l"/>
        </dgm:alg>
      </dgm:if>
      <dgm:else name="Name2">
        <dgm:alg type="lin">
          <dgm:param type="linDir" val="fromT"/>
          <dgm:param type="vertAlign" val="mid"/>
          <dgm:param type="nodeHorzAlign" val="r"/>
          <dgm:param type="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nodeHorzAlign" val="l"/>
              <dgm:param type="horzAlign" val="l"/>
            </dgm:alg>
          </dgm:if>
          <dgm:else name="Name6">
            <dgm:alg type="lin">
              <dgm:param type="linDir" val="fromR"/>
              <dgm:param type="nodeHorzAlign" val="r"/>
              <dgm:param type="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list1#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nodeHorzAlign" val="l"/>
          <dgm:param type="horzAlign" val="l"/>
        </dgm:alg>
      </dgm:if>
      <dgm:else name="Name2">
        <dgm:alg type="lin">
          <dgm:param type="linDir" val="fromT"/>
          <dgm:param type="vertAlign" val="mid"/>
          <dgm:param type="nodeHorzAlign" val="r"/>
          <dgm:param type="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nodeHorzAlign" val="l"/>
              <dgm:param type="horzAlign" val="l"/>
            </dgm:alg>
          </dgm:if>
          <dgm:else name="Name6">
            <dgm:alg type="lin">
              <dgm:param type="linDir" val="fromR"/>
              <dgm:param type="nodeHorzAlign" val="r"/>
              <dgm:param type="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list1#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nodeHorzAlign" val="l"/>
          <dgm:param type="horzAlign" val="l"/>
        </dgm:alg>
      </dgm:if>
      <dgm:else name="Name2">
        <dgm:alg type="lin">
          <dgm:param type="linDir" val="fromT"/>
          <dgm:param type="vertAlign" val="mid"/>
          <dgm:param type="nodeHorzAlign" val="r"/>
          <dgm:param type="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nodeHorzAlign" val="l"/>
              <dgm:param type="horzAlign" val="l"/>
            </dgm:alg>
          </dgm:if>
          <dgm:else name="Name6">
            <dgm:alg type="lin">
              <dgm:param type="linDir" val="fromR"/>
              <dgm:param type="nodeHorzAlign" val="r"/>
              <dgm:param type="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list1#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nodeHorzAlign" val="l"/>
          <dgm:param type="horzAlign" val="l"/>
        </dgm:alg>
      </dgm:if>
      <dgm:else name="Name2">
        <dgm:alg type="lin">
          <dgm:param type="linDir" val="fromT"/>
          <dgm:param type="vertAlign" val="mid"/>
          <dgm:param type="nodeHorzAlign" val="r"/>
          <dgm:param type="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nodeHorzAlign" val="l"/>
              <dgm:param type="horzAlign" val="l"/>
            </dgm:alg>
          </dgm:if>
          <dgm:else name="Name6">
            <dgm:alg type="lin">
              <dgm:param type="linDir" val="fromR"/>
              <dgm:param type="nodeHorzAlign" val="r"/>
              <dgm:param type="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list1#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nodeHorzAlign" val="l"/>
          <dgm:param type="horzAlign" val="l"/>
        </dgm:alg>
      </dgm:if>
      <dgm:else name="Name2">
        <dgm:alg type="lin">
          <dgm:param type="linDir" val="fromT"/>
          <dgm:param type="vertAlign" val="mid"/>
          <dgm:param type="nodeHorzAlign" val="r"/>
          <dgm:param type="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nodeHorzAlign" val="l"/>
              <dgm:param type="horzAlign" val="l"/>
            </dgm:alg>
          </dgm:if>
          <dgm:else name="Name6">
            <dgm:alg type="lin">
              <dgm:param type="linDir" val="fromR"/>
              <dgm:param type="nodeHorzAlign" val="r"/>
              <dgm:param type="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list1#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nodeHorzAlign" val="l"/>
          <dgm:param type="horzAlign" val="l"/>
        </dgm:alg>
      </dgm:if>
      <dgm:else name="Name2">
        <dgm:alg type="lin">
          <dgm:param type="linDir" val="fromT"/>
          <dgm:param type="vertAlign" val="mid"/>
          <dgm:param type="nodeHorzAlign" val="r"/>
          <dgm:param type="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nodeHorzAlign" val="l"/>
              <dgm:param type="horzAlign" val="l"/>
            </dgm:alg>
          </dgm:if>
          <dgm:else name="Name6">
            <dgm:alg type="lin">
              <dgm:param type="linDir" val="fromR"/>
              <dgm:param type="nodeHorzAlign" val="r"/>
              <dgm:param type="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list1#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nodeHorzAlign" val="l"/>
          <dgm:param type="horzAlign" val="l"/>
        </dgm:alg>
      </dgm:if>
      <dgm:else name="Name2">
        <dgm:alg type="lin">
          <dgm:param type="linDir" val="fromT"/>
          <dgm:param type="vertAlign" val="mid"/>
          <dgm:param type="nodeHorzAlign" val="r"/>
          <dgm:param type="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nodeHorzAlign" val="l"/>
              <dgm:param type="horzAlign" val="l"/>
            </dgm:alg>
          </dgm:if>
          <dgm:else name="Name6">
            <dgm:alg type="lin">
              <dgm:param type="linDir" val="fromR"/>
              <dgm:param type="nodeHorzAlign" val="r"/>
              <dgm:param type="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#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nodeHorzAlign" val="l"/>
          <dgm:param type="horzAlign" val="l"/>
        </dgm:alg>
      </dgm:if>
      <dgm:else name="Name2">
        <dgm:alg type="lin">
          <dgm:param type="linDir" val="fromT"/>
          <dgm:param type="vertAlign" val="mid"/>
          <dgm:param type="nodeHorzAlign" val="r"/>
          <dgm:param type="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nodeHorzAlign" val="l"/>
              <dgm:param type="horzAlign" val="l"/>
            </dgm:alg>
          </dgm:if>
          <dgm:else name="Name6">
            <dgm:alg type="lin">
              <dgm:param type="linDir" val="fromR"/>
              <dgm:param type="nodeHorzAlign" val="r"/>
              <dgm:param type="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#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nodeHorzAlign" val="l"/>
          <dgm:param type="horzAlign" val="l"/>
        </dgm:alg>
      </dgm:if>
      <dgm:else name="Name2">
        <dgm:alg type="lin">
          <dgm:param type="linDir" val="fromT"/>
          <dgm:param type="vertAlign" val="mid"/>
          <dgm:param type="nodeHorzAlign" val="r"/>
          <dgm:param type="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nodeHorzAlign" val="l"/>
              <dgm:param type="horzAlign" val="l"/>
            </dgm:alg>
          </dgm:if>
          <dgm:else name="Name6">
            <dgm:alg type="lin">
              <dgm:param type="linDir" val="fromR"/>
              <dgm:param type="nodeHorzAlign" val="r"/>
              <dgm:param type="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#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nodeHorzAlign" val="l"/>
          <dgm:param type="horzAlign" val="l"/>
        </dgm:alg>
      </dgm:if>
      <dgm:else name="Name2">
        <dgm:alg type="lin">
          <dgm:param type="linDir" val="fromT"/>
          <dgm:param type="vertAlign" val="mid"/>
          <dgm:param type="nodeHorzAlign" val="r"/>
          <dgm:param type="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nodeHorzAlign" val="l"/>
              <dgm:param type="horzAlign" val="l"/>
            </dgm:alg>
          </dgm:if>
          <dgm:else name="Name6">
            <dgm:alg type="lin">
              <dgm:param type="linDir" val="fromR"/>
              <dgm:param type="nodeHorzAlign" val="r"/>
              <dgm:param type="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#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nodeHorzAlign" val="l"/>
          <dgm:param type="horzAlign" val="l"/>
        </dgm:alg>
      </dgm:if>
      <dgm:else name="Name2">
        <dgm:alg type="lin">
          <dgm:param type="linDir" val="fromT"/>
          <dgm:param type="vertAlign" val="mid"/>
          <dgm:param type="nodeHorzAlign" val="r"/>
          <dgm:param type="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nodeHorzAlign" val="l"/>
              <dgm:param type="horzAlign" val="l"/>
            </dgm:alg>
          </dgm:if>
          <dgm:else name="Name6">
            <dgm:alg type="lin">
              <dgm:param type="linDir" val="fromR"/>
              <dgm:param type="nodeHorzAlign" val="r"/>
              <dgm:param type="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#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nodeHorzAlign" val="l"/>
          <dgm:param type="horzAlign" val="l"/>
        </dgm:alg>
      </dgm:if>
      <dgm:else name="Name2">
        <dgm:alg type="lin">
          <dgm:param type="linDir" val="fromT"/>
          <dgm:param type="vertAlign" val="mid"/>
          <dgm:param type="nodeHorzAlign" val="r"/>
          <dgm:param type="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nodeHorzAlign" val="l"/>
              <dgm:param type="horzAlign" val="l"/>
            </dgm:alg>
          </dgm:if>
          <dgm:else name="Name6">
            <dgm:alg type="lin">
              <dgm:param type="linDir" val="fromR"/>
              <dgm:param type="nodeHorzAlign" val="r"/>
              <dgm:param type="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#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nodeHorzAlign" val="l"/>
          <dgm:param type="horzAlign" val="l"/>
        </dgm:alg>
      </dgm:if>
      <dgm:else name="Name2">
        <dgm:alg type="lin">
          <dgm:param type="linDir" val="fromT"/>
          <dgm:param type="vertAlign" val="mid"/>
          <dgm:param type="nodeHorzAlign" val="r"/>
          <dgm:param type="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nodeHorzAlign" val="l"/>
              <dgm:param type="horzAlign" val="l"/>
            </dgm:alg>
          </dgm:if>
          <dgm:else name="Name6">
            <dgm:alg type="lin">
              <dgm:param type="linDir" val="fromR"/>
              <dgm:param type="nodeHorzAlign" val="r"/>
              <dgm:param type="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#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nodeHorzAlign" val="l"/>
          <dgm:param type="horzAlign" val="l"/>
        </dgm:alg>
      </dgm:if>
      <dgm:else name="Name2">
        <dgm:alg type="lin">
          <dgm:param type="linDir" val="fromT"/>
          <dgm:param type="vertAlign" val="mid"/>
          <dgm:param type="nodeHorzAlign" val="r"/>
          <dgm:param type="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nodeHorzAlign" val="l"/>
              <dgm:param type="horzAlign" val="l"/>
            </dgm:alg>
          </dgm:if>
          <dgm:else name="Name6">
            <dgm:alg type="lin">
              <dgm:param type="linDir" val="fromR"/>
              <dgm:param type="nodeHorzAlign" val="r"/>
              <dgm:param type="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DE7DF6-C895-4E53-B71A-F20B4CC8237B}" type="datetimeFigureOut">
              <a:rPr lang="zh-CN" altLang="en-US" smtClean="0">
                <a:ea typeface="微软雅黑" panose="020B0503020204020204" pitchFamily="34" charset="-122"/>
              </a:rPr>
            </a:fld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ea typeface="微软雅黑" panose="020B0503020204020204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D44FD6-F94A-461E-99AC-D29D4ACC8083}" type="slidenum">
              <a:rPr lang="zh-CN" altLang="en-US" smtClean="0">
                <a:ea typeface="微软雅黑" panose="020B0503020204020204" pitchFamily="34" charset="-122"/>
              </a:rPr>
            </a:fld>
            <a:endParaRPr lang="zh-CN" altLang="en-US">
              <a:ea typeface="微软雅黑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微软雅黑" panose="020B0503020204020204" pitchFamily="34" charset="-122"/>
              </a:defRPr>
            </a:lvl1pPr>
          </a:lstStyle>
          <a:p>
            <a:fld id="{422EFC78-32FE-4758-B504-92B4D0B9F0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微软雅黑" panose="020B0503020204020204" pitchFamily="34" charset="-122"/>
              </a:defRPr>
            </a:lvl1pPr>
          </a:lstStyle>
          <a:p>
            <a:fld id="{84C1B800-BCBD-4262-B579-5F77D9EE255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45E1B-70AA-4D6D-A851-01FA6AD8BF9A}" type="datetime1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08F32-F09A-4344-B65D-3757FEAF56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5A926-9446-4F62-9ECE-08A9B18F975E}" type="datetime1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08F32-F09A-4344-B65D-3757FEAF56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E336F-82DC-4654-9554-07866832948F}" type="datetime1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08F32-F09A-4344-B65D-3757FEAF56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3B142-B2B8-4750-964D-A3BDE93F3EF2}" type="datetime1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08F32-F09A-4344-B65D-3757FEAF56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C838B-5E56-4490-B16F-070FD98B5E3F}" type="datetime1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08F32-F09A-4344-B65D-3757FEAF56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 b="1"/>
            </a:lvl1pPr>
          </a:lstStyle>
          <a:p>
            <a:pPr>
              <a:defRPr/>
            </a:pPr>
            <a:fld id="{4C82377E-F97D-47AE-AC5E-84E924FDA804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1" b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 b="1"/>
            </a:lvl1pPr>
          </a:lstStyle>
          <a:p>
            <a:pPr>
              <a:defRPr/>
            </a:pPr>
            <a:fld id="{67C3AAF4-1844-4EEA-8132-22A06EE6489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kumimoji="1" b="1"/>
            </a:lvl1pPr>
          </a:lstStyle>
          <a:p>
            <a:pPr>
              <a:defRPr/>
            </a:pPr>
            <a:fld id="{8509C01B-2147-4857-BC9C-29BBF313931D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kumimoji="1" b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 b="1"/>
            </a:lvl1pPr>
          </a:lstStyle>
          <a:p>
            <a:pPr>
              <a:defRPr/>
            </a:pPr>
            <a:fld id="{F9AD98D2-E8AF-49B1-9C8C-175DE0A5BE71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701675" y="233363"/>
            <a:ext cx="7829550" cy="575945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1675" y="233363"/>
            <a:ext cx="7829550" cy="59531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701675" y="1628775"/>
            <a:ext cx="7829550" cy="4364038"/>
          </a:xfrm>
        </p:spPr>
        <p:txBody>
          <a:bodyPr/>
          <a:lstStyle/>
          <a:p>
            <a:pPr lvl="0"/>
            <a:endParaRPr lang="zh-CN" altLang="en-US" noProof="0" smtClean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5" r="15524" b="21730"/>
          <a:stretch>
            <a:fillRect/>
          </a:stretch>
        </p:blipFill>
        <p:spPr>
          <a:xfrm>
            <a:off x="396" y="3389050"/>
            <a:ext cx="9143604" cy="346895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95000"/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 userDrawn="1"/>
        </p:nvSpPr>
        <p:spPr>
          <a:xfrm>
            <a:off x="0" y="0"/>
            <a:ext cx="9144000" cy="101600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BA8EB-3E98-45DF-95F9-20499AB89BB5}" type="datetime1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08F32-F09A-4344-B65D-3757FEAF56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4B168-BF23-49EB-A4EA-A33054B30FF3}" type="datetime1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08F32-F09A-4344-B65D-3757FEAF56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B3E32-CF70-4BAE-9C47-A15603A9F1F6}" type="datetime1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08F32-F09A-4344-B65D-3757FEAF56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95835-E83C-4B3D-BEF0-E2AC128A0F5B}" type="datetime1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08F32-F09A-4344-B65D-3757FEAF56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A33AF3-DAC5-4E98-94B6-B2F606A2A076}" type="datetime1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308F32-F09A-4344-B65D-3757FEAF56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2.xml"/><Relationship Id="rId4" Type="http://schemas.openxmlformats.org/officeDocument/2006/relationships/diagramColors" Target="../diagrams/colors2.xml"/><Relationship Id="rId3" Type="http://schemas.openxmlformats.org/officeDocument/2006/relationships/diagramQuickStyle" Target="../diagrams/quickStyle2.xml"/><Relationship Id="rId2" Type="http://schemas.openxmlformats.org/officeDocument/2006/relationships/diagramLayout" Target="../diagrams/layout2.xml"/><Relationship Id="rId1" Type="http://schemas.openxmlformats.org/officeDocument/2006/relationships/diagramData" Target="../diagrams/data2.xml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microsoft.com/office/2007/relationships/diagramDrawing" Target="../diagrams/drawing3.xml"/><Relationship Id="rId4" Type="http://schemas.openxmlformats.org/officeDocument/2006/relationships/diagramColors" Target="../diagrams/colors3.xml"/><Relationship Id="rId3" Type="http://schemas.openxmlformats.org/officeDocument/2006/relationships/diagramQuickStyle" Target="../diagrams/quickStyle3.xml"/><Relationship Id="rId2" Type="http://schemas.openxmlformats.org/officeDocument/2006/relationships/diagramLayout" Target="../diagrams/layout3.xml"/><Relationship Id="rId1" Type="http://schemas.openxmlformats.org/officeDocument/2006/relationships/diagramData" Target="../diagrams/data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microsoft.com/office/2007/relationships/diagramDrawing" Target="../diagrams/drawing4.xml"/><Relationship Id="rId4" Type="http://schemas.openxmlformats.org/officeDocument/2006/relationships/diagramColors" Target="../diagrams/colors4.xml"/><Relationship Id="rId3" Type="http://schemas.openxmlformats.org/officeDocument/2006/relationships/diagramQuickStyle" Target="../diagrams/quickStyle4.xml"/><Relationship Id="rId2" Type="http://schemas.openxmlformats.org/officeDocument/2006/relationships/diagramLayout" Target="../diagrams/layout4.xml"/><Relationship Id="rId1" Type="http://schemas.openxmlformats.org/officeDocument/2006/relationships/diagramData" Target="../diagrams/data4.xml"/></Relationships>
</file>

<file path=ppt/slides/_rels/slide1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microsoft.com/office/2007/relationships/diagramDrawing" Target="../diagrams/drawing5.xml"/><Relationship Id="rId4" Type="http://schemas.openxmlformats.org/officeDocument/2006/relationships/diagramColors" Target="../diagrams/colors5.xml"/><Relationship Id="rId3" Type="http://schemas.openxmlformats.org/officeDocument/2006/relationships/diagramQuickStyle" Target="../diagrams/quickStyle5.xml"/><Relationship Id="rId2" Type="http://schemas.openxmlformats.org/officeDocument/2006/relationships/diagramLayout" Target="../diagrams/layout5.xml"/><Relationship Id="rId1" Type="http://schemas.openxmlformats.org/officeDocument/2006/relationships/diagramData" Target="../diagrams/data5.xml"/></Relationships>
</file>

<file path=ppt/slides/_rels/slide1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microsoft.com/office/2007/relationships/diagramDrawing" Target="../diagrams/drawing6.xml"/><Relationship Id="rId4" Type="http://schemas.openxmlformats.org/officeDocument/2006/relationships/diagramColors" Target="../diagrams/colors6.xml"/><Relationship Id="rId3" Type="http://schemas.openxmlformats.org/officeDocument/2006/relationships/diagramQuickStyle" Target="../diagrams/quickStyle6.xml"/><Relationship Id="rId2" Type="http://schemas.openxmlformats.org/officeDocument/2006/relationships/diagramLayout" Target="../diagrams/layout6.xml"/><Relationship Id="rId1" Type="http://schemas.openxmlformats.org/officeDocument/2006/relationships/diagramData" Target="../diagrams/data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7.xml"/><Relationship Id="rId4" Type="http://schemas.openxmlformats.org/officeDocument/2006/relationships/diagramColors" Target="../diagrams/colors7.xml"/><Relationship Id="rId3" Type="http://schemas.openxmlformats.org/officeDocument/2006/relationships/diagramQuickStyle" Target="../diagrams/quickStyle7.xml"/><Relationship Id="rId2" Type="http://schemas.openxmlformats.org/officeDocument/2006/relationships/diagramLayout" Target="../diagrams/layout7.xml"/><Relationship Id="rId1" Type="http://schemas.openxmlformats.org/officeDocument/2006/relationships/diagramData" Target="../diagrams/data7.xml"/></Relationships>
</file>

<file path=ppt/slides/_rels/slide2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microsoft.com/office/2007/relationships/diagramDrawing" Target="../diagrams/drawing8.xml"/><Relationship Id="rId4" Type="http://schemas.openxmlformats.org/officeDocument/2006/relationships/diagramColors" Target="../diagrams/colors8.xml"/><Relationship Id="rId3" Type="http://schemas.openxmlformats.org/officeDocument/2006/relationships/diagramQuickStyle" Target="../diagrams/quickStyle8.xml"/><Relationship Id="rId2" Type="http://schemas.openxmlformats.org/officeDocument/2006/relationships/diagramLayout" Target="../diagrams/layout8.xml"/><Relationship Id="rId1" Type="http://schemas.openxmlformats.org/officeDocument/2006/relationships/diagramData" Target="../diagrams/data8.xml"/></Relationships>
</file>

<file path=ppt/slides/_rels/slide2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/Relationships>
</file>

<file path=ppt/slides/_rels/slide2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microsoft.com/office/2007/relationships/diagramDrawing" Target="../diagrams/drawing9.xml"/><Relationship Id="rId4" Type="http://schemas.openxmlformats.org/officeDocument/2006/relationships/diagramColors" Target="../diagrams/colors9.xml"/><Relationship Id="rId3" Type="http://schemas.openxmlformats.org/officeDocument/2006/relationships/diagramQuickStyle" Target="../diagrams/quickStyle9.xml"/><Relationship Id="rId2" Type="http://schemas.openxmlformats.org/officeDocument/2006/relationships/diagramLayout" Target="../diagrams/layout9.xml"/><Relationship Id="rId1" Type="http://schemas.openxmlformats.org/officeDocument/2006/relationships/diagramData" Target="../diagrams/data9.xml"/></Relationships>
</file>

<file path=ppt/slides/_rels/slide2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10.xml"/><Relationship Id="rId4" Type="http://schemas.openxmlformats.org/officeDocument/2006/relationships/diagramColors" Target="../diagrams/colors10.xml"/><Relationship Id="rId3" Type="http://schemas.openxmlformats.org/officeDocument/2006/relationships/diagramQuickStyle" Target="../diagrams/quickStyle10.xml"/><Relationship Id="rId2" Type="http://schemas.openxmlformats.org/officeDocument/2006/relationships/diagramLayout" Target="../diagrams/layout10.xml"/><Relationship Id="rId1" Type="http://schemas.openxmlformats.org/officeDocument/2006/relationships/diagramData" Target="../diagrams/data10.xml"/></Relationships>
</file>

<file path=ppt/slides/_rels/slide2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microsoft.com/office/2007/relationships/diagramDrawing" Target="../diagrams/drawing11.xml"/><Relationship Id="rId4" Type="http://schemas.openxmlformats.org/officeDocument/2006/relationships/diagramColors" Target="../diagrams/colors11.xml"/><Relationship Id="rId3" Type="http://schemas.openxmlformats.org/officeDocument/2006/relationships/diagramQuickStyle" Target="../diagrams/quickStyle11.xml"/><Relationship Id="rId2" Type="http://schemas.openxmlformats.org/officeDocument/2006/relationships/diagramLayout" Target="../diagrams/layout11.xml"/><Relationship Id="rId1" Type="http://schemas.openxmlformats.org/officeDocument/2006/relationships/diagramData" Target="../diagrams/data1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12.xml"/><Relationship Id="rId4" Type="http://schemas.openxmlformats.org/officeDocument/2006/relationships/diagramColors" Target="../diagrams/colors12.xml"/><Relationship Id="rId3" Type="http://schemas.openxmlformats.org/officeDocument/2006/relationships/diagramQuickStyle" Target="../diagrams/quickStyle12.xml"/><Relationship Id="rId2" Type="http://schemas.openxmlformats.org/officeDocument/2006/relationships/diagramLayout" Target="../diagrams/layout12.xml"/><Relationship Id="rId1" Type="http://schemas.openxmlformats.org/officeDocument/2006/relationships/diagramData" Target="../diagrams/data1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8.png"/><Relationship Id="rId6" Type="http://schemas.openxmlformats.org/officeDocument/2006/relationships/tags" Target="../tags/tag17.xml"/><Relationship Id="rId5" Type="http://schemas.openxmlformats.org/officeDocument/2006/relationships/tags" Target="../tags/tag16.xml"/><Relationship Id="rId4" Type="http://schemas.openxmlformats.org/officeDocument/2006/relationships/tags" Target="../tags/tag15.xml"/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/Relationships>
</file>

<file path=ppt/slides/_rels/slide2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13.xml"/><Relationship Id="rId4" Type="http://schemas.openxmlformats.org/officeDocument/2006/relationships/diagramColors" Target="../diagrams/colors13.xml"/><Relationship Id="rId3" Type="http://schemas.openxmlformats.org/officeDocument/2006/relationships/diagramQuickStyle" Target="../diagrams/quickStyle13.xml"/><Relationship Id="rId2" Type="http://schemas.openxmlformats.org/officeDocument/2006/relationships/diagramLayout" Target="../diagrams/layout13.xml"/><Relationship Id="rId1" Type="http://schemas.openxmlformats.org/officeDocument/2006/relationships/diagramData" Target="../diagrams/data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20.png"/><Relationship Id="rId6" Type="http://schemas.openxmlformats.org/officeDocument/2006/relationships/image" Target="../media/image19.png"/><Relationship Id="rId5" Type="http://schemas.openxmlformats.org/officeDocument/2006/relationships/tags" Target="../tags/tag22.xml"/><Relationship Id="rId4" Type="http://schemas.openxmlformats.org/officeDocument/2006/relationships/tags" Target="../tags/tag21.xml"/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/Relationships>
</file>

<file path=ppt/slides/_rels/slide3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14.xml"/><Relationship Id="rId4" Type="http://schemas.openxmlformats.org/officeDocument/2006/relationships/diagramColors" Target="../diagrams/colors14.xml"/><Relationship Id="rId3" Type="http://schemas.openxmlformats.org/officeDocument/2006/relationships/diagramQuickStyle" Target="../diagrams/quickStyle14.xml"/><Relationship Id="rId2" Type="http://schemas.openxmlformats.org/officeDocument/2006/relationships/diagramLayout" Target="../diagrams/layout14.xml"/><Relationship Id="rId1" Type="http://schemas.openxmlformats.org/officeDocument/2006/relationships/diagramData" Target="../diagrams/data14.xml"/></Relationships>
</file>

<file path=ppt/slides/_rels/slide3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microsoft.com/office/2007/relationships/diagramDrawing" Target="../diagrams/drawing15.xml"/><Relationship Id="rId4" Type="http://schemas.openxmlformats.org/officeDocument/2006/relationships/diagramColors" Target="../diagrams/colors15.xml"/><Relationship Id="rId3" Type="http://schemas.openxmlformats.org/officeDocument/2006/relationships/diagramQuickStyle" Target="../diagrams/quickStyle15.xml"/><Relationship Id="rId2" Type="http://schemas.openxmlformats.org/officeDocument/2006/relationships/diagramLayout" Target="../diagrams/layout15.xml"/><Relationship Id="rId1" Type="http://schemas.openxmlformats.org/officeDocument/2006/relationships/diagramData" Target="../diagrams/data15.xml"/></Relationships>
</file>

<file path=ppt/slides/_rels/slide3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tags" Target="../tags/tag27.xml"/><Relationship Id="rId4" Type="http://schemas.openxmlformats.org/officeDocument/2006/relationships/tags" Target="../tags/tag26.xml"/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tags" Target="../tags/tag23.xml"/></Relationships>
</file>

<file path=ppt/slides/_rels/slide3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microsoft.com/office/2007/relationships/diagramDrawing" Target="../diagrams/drawing16.xml"/><Relationship Id="rId4" Type="http://schemas.openxmlformats.org/officeDocument/2006/relationships/diagramColors" Target="../diagrams/colors16.xml"/><Relationship Id="rId3" Type="http://schemas.openxmlformats.org/officeDocument/2006/relationships/diagramQuickStyle" Target="../diagrams/quickStyle16.xml"/><Relationship Id="rId2" Type="http://schemas.openxmlformats.org/officeDocument/2006/relationships/diagramLayout" Target="../diagrams/layout16.xml"/><Relationship Id="rId1" Type="http://schemas.openxmlformats.org/officeDocument/2006/relationships/diagramData" Target="../diagrams/data16.xml"/></Relationships>
</file>

<file path=ppt/slides/_rels/slide3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microsoft.com/office/2007/relationships/diagramDrawing" Target="../diagrams/drawing17.xml"/><Relationship Id="rId4" Type="http://schemas.openxmlformats.org/officeDocument/2006/relationships/diagramColors" Target="../diagrams/colors17.xml"/><Relationship Id="rId3" Type="http://schemas.openxmlformats.org/officeDocument/2006/relationships/diagramQuickStyle" Target="../diagrams/quickStyle17.xml"/><Relationship Id="rId2" Type="http://schemas.openxmlformats.org/officeDocument/2006/relationships/diagramLayout" Target="../diagrams/layout17.xml"/><Relationship Id="rId1" Type="http://schemas.openxmlformats.org/officeDocument/2006/relationships/diagramData" Target="../diagrams/data17.xml"/></Relationships>
</file>

<file path=ppt/slides/_rels/slide3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microsoft.com/office/2007/relationships/diagramDrawing" Target="../diagrams/drawing18.xml"/><Relationship Id="rId4" Type="http://schemas.openxmlformats.org/officeDocument/2006/relationships/diagramColors" Target="../diagrams/colors18.xml"/><Relationship Id="rId3" Type="http://schemas.openxmlformats.org/officeDocument/2006/relationships/diagramQuickStyle" Target="../diagrams/quickStyle18.xml"/><Relationship Id="rId2" Type="http://schemas.openxmlformats.org/officeDocument/2006/relationships/diagramLayout" Target="../diagrams/layout18.xml"/><Relationship Id="rId1" Type="http://schemas.openxmlformats.org/officeDocument/2006/relationships/diagramData" Target="../diagrams/data18.xml"/></Relationships>
</file>

<file path=ppt/slides/_rels/slide3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microsoft.com/office/2007/relationships/diagramDrawing" Target="../diagrams/drawing19.xml"/><Relationship Id="rId4" Type="http://schemas.openxmlformats.org/officeDocument/2006/relationships/diagramColors" Target="../diagrams/colors19.xml"/><Relationship Id="rId3" Type="http://schemas.openxmlformats.org/officeDocument/2006/relationships/diagramQuickStyle" Target="../diagrams/quickStyle19.xml"/><Relationship Id="rId2" Type="http://schemas.openxmlformats.org/officeDocument/2006/relationships/diagramLayout" Target="../diagrams/layout19.xml"/><Relationship Id="rId1" Type="http://schemas.openxmlformats.org/officeDocument/2006/relationships/diagramData" Target="../diagrams/data19.xml"/></Relationships>
</file>

<file path=ppt/slides/_rels/slide3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20.xml"/><Relationship Id="rId4" Type="http://schemas.openxmlformats.org/officeDocument/2006/relationships/diagramColors" Target="../diagrams/colors20.xml"/><Relationship Id="rId3" Type="http://schemas.openxmlformats.org/officeDocument/2006/relationships/diagramQuickStyle" Target="../diagrams/quickStyle20.xml"/><Relationship Id="rId2" Type="http://schemas.openxmlformats.org/officeDocument/2006/relationships/diagramLayout" Target="../diagrams/layout20.xml"/><Relationship Id="rId1" Type="http://schemas.openxmlformats.org/officeDocument/2006/relationships/diagramData" Target="../diagrams/data20.xml"/></Relationships>
</file>

<file path=ppt/slides/_rels/slide3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microsoft.com/office/2007/relationships/diagramDrawing" Target="../diagrams/drawing21.xml"/><Relationship Id="rId4" Type="http://schemas.openxmlformats.org/officeDocument/2006/relationships/diagramColors" Target="../diagrams/colors21.xml"/><Relationship Id="rId3" Type="http://schemas.openxmlformats.org/officeDocument/2006/relationships/diagramQuickStyle" Target="../diagrams/quickStyle21.xml"/><Relationship Id="rId2" Type="http://schemas.openxmlformats.org/officeDocument/2006/relationships/diagramLayout" Target="../diagrams/layout21.xml"/><Relationship Id="rId1" Type="http://schemas.openxmlformats.org/officeDocument/2006/relationships/diagramData" Target="../diagrams/data2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microsoft.com/office/2007/relationships/diagramDrawing" Target="../diagrams/drawing22.xml"/><Relationship Id="rId4" Type="http://schemas.openxmlformats.org/officeDocument/2006/relationships/diagramColors" Target="../diagrams/colors22.xml"/><Relationship Id="rId3" Type="http://schemas.openxmlformats.org/officeDocument/2006/relationships/diagramQuickStyle" Target="../diagrams/quickStyle22.xml"/><Relationship Id="rId2" Type="http://schemas.openxmlformats.org/officeDocument/2006/relationships/diagramLayout" Target="../diagrams/layout22.xml"/><Relationship Id="rId1" Type="http://schemas.openxmlformats.org/officeDocument/2006/relationships/diagramData" Target="../diagrams/data22.xml"/></Relationships>
</file>

<file path=ppt/slides/_rels/slide4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microsoft.com/office/2007/relationships/diagramDrawing" Target="../diagrams/drawing23.xml"/><Relationship Id="rId4" Type="http://schemas.openxmlformats.org/officeDocument/2006/relationships/diagramColors" Target="../diagrams/colors23.xml"/><Relationship Id="rId3" Type="http://schemas.openxmlformats.org/officeDocument/2006/relationships/diagramQuickStyle" Target="../diagrams/quickStyle23.xml"/><Relationship Id="rId2" Type="http://schemas.openxmlformats.org/officeDocument/2006/relationships/diagramLayout" Target="../diagrams/layout23.xml"/><Relationship Id="rId1" Type="http://schemas.openxmlformats.org/officeDocument/2006/relationships/diagramData" Target="../diagrams/data23.xml"/></Relationships>
</file>

<file path=ppt/slides/_rels/slide4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microsoft.com/office/2007/relationships/diagramDrawing" Target="../diagrams/drawing24.xml"/><Relationship Id="rId4" Type="http://schemas.openxmlformats.org/officeDocument/2006/relationships/diagramColors" Target="../diagrams/colors24.xml"/><Relationship Id="rId3" Type="http://schemas.openxmlformats.org/officeDocument/2006/relationships/diagramQuickStyle" Target="../diagrams/quickStyle24.xml"/><Relationship Id="rId2" Type="http://schemas.openxmlformats.org/officeDocument/2006/relationships/diagramLayout" Target="../diagrams/layout24.xml"/><Relationship Id="rId1" Type="http://schemas.openxmlformats.org/officeDocument/2006/relationships/diagramData" Target="../diagrams/data24.xml"/></Relationships>
</file>

<file path=ppt/slides/_rels/slide4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microsoft.com/office/2007/relationships/diagramDrawing" Target="../diagrams/drawing25.xml"/><Relationship Id="rId4" Type="http://schemas.openxmlformats.org/officeDocument/2006/relationships/diagramColors" Target="../diagrams/colors25.xml"/><Relationship Id="rId3" Type="http://schemas.openxmlformats.org/officeDocument/2006/relationships/diagramQuickStyle" Target="../diagrams/quickStyle25.xml"/><Relationship Id="rId2" Type="http://schemas.openxmlformats.org/officeDocument/2006/relationships/diagramLayout" Target="../diagrams/layout25.xml"/><Relationship Id="rId1" Type="http://schemas.openxmlformats.org/officeDocument/2006/relationships/diagramData" Target="../diagrams/data25.xml"/></Relationships>
</file>

<file path=ppt/slides/_rels/slide4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microsoft.com/office/2007/relationships/diagramDrawing" Target="../diagrams/drawing26.xml"/><Relationship Id="rId4" Type="http://schemas.openxmlformats.org/officeDocument/2006/relationships/diagramColors" Target="../diagrams/colors26.xml"/><Relationship Id="rId3" Type="http://schemas.openxmlformats.org/officeDocument/2006/relationships/diagramQuickStyle" Target="../diagrams/quickStyle26.xml"/><Relationship Id="rId2" Type="http://schemas.openxmlformats.org/officeDocument/2006/relationships/diagramLayout" Target="../diagrams/layout26.xml"/><Relationship Id="rId1" Type="http://schemas.openxmlformats.org/officeDocument/2006/relationships/diagramData" Target="../diagrams/data26.xml"/></Relationships>
</file>

<file path=ppt/slides/_rels/slide4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microsoft.com/office/2007/relationships/diagramDrawing" Target="../diagrams/drawing27.xml"/><Relationship Id="rId4" Type="http://schemas.openxmlformats.org/officeDocument/2006/relationships/diagramColors" Target="../diagrams/colors27.xml"/><Relationship Id="rId3" Type="http://schemas.openxmlformats.org/officeDocument/2006/relationships/diagramQuickStyle" Target="../diagrams/quickStyle27.xml"/><Relationship Id="rId2" Type="http://schemas.openxmlformats.org/officeDocument/2006/relationships/diagramLayout" Target="../diagrams/layout27.xml"/><Relationship Id="rId1" Type="http://schemas.openxmlformats.org/officeDocument/2006/relationships/diagramData" Target="../diagrams/data2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4.png"/></Relationships>
</file>

<file path=ppt/slides/_rels/slide4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hyperlink" Target="http://www.cstor.cn/proTextdetail_11007.html" TargetMode="External"/><Relationship Id="rId4" Type="http://schemas.openxmlformats.org/officeDocument/2006/relationships/image" Target="../media/image36.jpeg"/><Relationship Id="rId3" Type="http://schemas.openxmlformats.org/officeDocument/2006/relationships/hyperlink" Target="http://www.cstor.cn/proTextdetail_12031.html" TargetMode="External"/><Relationship Id="rId2" Type="http://schemas.openxmlformats.org/officeDocument/2006/relationships/image" Target="../media/image35.jpeg"/><Relationship Id="rId1" Type="http://schemas.openxmlformats.org/officeDocument/2006/relationships/hyperlink" Target="http://www.cstor.cn/proTextdetail_10766.html" TargetMode="Externa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44.jpeg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image" Target="../media/image3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image" Target="../media/image45.png"/></Relationships>
</file>

<file path=ppt/slides/_rels/slide51.xml.rels><?xml version="1.0" encoding="UTF-8" standalone="yes"?>
<Relationships xmlns="http://schemas.openxmlformats.org/package/2006/relationships"><Relationship Id="rId9" Type="http://schemas.openxmlformats.org/officeDocument/2006/relationships/hyperlink" Target="http://www.dlworld.cn/" TargetMode="External"/><Relationship Id="rId8" Type="http://schemas.openxmlformats.org/officeDocument/2006/relationships/image" Target="../media/image53.png"/><Relationship Id="rId7" Type="http://schemas.openxmlformats.org/officeDocument/2006/relationships/hyperlink" Target="http://www.chinarobots.cn/" TargetMode="External"/><Relationship Id="rId6" Type="http://schemas.openxmlformats.org/officeDocument/2006/relationships/image" Target="../media/image52.png"/><Relationship Id="rId5" Type="http://schemas.openxmlformats.org/officeDocument/2006/relationships/hyperlink" Target="http://www.chinaaiworld.cn/" TargetMode="External"/><Relationship Id="rId4" Type="http://schemas.openxmlformats.org/officeDocument/2006/relationships/image" Target="../media/image51.png"/><Relationship Id="rId3" Type="http://schemas.openxmlformats.org/officeDocument/2006/relationships/hyperlink" Target="http://www.chinacloud.cn/" TargetMode="External"/><Relationship Id="rId27" Type="http://schemas.openxmlformats.org/officeDocument/2006/relationships/slideLayout" Target="../slideLayouts/slideLayout2.xml"/><Relationship Id="rId26" Type="http://schemas.openxmlformats.org/officeDocument/2006/relationships/image" Target="../media/image63.png"/><Relationship Id="rId25" Type="http://schemas.openxmlformats.org/officeDocument/2006/relationships/image" Target="../media/image62.png"/><Relationship Id="rId24" Type="http://schemas.openxmlformats.org/officeDocument/2006/relationships/hyperlink" Target="http://www.envicloud.cn/" TargetMode="External"/><Relationship Id="rId23" Type="http://schemas.openxmlformats.org/officeDocument/2006/relationships/image" Target="../media/image61.png"/><Relationship Id="rId22" Type="http://schemas.openxmlformats.org/officeDocument/2006/relationships/image" Target="../media/image60.png"/><Relationship Id="rId21" Type="http://schemas.openxmlformats.org/officeDocument/2006/relationships/hyperlink" Target="http://www.wanwuyun.com/" TargetMode="External"/><Relationship Id="rId20" Type="http://schemas.openxmlformats.org/officeDocument/2006/relationships/image" Target="../media/image59.png"/><Relationship Id="rId2" Type="http://schemas.openxmlformats.org/officeDocument/2006/relationships/image" Target="../media/image50.png"/><Relationship Id="rId19" Type="http://schemas.openxmlformats.org/officeDocument/2006/relationships/hyperlink" Target="http://www.smartcitychina.cn/" TargetMode="External"/><Relationship Id="rId18" Type="http://schemas.openxmlformats.org/officeDocument/2006/relationships/image" Target="../media/image58.png"/><Relationship Id="rId17" Type="http://schemas.openxmlformats.org/officeDocument/2006/relationships/hyperlink" Target="http://www.netofthings.cn/" TargetMode="External"/><Relationship Id="rId16" Type="http://schemas.openxmlformats.org/officeDocument/2006/relationships/image" Target="../media/image57.png"/><Relationship Id="rId15" Type="http://schemas.openxmlformats.org/officeDocument/2006/relationships/hyperlink" Target="http://www.thebigdata.cn/" TargetMode="External"/><Relationship Id="rId14" Type="http://schemas.openxmlformats.org/officeDocument/2006/relationships/image" Target="../media/image56.png"/><Relationship Id="rId13" Type="http://schemas.openxmlformats.org/officeDocument/2006/relationships/hyperlink" Target="http://www.worldstor.cn/" TargetMode="External"/><Relationship Id="rId12" Type="http://schemas.openxmlformats.org/officeDocument/2006/relationships/image" Target="../media/image55.png"/><Relationship Id="rId11" Type="http://schemas.openxmlformats.org/officeDocument/2006/relationships/hyperlink" Target="http://www.pm25.org.cn/" TargetMode="External"/><Relationship Id="rId10" Type="http://schemas.openxmlformats.org/officeDocument/2006/relationships/image" Target="../media/image54.png"/><Relationship Id="rId1" Type="http://schemas.openxmlformats.org/officeDocument/2006/relationships/hyperlink" Target="http://www.chinaznyj.com/" TargetMode="Externa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1658620" y="2209165"/>
            <a:ext cx="6269990" cy="86400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-7143" y="-9147"/>
            <a:ext cx="9158090" cy="3821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7929" y="38314"/>
            <a:ext cx="243528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350" dirty="0" smtClean="0">
                <a:solidFill>
                  <a:schemeClr val="bg1"/>
                </a:solidFill>
              </a:rPr>
              <a:t>大数据应用人才培养系列教材</a:t>
            </a:r>
            <a:endParaRPr lang="zh-CN" altLang="en-US" sz="1350" dirty="0">
              <a:solidFill>
                <a:schemeClr val="bg1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1319511" y="720005"/>
            <a:ext cx="6504978" cy="132207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8000" b="1" spc="300" dirty="0" smtClean="0">
                <a:ln w="11430"/>
                <a:solidFill>
                  <a:srgbClr val="3D89B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数据清洗</a:t>
            </a:r>
            <a:endParaRPr lang="zh-CN" altLang="en-US" sz="8000" b="1" spc="300" dirty="0" smtClean="0">
              <a:ln w="11430"/>
              <a:solidFill>
                <a:srgbClr val="3D89B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7143" y="3240900"/>
            <a:ext cx="8496050" cy="3071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/>
          <p:cNvSpPr/>
          <p:nvPr/>
        </p:nvSpPr>
        <p:spPr>
          <a:xfrm>
            <a:off x="8790317" y="3240900"/>
            <a:ext cx="368541" cy="307100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768" y="6337300"/>
            <a:ext cx="2217463" cy="520700"/>
          </a:xfrm>
          <a:prstGeom prst="rect">
            <a:avLst/>
          </a:prstGeom>
        </p:spPr>
      </p:pic>
      <p:sp>
        <p:nvSpPr>
          <p:cNvPr id="21" name="矩形 20"/>
          <p:cNvSpPr/>
          <p:nvPr/>
        </p:nvSpPr>
        <p:spPr>
          <a:xfrm>
            <a:off x="1410335" y="2209165"/>
            <a:ext cx="259715" cy="864870"/>
          </a:xfrm>
          <a:prstGeom prst="rect">
            <a:avLst/>
          </a:prstGeom>
          <a:solidFill>
            <a:srgbClr val="00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rgbClr val="000066"/>
              </a:solidFill>
            </a:endParaRPr>
          </a:p>
        </p:txBody>
      </p:sp>
      <p:sp>
        <p:nvSpPr>
          <p:cNvPr id="28" name="TextBox 6"/>
          <p:cNvSpPr txBox="1"/>
          <p:nvPr/>
        </p:nvSpPr>
        <p:spPr>
          <a:xfrm>
            <a:off x="1670340" y="2297556"/>
            <a:ext cx="6270084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刘  鹏    张  燕    总主编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TextBox 6"/>
          <p:cNvSpPr txBox="1"/>
          <p:nvPr/>
        </p:nvSpPr>
        <p:spPr>
          <a:xfrm>
            <a:off x="1670340" y="2634610"/>
            <a:ext cx="6270084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李法平    主编                            陈潇潇    副主编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9" name="Freeform 25"/>
          <p:cNvSpPr>
            <a:spLocks noEditPoints="1"/>
          </p:cNvSpPr>
          <p:nvPr/>
        </p:nvSpPr>
        <p:spPr bwMode="auto">
          <a:xfrm>
            <a:off x="3130713" y="2405963"/>
            <a:ext cx="130969" cy="119856"/>
          </a:xfrm>
          <a:custGeom>
            <a:avLst/>
            <a:gdLst>
              <a:gd name="T0" fmla="*/ 35 w 70"/>
              <a:gd name="T1" fmla="*/ 0 h 64"/>
              <a:gd name="T2" fmla="*/ 12 w 70"/>
              <a:gd name="T3" fmla="*/ 10 h 64"/>
              <a:gd name="T4" fmla="*/ 12 w 70"/>
              <a:gd name="T5" fmla="*/ 55 h 64"/>
              <a:gd name="T6" fmla="*/ 35 w 70"/>
              <a:gd name="T7" fmla="*/ 64 h 64"/>
              <a:gd name="T8" fmla="*/ 57 w 70"/>
              <a:gd name="T9" fmla="*/ 55 h 64"/>
              <a:gd name="T10" fmla="*/ 57 w 70"/>
              <a:gd name="T11" fmla="*/ 10 h 64"/>
              <a:gd name="T12" fmla="*/ 35 w 70"/>
              <a:gd name="T13" fmla="*/ 0 h 64"/>
              <a:gd name="T14" fmla="*/ 54 w 70"/>
              <a:gd name="T15" fmla="*/ 52 h 64"/>
              <a:gd name="T16" fmla="*/ 35 w 70"/>
              <a:gd name="T17" fmla="*/ 60 h 64"/>
              <a:gd name="T18" fmla="*/ 15 w 70"/>
              <a:gd name="T19" fmla="*/ 52 h 64"/>
              <a:gd name="T20" fmla="*/ 7 w 70"/>
              <a:gd name="T21" fmla="*/ 32 h 64"/>
              <a:gd name="T22" fmla="*/ 15 w 70"/>
              <a:gd name="T23" fmla="*/ 13 h 64"/>
              <a:gd name="T24" fmla="*/ 35 w 70"/>
              <a:gd name="T25" fmla="*/ 5 h 64"/>
              <a:gd name="T26" fmla="*/ 54 w 70"/>
              <a:gd name="T27" fmla="*/ 13 h 64"/>
              <a:gd name="T28" fmla="*/ 62 w 70"/>
              <a:gd name="T29" fmla="*/ 32 h 64"/>
              <a:gd name="T30" fmla="*/ 54 w 70"/>
              <a:gd name="T31" fmla="*/ 52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70" h="64">
                <a:moveTo>
                  <a:pt x="35" y="0"/>
                </a:moveTo>
                <a:cubicBezTo>
                  <a:pt x="26" y="0"/>
                  <a:pt x="18" y="4"/>
                  <a:pt x="12" y="10"/>
                </a:cubicBezTo>
                <a:cubicBezTo>
                  <a:pt x="0" y="22"/>
                  <a:pt x="0" y="42"/>
                  <a:pt x="12" y="55"/>
                </a:cubicBezTo>
                <a:cubicBezTo>
                  <a:pt x="18" y="61"/>
                  <a:pt x="26" y="64"/>
                  <a:pt x="35" y="64"/>
                </a:cubicBezTo>
                <a:cubicBezTo>
                  <a:pt x="43" y="64"/>
                  <a:pt x="51" y="61"/>
                  <a:pt x="57" y="55"/>
                </a:cubicBezTo>
                <a:cubicBezTo>
                  <a:pt x="70" y="42"/>
                  <a:pt x="70" y="22"/>
                  <a:pt x="57" y="10"/>
                </a:cubicBezTo>
                <a:cubicBezTo>
                  <a:pt x="51" y="4"/>
                  <a:pt x="43" y="0"/>
                  <a:pt x="35" y="0"/>
                </a:cubicBezTo>
                <a:close/>
                <a:moveTo>
                  <a:pt x="54" y="52"/>
                </a:moveTo>
                <a:cubicBezTo>
                  <a:pt x="49" y="57"/>
                  <a:pt x="42" y="60"/>
                  <a:pt x="35" y="60"/>
                </a:cubicBezTo>
                <a:cubicBezTo>
                  <a:pt x="27" y="60"/>
                  <a:pt x="21" y="57"/>
                  <a:pt x="15" y="52"/>
                </a:cubicBezTo>
                <a:cubicBezTo>
                  <a:pt x="10" y="46"/>
                  <a:pt x="7" y="40"/>
                  <a:pt x="7" y="32"/>
                </a:cubicBezTo>
                <a:cubicBezTo>
                  <a:pt x="7" y="25"/>
                  <a:pt x="10" y="18"/>
                  <a:pt x="15" y="13"/>
                </a:cubicBezTo>
                <a:cubicBezTo>
                  <a:pt x="21" y="8"/>
                  <a:pt x="27" y="5"/>
                  <a:pt x="35" y="5"/>
                </a:cubicBezTo>
                <a:cubicBezTo>
                  <a:pt x="42" y="5"/>
                  <a:pt x="49" y="8"/>
                  <a:pt x="54" y="13"/>
                </a:cubicBezTo>
                <a:cubicBezTo>
                  <a:pt x="59" y="18"/>
                  <a:pt x="62" y="25"/>
                  <a:pt x="62" y="32"/>
                </a:cubicBezTo>
                <a:cubicBezTo>
                  <a:pt x="62" y="40"/>
                  <a:pt x="59" y="46"/>
                  <a:pt x="54" y="52"/>
                </a:cubicBezTo>
                <a:close/>
              </a:path>
            </a:pathLst>
          </a:custGeom>
          <a:solidFill>
            <a:srgbClr val="505A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p>
            <a:endParaRPr lang="zh-CN" altLang="en-US"/>
          </a:p>
        </p:txBody>
      </p:sp>
      <p:sp>
        <p:nvSpPr>
          <p:cNvPr id="11" name="Freeform 25"/>
          <p:cNvSpPr>
            <a:spLocks noEditPoints="1"/>
          </p:cNvSpPr>
          <p:nvPr/>
        </p:nvSpPr>
        <p:spPr bwMode="auto">
          <a:xfrm>
            <a:off x="2443008" y="2743148"/>
            <a:ext cx="130969" cy="119856"/>
          </a:xfrm>
          <a:custGeom>
            <a:avLst/>
            <a:gdLst>
              <a:gd name="T0" fmla="*/ 35 w 70"/>
              <a:gd name="T1" fmla="*/ 0 h 64"/>
              <a:gd name="T2" fmla="*/ 12 w 70"/>
              <a:gd name="T3" fmla="*/ 10 h 64"/>
              <a:gd name="T4" fmla="*/ 12 w 70"/>
              <a:gd name="T5" fmla="*/ 55 h 64"/>
              <a:gd name="T6" fmla="*/ 35 w 70"/>
              <a:gd name="T7" fmla="*/ 64 h 64"/>
              <a:gd name="T8" fmla="*/ 57 w 70"/>
              <a:gd name="T9" fmla="*/ 55 h 64"/>
              <a:gd name="T10" fmla="*/ 57 w 70"/>
              <a:gd name="T11" fmla="*/ 10 h 64"/>
              <a:gd name="T12" fmla="*/ 35 w 70"/>
              <a:gd name="T13" fmla="*/ 0 h 64"/>
              <a:gd name="T14" fmla="*/ 54 w 70"/>
              <a:gd name="T15" fmla="*/ 52 h 64"/>
              <a:gd name="T16" fmla="*/ 35 w 70"/>
              <a:gd name="T17" fmla="*/ 60 h 64"/>
              <a:gd name="T18" fmla="*/ 15 w 70"/>
              <a:gd name="T19" fmla="*/ 52 h 64"/>
              <a:gd name="T20" fmla="*/ 7 w 70"/>
              <a:gd name="T21" fmla="*/ 32 h 64"/>
              <a:gd name="T22" fmla="*/ 15 w 70"/>
              <a:gd name="T23" fmla="*/ 13 h 64"/>
              <a:gd name="T24" fmla="*/ 35 w 70"/>
              <a:gd name="T25" fmla="*/ 5 h 64"/>
              <a:gd name="T26" fmla="*/ 54 w 70"/>
              <a:gd name="T27" fmla="*/ 13 h 64"/>
              <a:gd name="T28" fmla="*/ 62 w 70"/>
              <a:gd name="T29" fmla="*/ 32 h 64"/>
              <a:gd name="T30" fmla="*/ 54 w 70"/>
              <a:gd name="T31" fmla="*/ 52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70" h="64">
                <a:moveTo>
                  <a:pt x="35" y="0"/>
                </a:moveTo>
                <a:cubicBezTo>
                  <a:pt x="26" y="0"/>
                  <a:pt x="18" y="4"/>
                  <a:pt x="12" y="10"/>
                </a:cubicBezTo>
                <a:cubicBezTo>
                  <a:pt x="0" y="22"/>
                  <a:pt x="0" y="42"/>
                  <a:pt x="12" y="55"/>
                </a:cubicBezTo>
                <a:cubicBezTo>
                  <a:pt x="18" y="61"/>
                  <a:pt x="26" y="64"/>
                  <a:pt x="35" y="64"/>
                </a:cubicBezTo>
                <a:cubicBezTo>
                  <a:pt x="43" y="64"/>
                  <a:pt x="51" y="61"/>
                  <a:pt x="57" y="55"/>
                </a:cubicBezTo>
                <a:cubicBezTo>
                  <a:pt x="70" y="42"/>
                  <a:pt x="70" y="22"/>
                  <a:pt x="57" y="10"/>
                </a:cubicBezTo>
                <a:cubicBezTo>
                  <a:pt x="51" y="4"/>
                  <a:pt x="43" y="0"/>
                  <a:pt x="35" y="0"/>
                </a:cubicBezTo>
                <a:close/>
                <a:moveTo>
                  <a:pt x="54" y="52"/>
                </a:moveTo>
                <a:cubicBezTo>
                  <a:pt x="49" y="57"/>
                  <a:pt x="42" y="60"/>
                  <a:pt x="35" y="60"/>
                </a:cubicBezTo>
                <a:cubicBezTo>
                  <a:pt x="27" y="60"/>
                  <a:pt x="21" y="57"/>
                  <a:pt x="15" y="52"/>
                </a:cubicBezTo>
                <a:cubicBezTo>
                  <a:pt x="10" y="46"/>
                  <a:pt x="7" y="40"/>
                  <a:pt x="7" y="32"/>
                </a:cubicBezTo>
                <a:cubicBezTo>
                  <a:pt x="7" y="25"/>
                  <a:pt x="10" y="18"/>
                  <a:pt x="15" y="13"/>
                </a:cubicBezTo>
                <a:cubicBezTo>
                  <a:pt x="21" y="8"/>
                  <a:pt x="27" y="5"/>
                  <a:pt x="35" y="5"/>
                </a:cubicBezTo>
                <a:cubicBezTo>
                  <a:pt x="42" y="5"/>
                  <a:pt x="49" y="8"/>
                  <a:pt x="54" y="13"/>
                </a:cubicBezTo>
                <a:cubicBezTo>
                  <a:pt x="59" y="18"/>
                  <a:pt x="62" y="25"/>
                  <a:pt x="62" y="32"/>
                </a:cubicBezTo>
                <a:cubicBezTo>
                  <a:pt x="62" y="40"/>
                  <a:pt x="59" y="46"/>
                  <a:pt x="54" y="52"/>
                </a:cubicBezTo>
                <a:close/>
              </a:path>
            </a:pathLst>
          </a:custGeom>
          <a:solidFill>
            <a:srgbClr val="505A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p>
            <a:endParaRPr lang="zh-CN" altLang="en-US"/>
          </a:p>
        </p:txBody>
      </p:sp>
      <p:sp>
        <p:nvSpPr>
          <p:cNvPr id="3" name="Freeform 25"/>
          <p:cNvSpPr>
            <a:spLocks noEditPoints="1"/>
          </p:cNvSpPr>
          <p:nvPr/>
        </p:nvSpPr>
        <p:spPr bwMode="auto">
          <a:xfrm>
            <a:off x="5390043" y="2743148"/>
            <a:ext cx="130969" cy="119856"/>
          </a:xfrm>
          <a:custGeom>
            <a:avLst/>
            <a:gdLst>
              <a:gd name="T0" fmla="*/ 35 w 70"/>
              <a:gd name="T1" fmla="*/ 0 h 64"/>
              <a:gd name="T2" fmla="*/ 12 w 70"/>
              <a:gd name="T3" fmla="*/ 10 h 64"/>
              <a:gd name="T4" fmla="*/ 12 w 70"/>
              <a:gd name="T5" fmla="*/ 55 h 64"/>
              <a:gd name="T6" fmla="*/ 35 w 70"/>
              <a:gd name="T7" fmla="*/ 64 h 64"/>
              <a:gd name="T8" fmla="*/ 57 w 70"/>
              <a:gd name="T9" fmla="*/ 55 h 64"/>
              <a:gd name="T10" fmla="*/ 57 w 70"/>
              <a:gd name="T11" fmla="*/ 10 h 64"/>
              <a:gd name="T12" fmla="*/ 35 w 70"/>
              <a:gd name="T13" fmla="*/ 0 h 64"/>
              <a:gd name="T14" fmla="*/ 54 w 70"/>
              <a:gd name="T15" fmla="*/ 52 h 64"/>
              <a:gd name="T16" fmla="*/ 35 w 70"/>
              <a:gd name="T17" fmla="*/ 60 h 64"/>
              <a:gd name="T18" fmla="*/ 15 w 70"/>
              <a:gd name="T19" fmla="*/ 52 h 64"/>
              <a:gd name="T20" fmla="*/ 7 w 70"/>
              <a:gd name="T21" fmla="*/ 32 h 64"/>
              <a:gd name="T22" fmla="*/ 15 w 70"/>
              <a:gd name="T23" fmla="*/ 13 h 64"/>
              <a:gd name="T24" fmla="*/ 35 w 70"/>
              <a:gd name="T25" fmla="*/ 5 h 64"/>
              <a:gd name="T26" fmla="*/ 54 w 70"/>
              <a:gd name="T27" fmla="*/ 13 h 64"/>
              <a:gd name="T28" fmla="*/ 62 w 70"/>
              <a:gd name="T29" fmla="*/ 32 h 64"/>
              <a:gd name="T30" fmla="*/ 54 w 70"/>
              <a:gd name="T31" fmla="*/ 52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70" h="64">
                <a:moveTo>
                  <a:pt x="35" y="0"/>
                </a:moveTo>
                <a:cubicBezTo>
                  <a:pt x="26" y="0"/>
                  <a:pt x="18" y="4"/>
                  <a:pt x="12" y="10"/>
                </a:cubicBezTo>
                <a:cubicBezTo>
                  <a:pt x="0" y="22"/>
                  <a:pt x="0" y="42"/>
                  <a:pt x="12" y="55"/>
                </a:cubicBezTo>
                <a:cubicBezTo>
                  <a:pt x="18" y="61"/>
                  <a:pt x="26" y="64"/>
                  <a:pt x="35" y="64"/>
                </a:cubicBezTo>
                <a:cubicBezTo>
                  <a:pt x="43" y="64"/>
                  <a:pt x="51" y="61"/>
                  <a:pt x="57" y="55"/>
                </a:cubicBezTo>
                <a:cubicBezTo>
                  <a:pt x="70" y="42"/>
                  <a:pt x="70" y="22"/>
                  <a:pt x="57" y="10"/>
                </a:cubicBezTo>
                <a:cubicBezTo>
                  <a:pt x="51" y="4"/>
                  <a:pt x="43" y="0"/>
                  <a:pt x="35" y="0"/>
                </a:cubicBezTo>
                <a:close/>
                <a:moveTo>
                  <a:pt x="54" y="52"/>
                </a:moveTo>
                <a:cubicBezTo>
                  <a:pt x="49" y="57"/>
                  <a:pt x="42" y="60"/>
                  <a:pt x="35" y="60"/>
                </a:cubicBezTo>
                <a:cubicBezTo>
                  <a:pt x="27" y="60"/>
                  <a:pt x="21" y="57"/>
                  <a:pt x="15" y="52"/>
                </a:cubicBezTo>
                <a:cubicBezTo>
                  <a:pt x="10" y="46"/>
                  <a:pt x="7" y="40"/>
                  <a:pt x="7" y="32"/>
                </a:cubicBezTo>
                <a:cubicBezTo>
                  <a:pt x="7" y="25"/>
                  <a:pt x="10" y="18"/>
                  <a:pt x="15" y="13"/>
                </a:cubicBezTo>
                <a:cubicBezTo>
                  <a:pt x="21" y="8"/>
                  <a:pt x="27" y="5"/>
                  <a:pt x="35" y="5"/>
                </a:cubicBezTo>
                <a:cubicBezTo>
                  <a:pt x="42" y="5"/>
                  <a:pt x="49" y="8"/>
                  <a:pt x="54" y="13"/>
                </a:cubicBezTo>
                <a:cubicBezTo>
                  <a:pt x="59" y="18"/>
                  <a:pt x="62" y="25"/>
                  <a:pt x="62" y="32"/>
                </a:cubicBezTo>
                <a:cubicBezTo>
                  <a:pt x="62" y="40"/>
                  <a:pt x="59" y="46"/>
                  <a:pt x="54" y="52"/>
                </a:cubicBezTo>
                <a:close/>
              </a:path>
            </a:pathLst>
          </a:custGeom>
          <a:solidFill>
            <a:srgbClr val="505A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21" name="任意多边形 20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2" name="任意多边形 21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3" name="任意多边形 22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24" name="矩形 23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6" name="文本框 6"/>
          <p:cNvSpPr txBox="1"/>
          <p:nvPr/>
        </p:nvSpPr>
        <p:spPr>
          <a:xfrm>
            <a:off x="607500" y="177284"/>
            <a:ext cx="2370455" cy="32258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altLang="zh-CN" sz="2100" b="1" spc="225" dirty="0" smtClean="0">
                <a:solidFill>
                  <a:prstClr val="white"/>
                </a:solidFill>
                <a:sym typeface="+mn-ea"/>
              </a:rPr>
              <a:t>5.1 </a:t>
            </a:r>
            <a:r>
              <a:rPr lang="zh-CN" altLang="en-US" sz="2100" b="1" spc="225" dirty="0" smtClean="0">
                <a:solidFill>
                  <a:prstClr val="white"/>
                </a:solidFill>
                <a:sym typeface="+mn-ea"/>
              </a:rPr>
              <a:t>文本文件抽取</a:t>
            </a:r>
            <a:endParaRPr lang="zh-CN" altLang="en-US" sz="2100" b="1" spc="225" dirty="0">
              <a:solidFill>
                <a:prstClr val="white"/>
              </a:solidFill>
            </a:endParaRPr>
          </a:p>
        </p:txBody>
      </p:sp>
      <p:sp>
        <p:nvSpPr>
          <p:cNvPr id="29" name="Freeform 142"/>
          <p:cNvSpPr>
            <a:spLocks noEditPoints="1"/>
          </p:cNvSpPr>
          <p:nvPr/>
        </p:nvSpPr>
        <p:spPr bwMode="auto">
          <a:xfrm>
            <a:off x="126487" y="216716"/>
            <a:ext cx="382471" cy="244300"/>
          </a:xfrm>
          <a:custGeom>
            <a:avLst/>
            <a:gdLst>
              <a:gd name="T0" fmla="*/ 108 w 128"/>
              <a:gd name="T1" fmla="*/ 26 h 88"/>
              <a:gd name="T2" fmla="*/ 75 w 128"/>
              <a:gd name="T3" fmla="*/ 0 h 88"/>
              <a:gd name="T4" fmla="*/ 46 w 128"/>
              <a:gd name="T5" fmla="*/ 15 h 88"/>
              <a:gd name="T6" fmla="*/ 34 w 128"/>
              <a:gd name="T7" fmla="*/ 11 h 88"/>
              <a:gd name="T8" fmla="*/ 15 w 128"/>
              <a:gd name="T9" fmla="*/ 30 h 88"/>
              <a:gd name="T10" fmla="*/ 16 w 128"/>
              <a:gd name="T11" fmla="*/ 35 h 88"/>
              <a:gd name="T12" fmla="*/ 0 w 128"/>
              <a:gd name="T13" fmla="*/ 61 h 88"/>
              <a:gd name="T14" fmla="*/ 27 w 128"/>
              <a:gd name="T15" fmla="*/ 88 h 88"/>
              <a:gd name="T16" fmla="*/ 96 w 128"/>
              <a:gd name="T17" fmla="*/ 88 h 88"/>
              <a:gd name="T18" fmla="*/ 128 w 128"/>
              <a:gd name="T19" fmla="*/ 56 h 88"/>
              <a:gd name="T20" fmla="*/ 108 w 128"/>
              <a:gd name="T21" fmla="*/ 26 h 88"/>
              <a:gd name="T22" fmla="*/ 44 w 128"/>
              <a:gd name="T23" fmla="*/ 50 h 88"/>
              <a:gd name="T24" fmla="*/ 66 w 128"/>
              <a:gd name="T25" fmla="*/ 28 h 88"/>
              <a:gd name="T26" fmla="*/ 80 w 128"/>
              <a:gd name="T27" fmla="*/ 32 h 88"/>
              <a:gd name="T28" fmla="*/ 84 w 128"/>
              <a:gd name="T29" fmla="*/ 28 h 88"/>
              <a:gd name="T30" fmla="*/ 84 w 128"/>
              <a:gd name="T31" fmla="*/ 42 h 88"/>
              <a:gd name="T32" fmla="*/ 70 w 128"/>
              <a:gd name="T33" fmla="*/ 42 h 88"/>
              <a:gd name="T34" fmla="*/ 75 w 128"/>
              <a:gd name="T35" fmla="*/ 37 h 88"/>
              <a:gd name="T36" fmla="*/ 72 w 128"/>
              <a:gd name="T37" fmla="*/ 36 h 88"/>
              <a:gd name="T38" fmla="*/ 66 w 128"/>
              <a:gd name="T39" fmla="*/ 35 h 88"/>
              <a:gd name="T40" fmla="*/ 60 w 128"/>
              <a:gd name="T41" fmla="*/ 36 h 88"/>
              <a:gd name="T42" fmla="*/ 55 w 128"/>
              <a:gd name="T43" fmla="*/ 39 h 88"/>
              <a:gd name="T44" fmla="*/ 52 w 128"/>
              <a:gd name="T45" fmla="*/ 44 h 88"/>
              <a:gd name="T46" fmla="*/ 51 w 128"/>
              <a:gd name="T47" fmla="*/ 50 h 88"/>
              <a:gd name="T48" fmla="*/ 51 w 128"/>
              <a:gd name="T49" fmla="*/ 54 h 88"/>
              <a:gd name="T50" fmla="*/ 44 w 128"/>
              <a:gd name="T51" fmla="*/ 54 h 88"/>
              <a:gd name="T52" fmla="*/ 44 w 128"/>
              <a:gd name="T53" fmla="*/ 50 h 88"/>
              <a:gd name="T54" fmla="*/ 66 w 128"/>
              <a:gd name="T55" fmla="*/ 73 h 88"/>
              <a:gd name="T56" fmla="*/ 53 w 128"/>
              <a:gd name="T57" fmla="*/ 68 h 88"/>
              <a:gd name="T58" fmla="*/ 49 w 128"/>
              <a:gd name="T59" fmla="*/ 73 h 88"/>
              <a:gd name="T60" fmla="*/ 49 w 128"/>
              <a:gd name="T61" fmla="*/ 59 h 88"/>
              <a:gd name="T62" fmla="*/ 62 w 128"/>
              <a:gd name="T63" fmla="*/ 59 h 88"/>
              <a:gd name="T64" fmla="*/ 58 w 128"/>
              <a:gd name="T65" fmla="*/ 64 h 88"/>
              <a:gd name="T66" fmla="*/ 60 w 128"/>
              <a:gd name="T67" fmla="*/ 65 h 88"/>
              <a:gd name="T68" fmla="*/ 66 w 128"/>
              <a:gd name="T69" fmla="*/ 66 h 88"/>
              <a:gd name="T70" fmla="*/ 72 w 128"/>
              <a:gd name="T71" fmla="*/ 65 h 88"/>
              <a:gd name="T72" fmla="*/ 77 w 128"/>
              <a:gd name="T73" fmla="*/ 61 h 88"/>
              <a:gd name="T74" fmla="*/ 81 w 128"/>
              <a:gd name="T75" fmla="*/ 57 h 88"/>
              <a:gd name="T76" fmla="*/ 82 w 128"/>
              <a:gd name="T77" fmla="*/ 50 h 88"/>
              <a:gd name="T78" fmla="*/ 81 w 128"/>
              <a:gd name="T79" fmla="*/ 47 h 88"/>
              <a:gd name="T80" fmla="*/ 89 w 128"/>
              <a:gd name="T81" fmla="*/ 47 h 88"/>
              <a:gd name="T82" fmla="*/ 89 w 128"/>
              <a:gd name="T83" fmla="*/ 50 h 88"/>
              <a:gd name="T84" fmla="*/ 66 w 128"/>
              <a:gd name="T85" fmla="*/ 73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28" h="88">
                <a:moveTo>
                  <a:pt x="108" y="26"/>
                </a:moveTo>
                <a:cubicBezTo>
                  <a:pt x="104" y="11"/>
                  <a:pt x="91" y="0"/>
                  <a:pt x="75" y="0"/>
                </a:cubicBezTo>
                <a:cubicBezTo>
                  <a:pt x="63" y="0"/>
                  <a:pt x="52" y="6"/>
                  <a:pt x="46" y="15"/>
                </a:cubicBezTo>
                <a:cubicBezTo>
                  <a:pt x="43" y="13"/>
                  <a:pt x="38" y="11"/>
                  <a:pt x="34" y="11"/>
                </a:cubicBezTo>
                <a:cubicBezTo>
                  <a:pt x="24" y="11"/>
                  <a:pt x="15" y="20"/>
                  <a:pt x="15" y="30"/>
                </a:cubicBezTo>
                <a:cubicBezTo>
                  <a:pt x="15" y="32"/>
                  <a:pt x="16" y="34"/>
                  <a:pt x="16" y="35"/>
                </a:cubicBezTo>
                <a:cubicBezTo>
                  <a:pt x="7" y="40"/>
                  <a:pt x="0" y="49"/>
                  <a:pt x="0" y="61"/>
                </a:cubicBezTo>
                <a:cubicBezTo>
                  <a:pt x="0" y="76"/>
                  <a:pt x="12" y="88"/>
                  <a:pt x="27" y="88"/>
                </a:cubicBezTo>
                <a:cubicBezTo>
                  <a:pt x="96" y="88"/>
                  <a:pt x="96" y="88"/>
                  <a:pt x="96" y="88"/>
                </a:cubicBezTo>
                <a:cubicBezTo>
                  <a:pt x="114" y="88"/>
                  <a:pt x="128" y="74"/>
                  <a:pt x="128" y="56"/>
                </a:cubicBezTo>
                <a:cubicBezTo>
                  <a:pt x="128" y="42"/>
                  <a:pt x="120" y="31"/>
                  <a:pt x="108" y="26"/>
                </a:cubicBezTo>
                <a:close/>
                <a:moveTo>
                  <a:pt x="44" y="50"/>
                </a:moveTo>
                <a:cubicBezTo>
                  <a:pt x="44" y="38"/>
                  <a:pt x="54" y="28"/>
                  <a:pt x="66" y="28"/>
                </a:cubicBezTo>
                <a:cubicBezTo>
                  <a:pt x="71" y="28"/>
                  <a:pt x="76" y="30"/>
                  <a:pt x="80" y="32"/>
                </a:cubicBezTo>
                <a:cubicBezTo>
                  <a:pt x="84" y="28"/>
                  <a:pt x="84" y="28"/>
                  <a:pt x="84" y="28"/>
                </a:cubicBezTo>
                <a:cubicBezTo>
                  <a:pt x="84" y="42"/>
                  <a:pt x="84" y="42"/>
                  <a:pt x="84" y="42"/>
                </a:cubicBezTo>
                <a:cubicBezTo>
                  <a:pt x="70" y="42"/>
                  <a:pt x="70" y="42"/>
                  <a:pt x="70" y="42"/>
                </a:cubicBezTo>
                <a:cubicBezTo>
                  <a:pt x="75" y="37"/>
                  <a:pt x="75" y="37"/>
                  <a:pt x="75" y="37"/>
                </a:cubicBezTo>
                <a:cubicBezTo>
                  <a:pt x="74" y="37"/>
                  <a:pt x="73" y="36"/>
                  <a:pt x="72" y="36"/>
                </a:cubicBezTo>
                <a:cubicBezTo>
                  <a:pt x="70" y="35"/>
                  <a:pt x="68" y="35"/>
                  <a:pt x="66" y="35"/>
                </a:cubicBezTo>
                <a:cubicBezTo>
                  <a:pt x="64" y="35"/>
                  <a:pt x="62" y="35"/>
                  <a:pt x="60" y="36"/>
                </a:cubicBezTo>
                <a:cubicBezTo>
                  <a:pt x="58" y="37"/>
                  <a:pt x="57" y="38"/>
                  <a:pt x="55" y="39"/>
                </a:cubicBezTo>
                <a:cubicBezTo>
                  <a:pt x="54" y="41"/>
                  <a:pt x="53" y="43"/>
                  <a:pt x="52" y="44"/>
                </a:cubicBezTo>
                <a:cubicBezTo>
                  <a:pt x="51" y="46"/>
                  <a:pt x="51" y="48"/>
                  <a:pt x="51" y="50"/>
                </a:cubicBezTo>
                <a:cubicBezTo>
                  <a:pt x="51" y="52"/>
                  <a:pt x="51" y="53"/>
                  <a:pt x="51" y="54"/>
                </a:cubicBezTo>
                <a:cubicBezTo>
                  <a:pt x="44" y="54"/>
                  <a:pt x="44" y="54"/>
                  <a:pt x="44" y="54"/>
                </a:cubicBezTo>
                <a:cubicBezTo>
                  <a:pt x="44" y="53"/>
                  <a:pt x="44" y="52"/>
                  <a:pt x="44" y="50"/>
                </a:cubicBezTo>
                <a:close/>
                <a:moveTo>
                  <a:pt x="66" y="73"/>
                </a:moveTo>
                <a:cubicBezTo>
                  <a:pt x="61" y="73"/>
                  <a:pt x="57" y="71"/>
                  <a:pt x="53" y="68"/>
                </a:cubicBezTo>
                <a:cubicBezTo>
                  <a:pt x="49" y="73"/>
                  <a:pt x="49" y="73"/>
                  <a:pt x="49" y="73"/>
                </a:cubicBezTo>
                <a:cubicBezTo>
                  <a:pt x="49" y="59"/>
                  <a:pt x="49" y="59"/>
                  <a:pt x="49" y="59"/>
                </a:cubicBezTo>
                <a:cubicBezTo>
                  <a:pt x="62" y="59"/>
                  <a:pt x="62" y="59"/>
                  <a:pt x="62" y="59"/>
                </a:cubicBezTo>
                <a:cubicBezTo>
                  <a:pt x="58" y="64"/>
                  <a:pt x="58" y="64"/>
                  <a:pt x="58" y="64"/>
                </a:cubicBezTo>
                <a:cubicBezTo>
                  <a:pt x="59" y="64"/>
                  <a:pt x="59" y="64"/>
                  <a:pt x="60" y="65"/>
                </a:cubicBezTo>
                <a:cubicBezTo>
                  <a:pt x="62" y="66"/>
                  <a:pt x="64" y="66"/>
                  <a:pt x="66" y="66"/>
                </a:cubicBezTo>
                <a:cubicBezTo>
                  <a:pt x="68" y="66"/>
                  <a:pt x="70" y="66"/>
                  <a:pt x="72" y="65"/>
                </a:cubicBezTo>
                <a:cubicBezTo>
                  <a:pt x="74" y="64"/>
                  <a:pt x="76" y="63"/>
                  <a:pt x="77" y="61"/>
                </a:cubicBezTo>
                <a:cubicBezTo>
                  <a:pt x="79" y="60"/>
                  <a:pt x="80" y="58"/>
                  <a:pt x="81" y="57"/>
                </a:cubicBezTo>
                <a:cubicBezTo>
                  <a:pt x="82" y="55"/>
                  <a:pt x="82" y="53"/>
                  <a:pt x="82" y="50"/>
                </a:cubicBezTo>
                <a:cubicBezTo>
                  <a:pt x="82" y="49"/>
                  <a:pt x="82" y="48"/>
                  <a:pt x="81" y="47"/>
                </a:cubicBezTo>
                <a:cubicBezTo>
                  <a:pt x="89" y="47"/>
                  <a:pt x="89" y="47"/>
                  <a:pt x="89" y="47"/>
                </a:cubicBezTo>
                <a:cubicBezTo>
                  <a:pt x="89" y="48"/>
                  <a:pt x="89" y="49"/>
                  <a:pt x="89" y="50"/>
                </a:cubicBezTo>
                <a:cubicBezTo>
                  <a:pt x="89" y="63"/>
                  <a:pt x="79" y="73"/>
                  <a:pt x="66" y="7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" name="文本框 27"/>
          <p:cNvSpPr txBox="1"/>
          <p:nvPr/>
        </p:nvSpPr>
        <p:spPr>
          <a:xfrm>
            <a:off x="6630203" y="234392"/>
            <a:ext cx="1447832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>
                <a:solidFill>
                  <a:prstClr val="white"/>
                </a:solidFill>
                <a:sym typeface="+mn-ea"/>
              </a:rPr>
              <a:t>第五章 数据抽取</a:t>
            </a:r>
            <a:endParaRPr lang="zh-CN" altLang="en-US" sz="1350" dirty="0">
              <a:solidFill>
                <a:prstClr val="white"/>
              </a:solidFill>
            </a:endParaRPr>
          </a:p>
          <a:p>
            <a:pPr algn="l"/>
            <a:endParaRPr lang="zh-CN" altLang="en-US" sz="1350" dirty="0">
              <a:solidFill>
                <a:prstClr val="white"/>
              </a:solidFill>
            </a:endParaRPr>
          </a:p>
          <a:p>
            <a:endParaRPr lang="zh-CN" altLang="en-US" sz="1350" dirty="0">
              <a:solidFill>
                <a:prstClr val="white"/>
              </a:solidFill>
            </a:endParaRPr>
          </a:p>
        </p:txBody>
      </p:sp>
      <p:grpSp>
        <p:nvGrpSpPr>
          <p:cNvPr id="4" name="组合 3"/>
          <p:cNvGrpSpPr/>
          <p:nvPr>
            <p:custDataLst>
              <p:tags r:id="rId1"/>
            </p:custDataLst>
          </p:nvPr>
        </p:nvGrpSpPr>
        <p:grpSpPr>
          <a:xfrm>
            <a:off x="-746760" y="1105535"/>
            <a:ext cx="9344025" cy="4746625"/>
            <a:chOff x="1255892" y="1892789"/>
            <a:chExt cx="5743200" cy="4747287"/>
          </a:xfrm>
        </p:grpSpPr>
        <p:sp>
          <p:nvSpPr>
            <p:cNvPr id="7" name="矩形 6"/>
            <p:cNvSpPr/>
            <p:nvPr>
              <p:custDataLst>
                <p:tags r:id="rId2"/>
              </p:custDataLst>
            </p:nvPr>
          </p:nvSpPr>
          <p:spPr>
            <a:xfrm>
              <a:off x="2427806" y="2073764"/>
              <a:ext cx="4571286" cy="400110"/>
            </a:xfrm>
            <a:prstGeom prst="rect">
              <a:avLst/>
            </a:prstGeom>
          </p:spPr>
          <p:txBody>
            <a:bodyPr wrap="square">
              <a:normAutofit fontScale="95000"/>
            </a:bodyPr>
            <a:lstStyle/>
            <a:p>
              <a:r>
                <a:rPr lang="zh-CN" altLang="en-US" sz="2000" b="1" dirty="0" smtClean="0">
                  <a:solidFill>
                    <a:srgbClr val="3D89BC"/>
                  </a:solidFill>
                  <a:latin typeface="+mj-lt"/>
                  <a:ea typeface="+mj-ea"/>
                  <a:cs typeface="+mj-cs"/>
                  <a:sym typeface="Arial" panose="020B0604020202020204" pitchFamily="34" charset="0"/>
                </a:rPr>
                <a:t>制表符文件</a:t>
              </a:r>
              <a:endParaRPr lang="zh-CN" altLang="en-US" sz="2000" b="1" dirty="0" smtClean="0">
                <a:solidFill>
                  <a:srgbClr val="3D89BC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endParaRPr>
            </a:p>
          </p:txBody>
        </p:sp>
        <p:sp>
          <p:nvSpPr>
            <p:cNvPr id="8" name="矩形 7"/>
            <p:cNvSpPr/>
            <p:nvPr>
              <p:custDataLst>
                <p:tags r:id="rId3"/>
              </p:custDataLst>
            </p:nvPr>
          </p:nvSpPr>
          <p:spPr>
            <a:xfrm>
              <a:off x="2359446" y="1892789"/>
              <a:ext cx="68360" cy="1320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zh-CN" altLang="en-US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9" name="矩形 8"/>
            <p:cNvSpPr/>
            <p:nvPr>
              <p:custDataLst>
                <p:tags r:id="rId4"/>
              </p:custDataLst>
            </p:nvPr>
          </p:nvSpPr>
          <p:spPr>
            <a:xfrm>
              <a:off x="2504058" y="2848597"/>
              <a:ext cx="4107081" cy="3791479"/>
            </a:xfrm>
            <a:prstGeom prst="rect">
              <a:avLst/>
            </a:prstGeom>
          </p:spPr>
          <p:txBody>
            <a:bodyPr wrap="square">
              <a:normAutofit/>
            </a:bodyPr>
            <a:lstStyle/>
            <a:p>
              <a:pPr algn="just" fontAlgn="auto">
                <a:lnSpc>
                  <a:spcPct val="150000"/>
                </a:lnSpc>
              </a:pPr>
              <a:r>
                <a:rPr lang="zh-CN" altLang="zh-CN" sz="1400" dirty="0"/>
                <a:t>在文本文件的编辑中，如果把一系列的数据做类似于表格形式的分隔，让所有的数据信息看起来更容易识别，这就是制表位所需要实现的功效了。制表位，从本意上说，指的是文字或符号在水平标尺上的位置，它指定了文字缩进的距离或一栏文字开始的位置，使用户能够向左、向右或居中对齐文本行；或者将文本与小数字符或竖线字符对齐。在众多操作系统和常用的文本编辑器中，键盘上的</a:t>
              </a:r>
              <a:r>
                <a:rPr lang="en-US" altLang="zh-CN" sz="1400" dirty="0"/>
                <a:t>TAB</a:t>
              </a:r>
              <a:r>
                <a:rPr lang="zh-CN" altLang="zh-CN" sz="1400" dirty="0"/>
                <a:t>键点击一次作为插入一个制表符的默认按键。</a:t>
              </a:r>
              <a:r>
                <a:rPr lang="en-US" altLang="zh-CN" sz="1400" dirty="0">
                  <a:sym typeface="Arial" panose="020B0604020202020204" pitchFamily="34" charset="0"/>
                </a:rPr>
                <a:t>	</a:t>
              </a:r>
              <a:endParaRPr lang="en-US" altLang="zh-CN" sz="1400" dirty="0">
                <a:sym typeface="Arial" panose="020B0604020202020204" pitchFamily="34" charset="0"/>
              </a:endParaRPr>
            </a:p>
          </p:txBody>
        </p:sp>
        <p:cxnSp>
          <p:nvCxnSpPr>
            <p:cNvPr id="10" name="直接连接符 9"/>
            <p:cNvCxnSpPr/>
            <p:nvPr>
              <p:custDataLst>
                <p:tags r:id="rId5"/>
              </p:custDataLst>
            </p:nvPr>
          </p:nvCxnSpPr>
          <p:spPr>
            <a:xfrm>
              <a:off x="2541633" y="247756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文本框 10"/>
            <p:cNvSpPr txBox="1"/>
            <p:nvPr>
              <p:custDataLst>
                <p:tags r:id="rId6"/>
              </p:custDataLst>
            </p:nvPr>
          </p:nvSpPr>
          <p:spPr>
            <a:xfrm>
              <a:off x="1255892" y="1911323"/>
              <a:ext cx="1104472" cy="1302266"/>
            </a:xfrm>
            <a:prstGeom prst="rect">
              <a:avLst/>
            </a:prstGeom>
            <a:noFill/>
          </p:spPr>
          <p:txBody>
            <a:bodyPr vert="eaVert" wrap="square" lIns="0" tIns="0" rIns="0" bIns="0" rtlCol="0">
              <a:normAutofit/>
            </a:bodyPr>
            <a:lstStyle/>
            <a:p>
              <a:pPr algn="ctr"/>
              <a:endParaRPr lang="en-US" altLang="zh-CN" sz="4800" b="1" dirty="0" smtClean="0">
                <a:solidFill>
                  <a:srgbClr val="FF0000"/>
                </a:solidFill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21" name="任意多边形 20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2" name="任意多边形 21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3" name="任意多边形 22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24" name="矩形 23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6" name="文本框 6"/>
          <p:cNvSpPr txBox="1"/>
          <p:nvPr/>
        </p:nvSpPr>
        <p:spPr>
          <a:xfrm>
            <a:off x="607500" y="177284"/>
            <a:ext cx="2370455" cy="32258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altLang="zh-CN" sz="2100" b="1" spc="225" dirty="0" smtClean="0">
                <a:solidFill>
                  <a:prstClr val="white"/>
                </a:solidFill>
                <a:sym typeface="+mn-ea"/>
              </a:rPr>
              <a:t>5.2 </a:t>
            </a:r>
            <a:r>
              <a:rPr lang="zh-CN" altLang="en-US" sz="2100" b="1" spc="225" dirty="0" smtClean="0">
                <a:solidFill>
                  <a:prstClr val="white"/>
                </a:solidFill>
                <a:sym typeface="+mn-ea"/>
              </a:rPr>
              <a:t>文本文件抽取</a:t>
            </a:r>
            <a:endParaRPr lang="zh-CN" altLang="en-US" sz="2100" b="1" spc="225" dirty="0">
              <a:solidFill>
                <a:prstClr val="white"/>
              </a:solidFill>
            </a:endParaRPr>
          </a:p>
        </p:txBody>
      </p:sp>
      <p:sp>
        <p:nvSpPr>
          <p:cNvPr id="29" name="Freeform 142"/>
          <p:cNvSpPr>
            <a:spLocks noEditPoints="1"/>
          </p:cNvSpPr>
          <p:nvPr/>
        </p:nvSpPr>
        <p:spPr bwMode="auto">
          <a:xfrm>
            <a:off x="126487" y="216716"/>
            <a:ext cx="382471" cy="244300"/>
          </a:xfrm>
          <a:custGeom>
            <a:avLst/>
            <a:gdLst>
              <a:gd name="T0" fmla="*/ 108 w 128"/>
              <a:gd name="T1" fmla="*/ 26 h 88"/>
              <a:gd name="T2" fmla="*/ 75 w 128"/>
              <a:gd name="T3" fmla="*/ 0 h 88"/>
              <a:gd name="T4" fmla="*/ 46 w 128"/>
              <a:gd name="T5" fmla="*/ 15 h 88"/>
              <a:gd name="T6" fmla="*/ 34 w 128"/>
              <a:gd name="T7" fmla="*/ 11 h 88"/>
              <a:gd name="T8" fmla="*/ 15 w 128"/>
              <a:gd name="T9" fmla="*/ 30 h 88"/>
              <a:gd name="T10" fmla="*/ 16 w 128"/>
              <a:gd name="T11" fmla="*/ 35 h 88"/>
              <a:gd name="T12" fmla="*/ 0 w 128"/>
              <a:gd name="T13" fmla="*/ 61 h 88"/>
              <a:gd name="T14" fmla="*/ 27 w 128"/>
              <a:gd name="T15" fmla="*/ 88 h 88"/>
              <a:gd name="T16" fmla="*/ 96 w 128"/>
              <a:gd name="T17" fmla="*/ 88 h 88"/>
              <a:gd name="T18" fmla="*/ 128 w 128"/>
              <a:gd name="T19" fmla="*/ 56 h 88"/>
              <a:gd name="T20" fmla="*/ 108 w 128"/>
              <a:gd name="T21" fmla="*/ 26 h 88"/>
              <a:gd name="T22" fmla="*/ 44 w 128"/>
              <a:gd name="T23" fmla="*/ 50 h 88"/>
              <a:gd name="T24" fmla="*/ 66 w 128"/>
              <a:gd name="T25" fmla="*/ 28 h 88"/>
              <a:gd name="T26" fmla="*/ 80 w 128"/>
              <a:gd name="T27" fmla="*/ 32 h 88"/>
              <a:gd name="T28" fmla="*/ 84 w 128"/>
              <a:gd name="T29" fmla="*/ 28 h 88"/>
              <a:gd name="T30" fmla="*/ 84 w 128"/>
              <a:gd name="T31" fmla="*/ 42 h 88"/>
              <a:gd name="T32" fmla="*/ 70 w 128"/>
              <a:gd name="T33" fmla="*/ 42 h 88"/>
              <a:gd name="T34" fmla="*/ 75 w 128"/>
              <a:gd name="T35" fmla="*/ 37 h 88"/>
              <a:gd name="T36" fmla="*/ 72 w 128"/>
              <a:gd name="T37" fmla="*/ 36 h 88"/>
              <a:gd name="T38" fmla="*/ 66 w 128"/>
              <a:gd name="T39" fmla="*/ 35 h 88"/>
              <a:gd name="T40" fmla="*/ 60 w 128"/>
              <a:gd name="T41" fmla="*/ 36 h 88"/>
              <a:gd name="T42" fmla="*/ 55 w 128"/>
              <a:gd name="T43" fmla="*/ 39 h 88"/>
              <a:gd name="T44" fmla="*/ 52 w 128"/>
              <a:gd name="T45" fmla="*/ 44 h 88"/>
              <a:gd name="T46" fmla="*/ 51 w 128"/>
              <a:gd name="T47" fmla="*/ 50 h 88"/>
              <a:gd name="T48" fmla="*/ 51 w 128"/>
              <a:gd name="T49" fmla="*/ 54 h 88"/>
              <a:gd name="T50" fmla="*/ 44 w 128"/>
              <a:gd name="T51" fmla="*/ 54 h 88"/>
              <a:gd name="T52" fmla="*/ 44 w 128"/>
              <a:gd name="T53" fmla="*/ 50 h 88"/>
              <a:gd name="T54" fmla="*/ 66 w 128"/>
              <a:gd name="T55" fmla="*/ 73 h 88"/>
              <a:gd name="T56" fmla="*/ 53 w 128"/>
              <a:gd name="T57" fmla="*/ 68 h 88"/>
              <a:gd name="T58" fmla="*/ 49 w 128"/>
              <a:gd name="T59" fmla="*/ 73 h 88"/>
              <a:gd name="T60" fmla="*/ 49 w 128"/>
              <a:gd name="T61" fmla="*/ 59 h 88"/>
              <a:gd name="T62" fmla="*/ 62 w 128"/>
              <a:gd name="T63" fmla="*/ 59 h 88"/>
              <a:gd name="T64" fmla="*/ 58 w 128"/>
              <a:gd name="T65" fmla="*/ 64 h 88"/>
              <a:gd name="T66" fmla="*/ 60 w 128"/>
              <a:gd name="T67" fmla="*/ 65 h 88"/>
              <a:gd name="T68" fmla="*/ 66 w 128"/>
              <a:gd name="T69" fmla="*/ 66 h 88"/>
              <a:gd name="T70" fmla="*/ 72 w 128"/>
              <a:gd name="T71" fmla="*/ 65 h 88"/>
              <a:gd name="T72" fmla="*/ 77 w 128"/>
              <a:gd name="T73" fmla="*/ 61 h 88"/>
              <a:gd name="T74" fmla="*/ 81 w 128"/>
              <a:gd name="T75" fmla="*/ 57 h 88"/>
              <a:gd name="T76" fmla="*/ 82 w 128"/>
              <a:gd name="T77" fmla="*/ 50 h 88"/>
              <a:gd name="T78" fmla="*/ 81 w 128"/>
              <a:gd name="T79" fmla="*/ 47 h 88"/>
              <a:gd name="T80" fmla="*/ 89 w 128"/>
              <a:gd name="T81" fmla="*/ 47 h 88"/>
              <a:gd name="T82" fmla="*/ 89 w 128"/>
              <a:gd name="T83" fmla="*/ 50 h 88"/>
              <a:gd name="T84" fmla="*/ 66 w 128"/>
              <a:gd name="T85" fmla="*/ 73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28" h="88">
                <a:moveTo>
                  <a:pt x="108" y="26"/>
                </a:moveTo>
                <a:cubicBezTo>
                  <a:pt x="104" y="11"/>
                  <a:pt x="91" y="0"/>
                  <a:pt x="75" y="0"/>
                </a:cubicBezTo>
                <a:cubicBezTo>
                  <a:pt x="63" y="0"/>
                  <a:pt x="52" y="6"/>
                  <a:pt x="46" y="15"/>
                </a:cubicBezTo>
                <a:cubicBezTo>
                  <a:pt x="43" y="13"/>
                  <a:pt x="38" y="11"/>
                  <a:pt x="34" y="11"/>
                </a:cubicBezTo>
                <a:cubicBezTo>
                  <a:pt x="24" y="11"/>
                  <a:pt x="15" y="20"/>
                  <a:pt x="15" y="30"/>
                </a:cubicBezTo>
                <a:cubicBezTo>
                  <a:pt x="15" y="32"/>
                  <a:pt x="16" y="34"/>
                  <a:pt x="16" y="35"/>
                </a:cubicBezTo>
                <a:cubicBezTo>
                  <a:pt x="7" y="40"/>
                  <a:pt x="0" y="49"/>
                  <a:pt x="0" y="61"/>
                </a:cubicBezTo>
                <a:cubicBezTo>
                  <a:pt x="0" y="76"/>
                  <a:pt x="12" y="88"/>
                  <a:pt x="27" y="88"/>
                </a:cubicBezTo>
                <a:cubicBezTo>
                  <a:pt x="96" y="88"/>
                  <a:pt x="96" y="88"/>
                  <a:pt x="96" y="88"/>
                </a:cubicBezTo>
                <a:cubicBezTo>
                  <a:pt x="114" y="88"/>
                  <a:pt x="128" y="74"/>
                  <a:pt x="128" y="56"/>
                </a:cubicBezTo>
                <a:cubicBezTo>
                  <a:pt x="128" y="42"/>
                  <a:pt x="120" y="31"/>
                  <a:pt x="108" y="26"/>
                </a:cubicBezTo>
                <a:close/>
                <a:moveTo>
                  <a:pt x="44" y="50"/>
                </a:moveTo>
                <a:cubicBezTo>
                  <a:pt x="44" y="38"/>
                  <a:pt x="54" y="28"/>
                  <a:pt x="66" y="28"/>
                </a:cubicBezTo>
                <a:cubicBezTo>
                  <a:pt x="71" y="28"/>
                  <a:pt x="76" y="30"/>
                  <a:pt x="80" y="32"/>
                </a:cubicBezTo>
                <a:cubicBezTo>
                  <a:pt x="84" y="28"/>
                  <a:pt x="84" y="28"/>
                  <a:pt x="84" y="28"/>
                </a:cubicBezTo>
                <a:cubicBezTo>
                  <a:pt x="84" y="42"/>
                  <a:pt x="84" y="42"/>
                  <a:pt x="84" y="42"/>
                </a:cubicBezTo>
                <a:cubicBezTo>
                  <a:pt x="70" y="42"/>
                  <a:pt x="70" y="42"/>
                  <a:pt x="70" y="42"/>
                </a:cubicBezTo>
                <a:cubicBezTo>
                  <a:pt x="75" y="37"/>
                  <a:pt x="75" y="37"/>
                  <a:pt x="75" y="37"/>
                </a:cubicBezTo>
                <a:cubicBezTo>
                  <a:pt x="74" y="37"/>
                  <a:pt x="73" y="36"/>
                  <a:pt x="72" y="36"/>
                </a:cubicBezTo>
                <a:cubicBezTo>
                  <a:pt x="70" y="35"/>
                  <a:pt x="68" y="35"/>
                  <a:pt x="66" y="35"/>
                </a:cubicBezTo>
                <a:cubicBezTo>
                  <a:pt x="64" y="35"/>
                  <a:pt x="62" y="35"/>
                  <a:pt x="60" y="36"/>
                </a:cubicBezTo>
                <a:cubicBezTo>
                  <a:pt x="58" y="37"/>
                  <a:pt x="57" y="38"/>
                  <a:pt x="55" y="39"/>
                </a:cubicBezTo>
                <a:cubicBezTo>
                  <a:pt x="54" y="41"/>
                  <a:pt x="53" y="43"/>
                  <a:pt x="52" y="44"/>
                </a:cubicBezTo>
                <a:cubicBezTo>
                  <a:pt x="51" y="46"/>
                  <a:pt x="51" y="48"/>
                  <a:pt x="51" y="50"/>
                </a:cubicBezTo>
                <a:cubicBezTo>
                  <a:pt x="51" y="52"/>
                  <a:pt x="51" y="53"/>
                  <a:pt x="51" y="54"/>
                </a:cubicBezTo>
                <a:cubicBezTo>
                  <a:pt x="44" y="54"/>
                  <a:pt x="44" y="54"/>
                  <a:pt x="44" y="54"/>
                </a:cubicBezTo>
                <a:cubicBezTo>
                  <a:pt x="44" y="53"/>
                  <a:pt x="44" y="52"/>
                  <a:pt x="44" y="50"/>
                </a:cubicBezTo>
                <a:close/>
                <a:moveTo>
                  <a:pt x="66" y="73"/>
                </a:moveTo>
                <a:cubicBezTo>
                  <a:pt x="61" y="73"/>
                  <a:pt x="57" y="71"/>
                  <a:pt x="53" y="68"/>
                </a:cubicBezTo>
                <a:cubicBezTo>
                  <a:pt x="49" y="73"/>
                  <a:pt x="49" y="73"/>
                  <a:pt x="49" y="73"/>
                </a:cubicBezTo>
                <a:cubicBezTo>
                  <a:pt x="49" y="59"/>
                  <a:pt x="49" y="59"/>
                  <a:pt x="49" y="59"/>
                </a:cubicBezTo>
                <a:cubicBezTo>
                  <a:pt x="62" y="59"/>
                  <a:pt x="62" y="59"/>
                  <a:pt x="62" y="59"/>
                </a:cubicBezTo>
                <a:cubicBezTo>
                  <a:pt x="58" y="64"/>
                  <a:pt x="58" y="64"/>
                  <a:pt x="58" y="64"/>
                </a:cubicBezTo>
                <a:cubicBezTo>
                  <a:pt x="59" y="64"/>
                  <a:pt x="59" y="64"/>
                  <a:pt x="60" y="65"/>
                </a:cubicBezTo>
                <a:cubicBezTo>
                  <a:pt x="62" y="66"/>
                  <a:pt x="64" y="66"/>
                  <a:pt x="66" y="66"/>
                </a:cubicBezTo>
                <a:cubicBezTo>
                  <a:pt x="68" y="66"/>
                  <a:pt x="70" y="66"/>
                  <a:pt x="72" y="65"/>
                </a:cubicBezTo>
                <a:cubicBezTo>
                  <a:pt x="74" y="64"/>
                  <a:pt x="76" y="63"/>
                  <a:pt x="77" y="61"/>
                </a:cubicBezTo>
                <a:cubicBezTo>
                  <a:pt x="79" y="60"/>
                  <a:pt x="80" y="58"/>
                  <a:pt x="81" y="57"/>
                </a:cubicBezTo>
                <a:cubicBezTo>
                  <a:pt x="82" y="55"/>
                  <a:pt x="82" y="53"/>
                  <a:pt x="82" y="50"/>
                </a:cubicBezTo>
                <a:cubicBezTo>
                  <a:pt x="82" y="49"/>
                  <a:pt x="82" y="48"/>
                  <a:pt x="81" y="47"/>
                </a:cubicBezTo>
                <a:cubicBezTo>
                  <a:pt x="89" y="47"/>
                  <a:pt x="89" y="47"/>
                  <a:pt x="89" y="47"/>
                </a:cubicBezTo>
                <a:cubicBezTo>
                  <a:pt x="89" y="48"/>
                  <a:pt x="89" y="49"/>
                  <a:pt x="89" y="50"/>
                </a:cubicBezTo>
                <a:cubicBezTo>
                  <a:pt x="89" y="63"/>
                  <a:pt x="79" y="73"/>
                  <a:pt x="66" y="7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" name="文本框 27"/>
          <p:cNvSpPr txBox="1"/>
          <p:nvPr/>
        </p:nvSpPr>
        <p:spPr>
          <a:xfrm>
            <a:off x="6630203" y="234392"/>
            <a:ext cx="1447832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>
                <a:solidFill>
                  <a:prstClr val="white"/>
                </a:solidFill>
                <a:sym typeface="+mn-ea"/>
              </a:rPr>
              <a:t>第五章 数据抽取</a:t>
            </a:r>
            <a:endParaRPr lang="zh-CN" altLang="en-US" sz="1350" dirty="0">
              <a:solidFill>
                <a:prstClr val="white"/>
              </a:solidFill>
            </a:endParaRPr>
          </a:p>
          <a:p>
            <a:pPr algn="l"/>
            <a:endParaRPr lang="zh-CN" altLang="en-US" sz="1350" dirty="0">
              <a:solidFill>
                <a:prstClr val="white"/>
              </a:solidFill>
            </a:endParaRPr>
          </a:p>
          <a:p>
            <a:endParaRPr lang="zh-CN" altLang="en-US" sz="1350" dirty="0">
              <a:solidFill>
                <a:prstClr val="white"/>
              </a:solidFill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1450517" y="976077"/>
            <a:ext cx="3085764" cy="4026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8" name="矩形 37"/>
          <p:cNvSpPr/>
          <p:nvPr/>
        </p:nvSpPr>
        <p:spPr>
          <a:xfrm>
            <a:off x="1552117" y="1008147"/>
            <a:ext cx="3085764" cy="33718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</a:rPr>
              <a:t>制表位</a:t>
            </a:r>
            <a:endParaRPr lang="zh-CN" altLang="zh-CN" sz="1600" b="1" dirty="0">
              <a:solidFill>
                <a:schemeClr val="bg1"/>
              </a:solidFill>
            </a:endParaRPr>
          </a:p>
        </p:txBody>
      </p:sp>
      <p:graphicFrame>
        <p:nvGraphicFramePr>
          <p:cNvPr id="9" name="图示 8"/>
          <p:cNvGraphicFramePr/>
          <p:nvPr/>
        </p:nvGraphicFramePr>
        <p:xfrm>
          <a:off x="542730" y="1625931"/>
          <a:ext cx="7639353" cy="30808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14" name="矩形 13"/>
          <p:cNvSpPr/>
          <p:nvPr/>
        </p:nvSpPr>
        <p:spPr>
          <a:xfrm>
            <a:off x="2270683" y="2122269"/>
            <a:ext cx="601492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1200" dirty="0"/>
              <a:t>左对齐，居中对齐，右对齐，小数点对齐和竖线对齐等</a:t>
            </a:r>
            <a:endParaRPr lang="zh-CN" altLang="zh-CN" sz="1200" dirty="0"/>
          </a:p>
        </p:txBody>
      </p:sp>
      <p:sp>
        <p:nvSpPr>
          <p:cNvPr id="15" name="矩形 14"/>
          <p:cNvSpPr/>
          <p:nvPr/>
        </p:nvSpPr>
        <p:spPr>
          <a:xfrm>
            <a:off x="2270683" y="3100829"/>
            <a:ext cx="58493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1200" dirty="0"/>
              <a:t>在输入一项数据之后，按一下</a:t>
            </a:r>
            <a:r>
              <a:rPr lang="en-US" altLang="zh-CN" sz="1200" dirty="0"/>
              <a:t>TAB</a:t>
            </a:r>
            <a:r>
              <a:rPr lang="zh-CN" altLang="zh-CN" sz="1200" dirty="0"/>
              <a:t>键，光标就会根据制表位的设置，在数据后面插入一个制表符</a:t>
            </a:r>
            <a:endParaRPr lang="zh-CN" altLang="en-US" sz="1200" dirty="0"/>
          </a:p>
        </p:txBody>
      </p:sp>
      <p:sp>
        <p:nvSpPr>
          <p:cNvPr id="16" name="矩形 15"/>
          <p:cNvSpPr/>
          <p:nvPr/>
        </p:nvSpPr>
        <p:spPr>
          <a:xfrm>
            <a:off x="2270683" y="4161508"/>
            <a:ext cx="58400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1200" dirty="0"/>
              <a:t>通过制表符分隔得文本数据，在识别上比不是用制表符的文本提高了几个档次，同时对于文本数据的抽取也大有裨益</a:t>
            </a:r>
            <a:endParaRPr lang="zh-CN" altLang="zh-CN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组合 54"/>
          <p:cNvGrpSpPr/>
          <p:nvPr/>
        </p:nvGrpSpPr>
        <p:grpSpPr>
          <a:xfrm>
            <a:off x="1754534" y="2064479"/>
            <a:ext cx="5693399" cy="424801"/>
            <a:chOff x="1807265" y="3866296"/>
            <a:chExt cx="5693399" cy="424801"/>
          </a:xfrm>
        </p:grpSpPr>
        <p:sp>
          <p:nvSpPr>
            <p:cNvPr id="56" name="圆角矩形 55"/>
            <p:cNvSpPr/>
            <p:nvPr/>
          </p:nvSpPr>
          <p:spPr>
            <a:xfrm>
              <a:off x="1807265" y="3866296"/>
              <a:ext cx="5693399" cy="394200"/>
            </a:xfrm>
            <a:prstGeom prst="roundRect">
              <a:avLst>
                <a:gd name="adj" fmla="val 20658"/>
              </a:avLst>
            </a:prstGeom>
            <a:solidFill>
              <a:srgbClr val="E6E6E6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57" name="矩形 56"/>
            <p:cNvSpPr/>
            <p:nvPr/>
          </p:nvSpPr>
          <p:spPr>
            <a:xfrm>
              <a:off x="1881814" y="3877077"/>
              <a:ext cx="2712085" cy="4140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5.1</a:t>
              </a:r>
              <a:r>
                <a:rPr lang="zh-CN" altLang="en-US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　文本文件抽取</a:t>
              </a:r>
              <a:endParaRPr lang="zh-CN" altLang="en-US" sz="2100" spc="225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1754534" y="2764335"/>
            <a:ext cx="5693399" cy="414020"/>
            <a:chOff x="1807265" y="2462595"/>
            <a:chExt cx="5693399" cy="414020"/>
          </a:xfrm>
        </p:grpSpPr>
        <p:sp>
          <p:nvSpPr>
            <p:cNvPr id="45" name="圆角矩形 44"/>
            <p:cNvSpPr/>
            <p:nvPr/>
          </p:nvSpPr>
          <p:spPr>
            <a:xfrm>
              <a:off x="1807265" y="2478527"/>
              <a:ext cx="5693399" cy="394154"/>
            </a:xfrm>
            <a:prstGeom prst="roundRect">
              <a:avLst>
                <a:gd name="adj" fmla="val 20658"/>
              </a:avLst>
            </a:prstGeom>
            <a:solidFill>
              <a:srgbClr val="3D89BC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46" name="矩形 45"/>
            <p:cNvSpPr/>
            <p:nvPr/>
          </p:nvSpPr>
          <p:spPr>
            <a:xfrm>
              <a:off x="1883286" y="2462595"/>
              <a:ext cx="2792730" cy="4140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100" spc="225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5.2</a:t>
              </a:r>
              <a:r>
                <a:rPr lang="zh-CN" altLang="en-US" sz="2100" spc="22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　</a:t>
              </a:r>
              <a:r>
                <a:rPr lang="en-US" altLang="zh-CN" sz="2100" spc="225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Web</a:t>
              </a:r>
              <a:r>
                <a:rPr lang="zh-CN" altLang="en-US" sz="2100" spc="22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数据</a:t>
              </a:r>
              <a:r>
                <a:rPr lang="zh-CN" altLang="en-US" sz="2100" spc="225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抽取</a:t>
              </a:r>
              <a:endParaRPr lang="zh-CN" altLang="en-US" sz="2100" spc="22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690257" y="854039"/>
            <a:ext cx="7832784" cy="781050"/>
            <a:chOff x="2788580" y="1152524"/>
            <a:chExt cx="3730770" cy="781050"/>
          </a:xfrm>
        </p:grpSpPr>
        <p:grpSp>
          <p:nvGrpSpPr>
            <p:cNvPr id="6" name="组合 5"/>
            <p:cNvGrpSpPr/>
            <p:nvPr/>
          </p:nvGrpSpPr>
          <p:grpSpPr>
            <a:xfrm>
              <a:off x="2788580" y="1152524"/>
              <a:ext cx="3730770" cy="781050"/>
              <a:chOff x="3725790" y="847725"/>
              <a:chExt cx="3730770" cy="781050"/>
            </a:xfrm>
          </p:grpSpPr>
          <p:grpSp>
            <p:nvGrpSpPr>
              <p:cNvPr id="7" name="组合 6"/>
              <p:cNvGrpSpPr/>
              <p:nvPr/>
            </p:nvGrpSpPr>
            <p:grpSpPr>
              <a:xfrm>
                <a:off x="3725790" y="1019175"/>
                <a:ext cx="627135" cy="609600"/>
                <a:chOff x="3725790" y="1019175"/>
                <a:chExt cx="627135" cy="609600"/>
              </a:xfrm>
            </p:grpSpPr>
            <p:sp>
              <p:nvSpPr>
                <p:cNvPr id="12" name="任意多边形 11"/>
                <p:cNvSpPr/>
                <p:nvPr/>
              </p:nvSpPr>
              <p:spPr>
                <a:xfrm>
                  <a:off x="3725790" y="1019175"/>
                  <a:ext cx="627135" cy="609600"/>
                </a:xfrm>
                <a:custGeom>
                  <a:avLst/>
                  <a:gdLst>
                    <a:gd name="connsiteX0" fmla="*/ 0 w 627135"/>
                    <a:gd name="connsiteY0" fmla="*/ 0 h 609600"/>
                    <a:gd name="connsiteX1" fmla="*/ 627135 w 627135"/>
                    <a:gd name="connsiteY1" fmla="*/ 0 h 609600"/>
                    <a:gd name="connsiteX2" fmla="*/ 627135 w 627135"/>
                    <a:gd name="connsiteY2" fmla="*/ 609600 h 609600"/>
                    <a:gd name="connsiteX3" fmla="*/ 1783 w 627135"/>
                    <a:gd name="connsiteY3" fmla="*/ 609600 h 609600"/>
                    <a:gd name="connsiteX4" fmla="*/ 305666 w 627135"/>
                    <a:gd name="connsiteY4" fmla="*/ 300804 h 609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7135" h="609600">
                      <a:moveTo>
                        <a:pt x="0" y="0"/>
                      </a:moveTo>
                      <a:lnTo>
                        <a:pt x="627135" y="0"/>
                      </a:lnTo>
                      <a:lnTo>
                        <a:pt x="627135" y="609600"/>
                      </a:lnTo>
                      <a:lnTo>
                        <a:pt x="1783" y="609600"/>
                      </a:lnTo>
                      <a:lnTo>
                        <a:pt x="305666" y="30080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" name="直角三角形 12"/>
                <p:cNvSpPr/>
                <p:nvPr/>
              </p:nvSpPr>
              <p:spPr>
                <a:xfrm rot="5400000" flipV="1">
                  <a:off x="4181475" y="1457325"/>
                  <a:ext cx="171450" cy="171450"/>
                </a:xfrm>
                <a:prstGeom prst="rtTriangl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8" name="组合 7"/>
              <p:cNvGrpSpPr/>
              <p:nvPr/>
            </p:nvGrpSpPr>
            <p:grpSpPr>
              <a:xfrm flipH="1">
                <a:off x="6829425" y="1019175"/>
                <a:ext cx="627135" cy="609600"/>
                <a:chOff x="3725790" y="1019175"/>
                <a:chExt cx="627135" cy="609600"/>
              </a:xfrm>
            </p:grpSpPr>
            <p:sp>
              <p:nvSpPr>
                <p:cNvPr id="10" name="任意多边形 9"/>
                <p:cNvSpPr/>
                <p:nvPr/>
              </p:nvSpPr>
              <p:spPr>
                <a:xfrm>
                  <a:off x="3725790" y="1019175"/>
                  <a:ext cx="627135" cy="609600"/>
                </a:xfrm>
                <a:custGeom>
                  <a:avLst/>
                  <a:gdLst>
                    <a:gd name="connsiteX0" fmla="*/ 0 w 627135"/>
                    <a:gd name="connsiteY0" fmla="*/ 0 h 609600"/>
                    <a:gd name="connsiteX1" fmla="*/ 627135 w 627135"/>
                    <a:gd name="connsiteY1" fmla="*/ 0 h 609600"/>
                    <a:gd name="connsiteX2" fmla="*/ 627135 w 627135"/>
                    <a:gd name="connsiteY2" fmla="*/ 609600 h 609600"/>
                    <a:gd name="connsiteX3" fmla="*/ 1783 w 627135"/>
                    <a:gd name="connsiteY3" fmla="*/ 609600 h 609600"/>
                    <a:gd name="connsiteX4" fmla="*/ 305666 w 627135"/>
                    <a:gd name="connsiteY4" fmla="*/ 300804 h 609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7135" h="609600">
                      <a:moveTo>
                        <a:pt x="0" y="0"/>
                      </a:moveTo>
                      <a:lnTo>
                        <a:pt x="627135" y="0"/>
                      </a:lnTo>
                      <a:lnTo>
                        <a:pt x="627135" y="609600"/>
                      </a:lnTo>
                      <a:lnTo>
                        <a:pt x="1783" y="609600"/>
                      </a:lnTo>
                      <a:lnTo>
                        <a:pt x="305666" y="30080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" name="直角三角形 10"/>
                <p:cNvSpPr/>
                <p:nvPr/>
              </p:nvSpPr>
              <p:spPr>
                <a:xfrm rot="5400000" flipV="1">
                  <a:off x="4181475" y="1457325"/>
                  <a:ext cx="171450" cy="171450"/>
                </a:xfrm>
                <a:prstGeom prst="rtTriangl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9" name="矩形 8"/>
              <p:cNvSpPr/>
              <p:nvPr/>
            </p:nvSpPr>
            <p:spPr>
              <a:xfrm>
                <a:off x="4181475" y="847725"/>
                <a:ext cx="2819400" cy="6096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4" name="文本框 14"/>
            <p:cNvSpPr txBox="1"/>
            <p:nvPr/>
          </p:nvSpPr>
          <p:spPr>
            <a:xfrm>
              <a:off x="3843905" y="1169836"/>
              <a:ext cx="145617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800" dirty="0" smtClean="0">
                  <a:solidFill>
                    <a:schemeClr val="accent4"/>
                  </a:solidFill>
                </a:rPr>
                <a:t>第五章　数据抽取</a:t>
              </a:r>
              <a:endParaRPr lang="zh-CN" altLang="en-US" sz="2800" dirty="0" smtClean="0">
                <a:solidFill>
                  <a:schemeClr val="accent4"/>
                </a:solidFill>
              </a:endParaRPr>
            </a:p>
          </p:txBody>
        </p:sp>
      </p:grpSp>
      <p:sp>
        <p:nvSpPr>
          <p:cNvPr id="32" name="矩形 31"/>
          <p:cNvSpPr/>
          <p:nvPr/>
        </p:nvSpPr>
        <p:spPr>
          <a:xfrm>
            <a:off x="-7143" y="-9147"/>
            <a:ext cx="9158090" cy="3821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7929" y="38314"/>
            <a:ext cx="23596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350" dirty="0" smtClean="0">
                <a:solidFill>
                  <a:schemeClr val="bg1"/>
                </a:solidFill>
              </a:rPr>
              <a:t> </a:t>
            </a:r>
            <a:endParaRPr lang="zh-CN" altLang="en-US" sz="1350" dirty="0">
              <a:solidFill>
                <a:schemeClr val="bg1"/>
              </a:solidFill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1754533" y="3415670"/>
            <a:ext cx="5693399" cy="424800"/>
            <a:chOff x="1807265" y="3400693"/>
            <a:chExt cx="5693399" cy="424800"/>
          </a:xfrm>
        </p:grpSpPr>
        <p:sp>
          <p:nvSpPr>
            <p:cNvPr id="47" name="圆角矩形 46"/>
            <p:cNvSpPr/>
            <p:nvPr/>
          </p:nvSpPr>
          <p:spPr>
            <a:xfrm>
              <a:off x="1807265" y="3400693"/>
              <a:ext cx="5693399" cy="394200"/>
            </a:xfrm>
            <a:prstGeom prst="roundRect">
              <a:avLst>
                <a:gd name="adj" fmla="val 20658"/>
              </a:avLst>
            </a:prstGeom>
            <a:solidFill>
              <a:srgbClr val="E6E6E6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48" name="矩形 47"/>
            <p:cNvSpPr/>
            <p:nvPr/>
          </p:nvSpPr>
          <p:spPr>
            <a:xfrm>
              <a:off x="1881814" y="3411473"/>
              <a:ext cx="3007360" cy="4140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5.3</a:t>
              </a:r>
              <a:r>
                <a:rPr lang="zh-CN" altLang="en-US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　数据库数据抽取</a:t>
              </a:r>
              <a:endParaRPr lang="zh-CN" altLang="en-US" sz="2100" spc="225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1754534" y="4671566"/>
            <a:ext cx="5693399" cy="748016"/>
            <a:chOff x="1807265" y="3866296"/>
            <a:chExt cx="5693399" cy="748016"/>
          </a:xfrm>
        </p:grpSpPr>
        <p:sp>
          <p:nvSpPr>
            <p:cNvPr id="50" name="圆角矩形 49"/>
            <p:cNvSpPr/>
            <p:nvPr/>
          </p:nvSpPr>
          <p:spPr>
            <a:xfrm>
              <a:off x="1807265" y="3866296"/>
              <a:ext cx="5693399" cy="394200"/>
            </a:xfrm>
            <a:prstGeom prst="roundRect">
              <a:avLst>
                <a:gd name="adj" fmla="val 20658"/>
              </a:avLst>
            </a:prstGeom>
            <a:solidFill>
              <a:srgbClr val="E6E6E6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53" name="矩形 52"/>
            <p:cNvSpPr/>
            <p:nvPr/>
          </p:nvSpPr>
          <p:spPr>
            <a:xfrm>
              <a:off x="1881814" y="3877077"/>
              <a:ext cx="716280" cy="73723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zh-CN" altLang="en-US" sz="2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sym typeface="+mn-ea"/>
                </a:rPr>
                <a:t>习题</a:t>
              </a:r>
              <a:endParaRPr lang="zh-CN" altLang="en-US" sz="21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algn="l"/>
              <a:endParaRPr lang="zh-CN" altLang="en-US" sz="21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1754533" y="4077785"/>
            <a:ext cx="5693399" cy="424800"/>
            <a:chOff x="1807265" y="3400693"/>
            <a:chExt cx="5693399" cy="424800"/>
          </a:xfrm>
        </p:grpSpPr>
        <p:sp>
          <p:nvSpPr>
            <p:cNvPr id="58" name="圆角矩形 57"/>
            <p:cNvSpPr/>
            <p:nvPr/>
          </p:nvSpPr>
          <p:spPr>
            <a:xfrm>
              <a:off x="1807265" y="3400693"/>
              <a:ext cx="5693399" cy="394200"/>
            </a:xfrm>
            <a:prstGeom prst="roundRect">
              <a:avLst>
                <a:gd name="adj" fmla="val 20658"/>
              </a:avLst>
            </a:prstGeom>
            <a:solidFill>
              <a:srgbClr val="E6E6E6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59" name="矩形 58"/>
            <p:cNvSpPr/>
            <p:nvPr/>
          </p:nvSpPr>
          <p:spPr>
            <a:xfrm>
              <a:off x="1881814" y="3411473"/>
              <a:ext cx="2712085" cy="4140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5.4</a:t>
              </a:r>
              <a:r>
                <a:rPr lang="zh-CN" altLang="en-US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　增量数据抽取</a:t>
              </a:r>
              <a:endParaRPr lang="zh-CN" altLang="en-US" sz="2100" spc="225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7929" y="38314"/>
            <a:ext cx="2435282" cy="300082"/>
          </a:xfrm>
          <a:prstGeom prst="rect">
            <a:avLst/>
          </a:prstGeom>
        </p:spPr>
        <p:txBody>
          <a:bodyPr wrap="none">
            <a:spAutoFit/>
          </a:bodyPr>
          <a:p>
            <a:pPr algn="ctr"/>
            <a:r>
              <a:rPr lang="zh-CN" altLang="en-US" sz="1350" dirty="0" smtClean="0">
                <a:solidFill>
                  <a:schemeClr val="bg1"/>
                </a:solidFill>
              </a:rPr>
              <a:t>大数据应用人才培养系列教材</a:t>
            </a:r>
            <a:endParaRPr lang="zh-CN" altLang="en-US" sz="135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21" name="任意多边形 20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2" name="任意多边形 21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3" name="任意多边形 22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24" name="矩形 23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6" name="文本框 6"/>
          <p:cNvSpPr txBox="1"/>
          <p:nvPr/>
        </p:nvSpPr>
        <p:spPr>
          <a:xfrm>
            <a:off x="607500" y="177284"/>
            <a:ext cx="2477770" cy="32258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altLang="zh-CN" sz="2100" b="1" spc="225" dirty="0" smtClean="0">
                <a:solidFill>
                  <a:prstClr val="white"/>
                </a:solidFill>
                <a:sym typeface="+mn-ea"/>
              </a:rPr>
              <a:t>5.2 Web</a:t>
            </a:r>
            <a:r>
              <a:rPr lang="zh-CN" altLang="en-US" sz="2100" b="1" spc="225" dirty="0" smtClean="0">
                <a:solidFill>
                  <a:prstClr val="white"/>
                </a:solidFill>
                <a:sym typeface="+mn-ea"/>
              </a:rPr>
              <a:t>数据抽取</a:t>
            </a:r>
            <a:endParaRPr lang="zh-CN" altLang="en-US" sz="2100" b="1" spc="225" dirty="0">
              <a:solidFill>
                <a:prstClr val="white"/>
              </a:solidFill>
            </a:endParaRPr>
          </a:p>
        </p:txBody>
      </p:sp>
      <p:sp>
        <p:nvSpPr>
          <p:cNvPr id="29" name="Freeform 142"/>
          <p:cNvSpPr>
            <a:spLocks noEditPoints="1"/>
          </p:cNvSpPr>
          <p:nvPr/>
        </p:nvSpPr>
        <p:spPr bwMode="auto">
          <a:xfrm>
            <a:off x="126487" y="216716"/>
            <a:ext cx="382471" cy="244300"/>
          </a:xfrm>
          <a:custGeom>
            <a:avLst/>
            <a:gdLst>
              <a:gd name="T0" fmla="*/ 108 w 128"/>
              <a:gd name="T1" fmla="*/ 26 h 88"/>
              <a:gd name="T2" fmla="*/ 75 w 128"/>
              <a:gd name="T3" fmla="*/ 0 h 88"/>
              <a:gd name="T4" fmla="*/ 46 w 128"/>
              <a:gd name="T5" fmla="*/ 15 h 88"/>
              <a:gd name="T6" fmla="*/ 34 w 128"/>
              <a:gd name="T7" fmla="*/ 11 h 88"/>
              <a:gd name="T8" fmla="*/ 15 w 128"/>
              <a:gd name="T9" fmla="*/ 30 h 88"/>
              <a:gd name="T10" fmla="*/ 16 w 128"/>
              <a:gd name="T11" fmla="*/ 35 h 88"/>
              <a:gd name="T12" fmla="*/ 0 w 128"/>
              <a:gd name="T13" fmla="*/ 61 h 88"/>
              <a:gd name="T14" fmla="*/ 27 w 128"/>
              <a:gd name="T15" fmla="*/ 88 h 88"/>
              <a:gd name="T16" fmla="*/ 96 w 128"/>
              <a:gd name="T17" fmla="*/ 88 h 88"/>
              <a:gd name="T18" fmla="*/ 128 w 128"/>
              <a:gd name="T19" fmla="*/ 56 h 88"/>
              <a:gd name="T20" fmla="*/ 108 w 128"/>
              <a:gd name="T21" fmla="*/ 26 h 88"/>
              <a:gd name="T22" fmla="*/ 44 w 128"/>
              <a:gd name="T23" fmla="*/ 50 h 88"/>
              <a:gd name="T24" fmla="*/ 66 w 128"/>
              <a:gd name="T25" fmla="*/ 28 h 88"/>
              <a:gd name="T26" fmla="*/ 80 w 128"/>
              <a:gd name="T27" fmla="*/ 32 h 88"/>
              <a:gd name="T28" fmla="*/ 84 w 128"/>
              <a:gd name="T29" fmla="*/ 28 h 88"/>
              <a:gd name="T30" fmla="*/ 84 w 128"/>
              <a:gd name="T31" fmla="*/ 42 h 88"/>
              <a:gd name="T32" fmla="*/ 70 w 128"/>
              <a:gd name="T33" fmla="*/ 42 h 88"/>
              <a:gd name="T34" fmla="*/ 75 w 128"/>
              <a:gd name="T35" fmla="*/ 37 h 88"/>
              <a:gd name="T36" fmla="*/ 72 w 128"/>
              <a:gd name="T37" fmla="*/ 36 h 88"/>
              <a:gd name="T38" fmla="*/ 66 w 128"/>
              <a:gd name="T39" fmla="*/ 35 h 88"/>
              <a:gd name="T40" fmla="*/ 60 w 128"/>
              <a:gd name="T41" fmla="*/ 36 h 88"/>
              <a:gd name="T42" fmla="*/ 55 w 128"/>
              <a:gd name="T43" fmla="*/ 39 h 88"/>
              <a:gd name="T44" fmla="*/ 52 w 128"/>
              <a:gd name="T45" fmla="*/ 44 h 88"/>
              <a:gd name="T46" fmla="*/ 51 w 128"/>
              <a:gd name="T47" fmla="*/ 50 h 88"/>
              <a:gd name="T48" fmla="*/ 51 w 128"/>
              <a:gd name="T49" fmla="*/ 54 h 88"/>
              <a:gd name="T50" fmla="*/ 44 w 128"/>
              <a:gd name="T51" fmla="*/ 54 h 88"/>
              <a:gd name="T52" fmla="*/ 44 w 128"/>
              <a:gd name="T53" fmla="*/ 50 h 88"/>
              <a:gd name="T54" fmla="*/ 66 w 128"/>
              <a:gd name="T55" fmla="*/ 73 h 88"/>
              <a:gd name="T56" fmla="*/ 53 w 128"/>
              <a:gd name="T57" fmla="*/ 68 h 88"/>
              <a:gd name="T58" fmla="*/ 49 w 128"/>
              <a:gd name="T59" fmla="*/ 73 h 88"/>
              <a:gd name="T60" fmla="*/ 49 w 128"/>
              <a:gd name="T61" fmla="*/ 59 h 88"/>
              <a:gd name="T62" fmla="*/ 62 w 128"/>
              <a:gd name="T63" fmla="*/ 59 h 88"/>
              <a:gd name="T64" fmla="*/ 58 w 128"/>
              <a:gd name="T65" fmla="*/ 64 h 88"/>
              <a:gd name="T66" fmla="*/ 60 w 128"/>
              <a:gd name="T67" fmla="*/ 65 h 88"/>
              <a:gd name="T68" fmla="*/ 66 w 128"/>
              <a:gd name="T69" fmla="*/ 66 h 88"/>
              <a:gd name="T70" fmla="*/ 72 w 128"/>
              <a:gd name="T71" fmla="*/ 65 h 88"/>
              <a:gd name="T72" fmla="*/ 77 w 128"/>
              <a:gd name="T73" fmla="*/ 61 h 88"/>
              <a:gd name="T74" fmla="*/ 81 w 128"/>
              <a:gd name="T75" fmla="*/ 57 h 88"/>
              <a:gd name="T76" fmla="*/ 82 w 128"/>
              <a:gd name="T77" fmla="*/ 50 h 88"/>
              <a:gd name="T78" fmla="*/ 81 w 128"/>
              <a:gd name="T79" fmla="*/ 47 h 88"/>
              <a:gd name="T80" fmla="*/ 89 w 128"/>
              <a:gd name="T81" fmla="*/ 47 h 88"/>
              <a:gd name="T82" fmla="*/ 89 w 128"/>
              <a:gd name="T83" fmla="*/ 50 h 88"/>
              <a:gd name="T84" fmla="*/ 66 w 128"/>
              <a:gd name="T85" fmla="*/ 73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28" h="88">
                <a:moveTo>
                  <a:pt x="108" y="26"/>
                </a:moveTo>
                <a:cubicBezTo>
                  <a:pt x="104" y="11"/>
                  <a:pt x="91" y="0"/>
                  <a:pt x="75" y="0"/>
                </a:cubicBezTo>
                <a:cubicBezTo>
                  <a:pt x="63" y="0"/>
                  <a:pt x="52" y="6"/>
                  <a:pt x="46" y="15"/>
                </a:cubicBezTo>
                <a:cubicBezTo>
                  <a:pt x="43" y="13"/>
                  <a:pt x="38" y="11"/>
                  <a:pt x="34" y="11"/>
                </a:cubicBezTo>
                <a:cubicBezTo>
                  <a:pt x="24" y="11"/>
                  <a:pt x="15" y="20"/>
                  <a:pt x="15" y="30"/>
                </a:cubicBezTo>
                <a:cubicBezTo>
                  <a:pt x="15" y="32"/>
                  <a:pt x="16" y="34"/>
                  <a:pt x="16" y="35"/>
                </a:cubicBezTo>
                <a:cubicBezTo>
                  <a:pt x="7" y="40"/>
                  <a:pt x="0" y="49"/>
                  <a:pt x="0" y="61"/>
                </a:cubicBezTo>
                <a:cubicBezTo>
                  <a:pt x="0" y="76"/>
                  <a:pt x="12" y="88"/>
                  <a:pt x="27" y="88"/>
                </a:cubicBezTo>
                <a:cubicBezTo>
                  <a:pt x="96" y="88"/>
                  <a:pt x="96" y="88"/>
                  <a:pt x="96" y="88"/>
                </a:cubicBezTo>
                <a:cubicBezTo>
                  <a:pt x="114" y="88"/>
                  <a:pt x="128" y="74"/>
                  <a:pt x="128" y="56"/>
                </a:cubicBezTo>
                <a:cubicBezTo>
                  <a:pt x="128" y="42"/>
                  <a:pt x="120" y="31"/>
                  <a:pt x="108" y="26"/>
                </a:cubicBezTo>
                <a:close/>
                <a:moveTo>
                  <a:pt x="44" y="50"/>
                </a:moveTo>
                <a:cubicBezTo>
                  <a:pt x="44" y="38"/>
                  <a:pt x="54" y="28"/>
                  <a:pt x="66" y="28"/>
                </a:cubicBezTo>
                <a:cubicBezTo>
                  <a:pt x="71" y="28"/>
                  <a:pt x="76" y="30"/>
                  <a:pt x="80" y="32"/>
                </a:cubicBezTo>
                <a:cubicBezTo>
                  <a:pt x="84" y="28"/>
                  <a:pt x="84" y="28"/>
                  <a:pt x="84" y="28"/>
                </a:cubicBezTo>
                <a:cubicBezTo>
                  <a:pt x="84" y="42"/>
                  <a:pt x="84" y="42"/>
                  <a:pt x="84" y="42"/>
                </a:cubicBezTo>
                <a:cubicBezTo>
                  <a:pt x="70" y="42"/>
                  <a:pt x="70" y="42"/>
                  <a:pt x="70" y="42"/>
                </a:cubicBezTo>
                <a:cubicBezTo>
                  <a:pt x="75" y="37"/>
                  <a:pt x="75" y="37"/>
                  <a:pt x="75" y="37"/>
                </a:cubicBezTo>
                <a:cubicBezTo>
                  <a:pt x="74" y="37"/>
                  <a:pt x="73" y="36"/>
                  <a:pt x="72" y="36"/>
                </a:cubicBezTo>
                <a:cubicBezTo>
                  <a:pt x="70" y="35"/>
                  <a:pt x="68" y="35"/>
                  <a:pt x="66" y="35"/>
                </a:cubicBezTo>
                <a:cubicBezTo>
                  <a:pt x="64" y="35"/>
                  <a:pt x="62" y="35"/>
                  <a:pt x="60" y="36"/>
                </a:cubicBezTo>
                <a:cubicBezTo>
                  <a:pt x="58" y="37"/>
                  <a:pt x="57" y="38"/>
                  <a:pt x="55" y="39"/>
                </a:cubicBezTo>
                <a:cubicBezTo>
                  <a:pt x="54" y="41"/>
                  <a:pt x="53" y="43"/>
                  <a:pt x="52" y="44"/>
                </a:cubicBezTo>
                <a:cubicBezTo>
                  <a:pt x="51" y="46"/>
                  <a:pt x="51" y="48"/>
                  <a:pt x="51" y="50"/>
                </a:cubicBezTo>
                <a:cubicBezTo>
                  <a:pt x="51" y="52"/>
                  <a:pt x="51" y="53"/>
                  <a:pt x="51" y="54"/>
                </a:cubicBezTo>
                <a:cubicBezTo>
                  <a:pt x="44" y="54"/>
                  <a:pt x="44" y="54"/>
                  <a:pt x="44" y="54"/>
                </a:cubicBezTo>
                <a:cubicBezTo>
                  <a:pt x="44" y="53"/>
                  <a:pt x="44" y="52"/>
                  <a:pt x="44" y="50"/>
                </a:cubicBezTo>
                <a:close/>
                <a:moveTo>
                  <a:pt x="66" y="73"/>
                </a:moveTo>
                <a:cubicBezTo>
                  <a:pt x="61" y="73"/>
                  <a:pt x="57" y="71"/>
                  <a:pt x="53" y="68"/>
                </a:cubicBezTo>
                <a:cubicBezTo>
                  <a:pt x="49" y="73"/>
                  <a:pt x="49" y="73"/>
                  <a:pt x="49" y="73"/>
                </a:cubicBezTo>
                <a:cubicBezTo>
                  <a:pt x="49" y="59"/>
                  <a:pt x="49" y="59"/>
                  <a:pt x="49" y="59"/>
                </a:cubicBezTo>
                <a:cubicBezTo>
                  <a:pt x="62" y="59"/>
                  <a:pt x="62" y="59"/>
                  <a:pt x="62" y="59"/>
                </a:cubicBezTo>
                <a:cubicBezTo>
                  <a:pt x="58" y="64"/>
                  <a:pt x="58" y="64"/>
                  <a:pt x="58" y="64"/>
                </a:cubicBezTo>
                <a:cubicBezTo>
                  <a:pt x="59" y="64"/>
                  <a:pt x="59" y="64"/>
                  <a:pt x="60" y="65"/>
                </a:cubicBezTo>
                <a:cubicBezTo>
                  <a:pt x="62" y="66"/>
                  <a:pt x="64" y="66"/>
                  <a:pt x="66" y="66"/>
                </a:cubicBezTo>
                <a:cubicBezTo>
                  <a:pt x="68" y="66"/>
                  <a:pt x="70" y="66"/>
                  <a:pt x="72" y="65"/>
                </a:cubicBezTo>
                <a:cubicBezTo>
                  <a:pt x="74" y="64"/>
                  <a:pt x="76" y="63"/>
                  <a:pt x="77" y="61"/>
                </a:cubicBezTo>
                <a:cubicBezTo>
                  <a:pt x="79" y="60"/>
                  <a:pt x="80" y="58"/>
                  <a:pt x="81" y="57"/>
                </a:cubicBezTo>
                <a:cubicBezTo>
                  <a:pt x="82" y="55"/>
                  <a:pt x="82" y="53"/>
                  <a:pt x="82" y="50"/>
                </a:cubicBezTo>
                <a:cubicBezTo>
                  <a:pt x="82" y="49"/>
                  <a:pt x="82" y="48"/>
                  <a:pt x="81" y="47"/>
                </a:cubicBezTo>
                <a:cubicBezTo>
                  <a:pt x="89" y="47"/>
                  <a:pt x="89" y="47"/>
                  <a:pt x="89" y="47"/>
                </a:cubicBezTo>
                <a:cubicBezTo>
                  <a:pt x="89" y="48"/>
                  <a:pt x="89" y="49"/>
                  <a:pt x="89" y="50"/>
                </a:cubicBezTo>
                <a:cubicBezTo>
                  <a:pt x="89" y="63"/>
                  <a:pt x="79" y="73"/>
                  <a:pt x="66" y="7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" name="文本框 27"/>
          <p:cNvSpPr txBox="1"/>
          <p:nvPr/>
        </p:nvSpPr>
        <p:spPr>
          <a:xfrm>
            <a:off x="6630203" y="234392"/>
            <a:ext cx="1447832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>
                <a:solidFill>
                  <a:prstClr val="white"/>
                </a:solidFill>
                <a:sym typeface="+mn-ea"/>
              </a:rPr>
              <a:t>第五章 数据抽取</a:t>
            </a:r>
            <a:endParaRPr lang="zh-CN" altLang="en-US" sz="1350" dirty="0">
              <a:solidFill>
                <a:prstClr val="white"/>
              </a:solidFill>
            </a:endParaRPr>
          </a:p>
          <a:p>
            <a:pPr algn="l"/>
            <a:endParaRPr lang="zh-CN" altLang="en-US" sz="1350" dirty="0">
              <a:solidFill>
                <a:prstClr val="white"/>
              </a:solidFill>
            </a:endParaRPr>
          </a:p>
          <a:p>
            <a:endParaRPr lang="zh-CN" altLang="en-US" sz="1350" dirty="0">
              <a:solidFill>
                <a:prstClr val="white"/>
              </a:solidFill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1450517" y="976077"/>
            <a:ext cx="3085764" cy="4026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8" name="矩形 37"/>
          <p:cNvSpPr/>
          <p:nvPr/>
        </p:nvSpPr>
        <p:spPr>
          <a:xfrm>
            <a:off x="1552117" y="1008147"/>
            <a:ext cx="3085764" cy="33718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zh-CN" altLang="en-US" sz="1600" b="1" dirty="0" smtClean="0">
                <a:solidFill>
                  <a:schemeClr val="bg1"/>
                </a:solidFill>
              </a:rPr>
              <a:t>数据抽取</a:t>
            </a:r>
            <a:r>
              <a:rPr lang="zh-CN" altLang="en-US" sz="1600" b="1" dirty="0">
                <a:solidFill>
                  <a:schemeClr val="bg1"/>
                </a:solidFill>
              </a:rPr>
              <a:t>分类</a:t>
            </a:r>
            <a:endParaRPr lang="zh-CN" altLang="zh-CN" sz="1600" b="1" dirty="0">
              <a:solidFill>
                <a:schemeClr val="bg1"/>
              </a:solidFill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433070" y="975995"/>
            <a:ext cx="817880" cy="40259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/>
              <a:t>WEB</a:t>
            </a:r>
            <a:endParaRPr lang="en-US" altLang="zh-CN" b="1" dirty="0"/>
          </a:p>
        </p:txBody>
      </p:sp>
      <p:graphicFrame>
        <p:nvGraphicFramePr>
          <p:cNvPr id="9" name="图示 8"/>
          <p:cNvGraphicFramePr/>
          <p:nvPr/>
        </p:nvGraphicFramePr>
        <p:xfrm>
          <a:off x="542925" y="1626234"/>
          <a:ext cx="8018145" cy="37866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14" name="矩形 13"/>
          <p:cNvSpPr/>
          <p:nvPr/>
        </p:nvSpPr>
        <p:spPr>
          <a:xfrm>
            <a:off x="2357443" y="2161128"/>
            <a:ext cx="61072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1200" dirty="0"/>
              <a:t>人工方法进行</a:t>
            </a:r>
            <a:r>
              <a:rPr lang="en-US" altLang="zh-CN" sz="1200" dirty="0"/>
              <a:t>HTML</a:t>
            </a:r>
            <a:r>
              <a:rPr lang="zh-CN" altLang="zh-CN" sz="1200" dirty="0"/>
              <a:t>的数据抽取，主要的任务就是通过人工对网页源码结果的分析，借助编程语言，使用正则表达式，匹配</a:t>
            </a:r>
            <a:r>
              <a:rPr lang="en-US" altLang="zh-CN" sz="1200" dirty="0"/>
              <a:t>HTML</a:t>
            </a:r>
            <a:r>
              <a:rPr lang="zh-CN" altLang="zh-CN" sz="1200" dirty="0"/>
              <a:t>中的标签和标签属性，把有用的需要的数据过滤出来，实现</a:t>
            </a:r>
            <a:r>
              <a:rPr lang="en-US" altLang="zh-CN" sz="1200" dirty="0"/>
              <a:t>HTML</a:t>
            </a:r>
            <a:r>
              <a:rPr lang="zh-CN" altLang="zh-CN" sz="1200" dirty="0"/>
              <a:t>文件的数据抽取工作。</a:t>
            </a:r>
            <a:endParaRPr lang="zh-CN" altLang="zh-CN" sz="1200" dirty="0"/>
          </a:p>
        </p:txBody>
      </p:sp>
      <p:sp>
        <p:nvSpPr>
          <p:cNvPr id="15" name="矩形 14"/>
          <p:cNvSpPr/>
          <p:nvPr/>
        </p:nvSpPr>
        <p:spPr>
          <a:xfrm>
            <a:off x="2357444" y="3396998"/>
            <a:ext cx="61072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/>
              <a:t>JSON</a:t>
            </a:r>
            <a:r>
              <a:rPr lang="zh-CN" altLang="zh-CN" sz="1200" dirty="0"/>
              <a:t>的数据表现直截了当，通过花括号</a:t>
            </a:r>
            <a:r>
              <a:rPr lang="en-US" altLang="zh-CN" sz="1200" dirty="0"/>
              <a:t>{}</a:t>
            </a:r>
            <a:r>
              <a:rPr lang="zh-CN" altLang="zh-CN" sz="1200" dirty="0"/>
              <a:t>包裹，冒号：前面是数据的键，后面是数据的值，多个数据之间用逗号，分隔，若存在</a:t>
            </a:r>
            <a:r>
              <a:rPr lang="en-US" altLang="zh-CN" sz="1200" dirty="0" err="1"/>
              <a:t>JsonArray</a:t>
            </a:r>
            <a:r>
              <a:rPr lang="zh-CN" altLang="zh-CN" sz="1200" dirty="0"/>
              <a:t>，则用</a:t>
            </a:r>
            <a:r>
              <a:rPr lang="en-US" altLang="zh-CN" sz="1200" dirty="0"/>
              <a:t>[]</a:t>
            </a:r>
            <a:r>
              <a:rPr lang="zh-CN" altLang="zh-CN" sz="1200" dirty="0"/>
              <a:t>把数组的内容包裹起来。完全免除了对</a:t>
            </a:r>
            <a:r>
              <a:rPr lang="en-US" altLang="zh-CN" sz="1200" dirty="0"/>
              <a:t>HTML</a:t>
            </a:r>
            <a:r>
              <a:rPr lang="zh-CN" altLang="zh-CN" sz="1200" dirty="0"/>
              <a:t>源码标签和属性的分析，解决了人力负担</a:t>
            </a:r>
            <a:endParaRPr lang="zh-CN" altLang="en-US" sz="1200" dirty="0"/>
          </a:p>
        </p:txBody>
      </p:sp>
      <p:sp>
        <p:nvSpPr>
          <p:cNvPr id="17" name="矩形 16"/>
          <p:cNvSpPr/>
          <p:nvPr/>
        </p:nvSpPr>
        <p:spPr>
          <a:xfrm>
            <a:off x="2357445" y="4753674"/>
            <a:ext cx="61072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1200" dirty="0"/>
              <a:t>在</a:t>
            </a:r>
            <a:r>
              <a:rPr lang="en-US" altLang="zh-CN" sz="1200" dirty="0"/>
              <a:t>kettle</a:t>
            </a:r>
            <a:r>
              <a:rPr lang="zh-CN" altLang="zh-CN" sz="1200" dirty="0"/>
              <a:t>中可以使用两种方式读取和解析</a:t>
            </a:r>
            <a:r>
              <a:rPr lang="en-US" altLang="zh-CN" sz="1200" dirty="0"/>
              <a:t>XML</a:t>
            </a:r>
            <a:r>
              <a:rPr lang="zh-CN" altLang="zh-CN" sz="1200" dirty="0"/>
              <a:t>文件，分别是</a:t>
            </a:r>
            <a:r>
              <a:rPr lang="en-US" altLang="zh-CN" sz="1200" dirty="0"/>
              <a:t>Get data from xml</a:t>
            </a:r>
            <a:r>
              <a:rPr lang="zh-CN" altLang="zh-CN" sz="1200" dirty="0"/>
              <a:t>和</a:t>
            </a:r>
            <a:r>
              <a:rPr lang="en-US" altLang="zh-CN" sz="1200" dirty="0"/>
              <a:t> XML Input Stream (</a:t>
            </a:r>
            <a:r>
              <a:rPr lang="en-US" altLang="zh-CN" sz="1200" dirty="0" err="1"/>
              <a:t>StAX</a:t>
            </a:r>
            <a:r>
              <a:rPr lang="en-US" altLang="zh-CN" sz="1200" dirty="0"/>
              <a:t>)</a:t>
            </a:r>
            <a:endParaRPr lang="zh-CN" altLang="zh-CN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21" name="任意多边形 20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2" name="任意多边形 21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3" name="任意多边形 22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24" name="矩形 23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6" name="文本框 6"/>
          <p:cNvSpPr txBox="1"/>
          <p:nvPr/>
        </p:nvSpPr>
        <p:spPr>
          <a:xfrm>
            <a:off x="607500" y="177284"/>
            <a:ext cx="2477770" cy="32258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altLang="zh-CN" sz="2100" b="1" spc="225" dirty="0" smtClean="0">
                <a:solidFill>
                  <a:prstClr val="white"/>
                </a:solidFill>
                <a:sym typeface="+mn-ea"/>
              </a:rPr>
              <a:t>5.2 Web</a:t>
            </a:r>
            <a:r>
              <a:rPr lang="zh-CN" altLang="en-US" sz="2100" b="1" spc="225" dirty="0" smtClean="0">
                <a:solidFill>
                  <a:prstClr val="white"/>
                </a:solidFill>
                <a:sym typeface="+mn-ea"/>
              </a:rPr>
              <a:t>数据抽取</a:t>
            </a:r>
            <a:endParaRPr lang="zh-CN" altLang="en-US" sz="2100" b="1" spc="225" dirty="0">
              <a:solidFill>
                <a:prstClr val="white"/>
              </a:solidFill>
            </a:endParaRPr>
          </a:p>
        </p:txBody>
      </p:sp>
      <p:sp>
        <p:nvSpPr>
          <p:cNvPr id="29" name="Freeform 142"/>
          <p:cNvSpPr>
            <a:spLocks noEditPoints="1"/>
          </p:cNvSpPr>
          <p:nvPr/>
        </p:nvSpPr>
        <p:spPr bwMode="auto">
          <a:xfrm>
            <a:off x="126487" y="216716"/>
            <a:ext cx="382471" cy="244300"/>
          </a:xfrm>
          <a:custGeom>
            <a:avLst/>
            <a:gdLst>
              <a:gd name="T0" fmla="*/ 108 w 128"/>
              <a:gd name="T1" fmla="*/ 26 h 88"/>
              <a:gd name="T2" fmla="*/ 75 w 128"/>
              <a:gd name="T3" fmla="*/ 0 h 88"/>
              <a:gd name="T4" fmla="*/ 46 w 128"/>
              <a:gd name="T5" fmla="*/ 15 h 88"/>
              <a:gd name="T6" fmla="*/ 34 w 128"/>
              <a:gd name="T7" fmla="*/ 11 h 88"/>
              <a:gd name="T8" fmla="*/ 15 w 128"/>
              <a:gd name="T9" fmla="*/ 30 h 88"/>
              <a:gd name="T10" fmla="*/ 16 w 128"/>
              <a:gd name="T11" fmla="*/ 35 h 88"/>
              <a:gd name="T12" fmla="*/ 0 w 128"/>
              <a:gd name="T13" fmla="*/ 61 h 88"/>
              <a:gd name="T14" fmla="*/ 27 w 128"/>
              <a:gd name="T15" fmla="*/ 88 h 88"/>
              <a:gd name="T16" fmla="*/ 96 w 128"/>
              <a:gd name="T17" fmla="*/ 88 h 88"/>
              <a:gd name="T18" fmla="*/ 128 w 128"/>
              <a:gd name="T19" fmla="*/ 56 h 88"/>
              <a:gd name="T20" fmla="*/ 108 w 128"/>
              <a:gd name="T21" fmla="*/ 26 h 88"/>
              <a:gd name="T22" fmla="*/ 44 w 128"/>
              <a:gd name="T23" fmla="*/ 50 h 88"/>
              <a:gd name="T24" fmla="*/ 66 w 128"/>
              <a:gd name="T25" fmla="*/ 28 h 88"/>
              <a:gd name="T26" fmla="*/ 80 w 128"/>
              <a:gd name="T27" fmla="*/ 32 h 88"/>
              <a:gd name="T28" fmla="*/ 84 w 128"/>
              <a:gd name="T29" fmla="*/ 28 h 88"/>
              <a:gd name="T30" fmla="*/ 84 w 128"/>
              <a:gd name="T31" fmla="*/ 42 h 88"/>
              <a:gd name="T32" fmla="*/ 70 w 128"/>
              <a:gd name="T33" fmla="*/ 42 h 88"/>
              <a:gd name="T34" fmla="*/ 75 w 128"/>
              <a:gd name="T35" fmla="*/ 37 h 88"/>
              <a:gd name="T36" fmla="*/ 72 w 128"/>
              <a:gd name="T37" fmla="*/ 36 h 88"/>
              <a:gd name="T38" fmla="*/ 66 w 128"/>
              <a:gd name="T39" fmla="*/ 35 h 88"/>
              <a:gd name="T40" fmla="*/ 60 w 128"/>
              <a:gd name="T41" fmla="*/ 36 h 88"/>
              <a:gd name="T42" fmla="*/ 55 w 128"/>
              <a:gd name="T43" fmla="*/ 39 h 88"/>
              <a:gd name="T44" fmla="*/ 52 w 128"/>
              <a:gd name="T45" fmla="*/ 44 h 88"/>
              <a:gd name="T46" fmla="*/ 51 w 128"/>
              <a:gd name="T47" fmla="*/ 50 h 88"/>
              <a:gd name="T48" fmla="*/ 51 w 128"/>
              <a:gd name="T49" fmla="*/ 54 h 88"/>
              <a:gd name="T50" fmla="*/ 44 w 128"/>
              <a:gd name="T51" fmla="*/ 54 h 88"/>
              <a:gd name="T52" fmla="*/ 44 w 128"/>
              <a:gd name="T53" fmla="*/ 50 h 88"/>
              <a:gd name="T54" fmla="*/ 66 w 128"/>
              <a:gd name="T55" fmla="*/ 73 h 88"/>
              <a:gd name="T56" fmla="*/ 53 w 128"/>
              <a:gd name="T57" fmla="*/ 68 h 88"/>
              <a:gd name="T58" fmla="*/ 49 w 128"/>
              <a:gd name="T59" fmla="*/ 73 h 88"/>
              <a:gd name="T60" fmla="*/ 49 w 128"/>
              <a:gd name="T61" fmla="*/ 59 h 88"/>
              <a:gd name="T62" fmla="*/ 62 w 128"/>
              <a:gd name="T63" fmla="*/ 59 h 88"/>
              <a:gd name="T64" fmla="*/ 58 w 128"/>
              <a:gd name="T65" fmla="*/ 64 h 88"/>
              <a:gd name="T66" fmla="*/ 60 w 128"/>
              <a:gd name="T67" fmla="*/ 65 h 88"/>
              <a:gd name="T68" fmla="*/ 66 w 128"/>
              <a:gd name="T69" fmla="*/ 66 h 88"/>
              <a:gd name="T70" fmla="*/ 72 w 128"/>
              <a:gd name="T71" fmla="*/ 65 h 88"/>
              <a:gd name="T72" fmla="*/ 77 w 128"/>
              <a:gd name="T73" fmla="*/ 61 h 88"/>
              <a:gd name="T74" fmla="*/ 81 w 128"/>
              <a:gd name="T75" fmla="*/ 57 h 88"/>
              <a:gd name="T76" fmla="*/ 82 w 128"/>
              <a:gd name="T77" fmla="*/ 50 h 88"/>
              <a:gd name="T78" fmla="*/ 81 w 128"/>
              <a:gd name="T79" fmla="*/ 47 h 88"/>
              <a:gd name="T80" fmla="*/ 89 w 128"/>
              <a:gd name="T81" fmla="*/ 47 h 88"/>
              <a:gd name="T82" fmla="*/ 89 w 128"/>
              <a:gd name="T83" fmla="*/ 50 h 88"/>
              <a:gd name="T84" fmla="*/ 66 w 128"/>
              <a:gd name="T85" fmla="*/ 73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28" h="88">
                <a:moveTo>
                  <a:pt x="108" y="26"/>
                </a:moveTo>
                <a:cubicBezTo>
                  <a:pt x="104" y="11"/>
                  <a:pt x="91" y="0"/>
                  <a:pt x="75" y="0"/>
                </a:cubicBezTo>
                <a:cubicBezTo>
                  <a:pt x="63" y="0"/>
                  <a:pt x="52" y="6"/>
                  <a:pt x="46" y="15"/>
                </a:cubicBezTo>
                <a:cubicBezTo>
                  <a:pt x="43" y="13"/>
                  <a:pt x="38" y="11"/>
                  <a:pt x="34" y="11"/>
                </a:cubicBezTo>
                <a:cubicBezTo>
                  <a:pt x="24" y="11"/>
                  <a:pt x="15" y="20"/>
                  <a:pt x="15" y="30"/>
                </a:cubicBezTo>
                <a:cubicBezTo>
                  <a:pt x="15" y="32"/>
                  <a:pt x="16" y="34"/>
                  <a:pt x="16" y="35"/>
                </a:cubicBezTo>
                <a:cubicBezTo>
                  <a:pt x="7" y="40"/>
                  <a:pt x="0" y="49"/>
                  <a:pt x="0" y="61"/>
                </a:cubicBezTo>
                <a:cubicBezTo>
                  <a:pt x="0" y="76"/>
                  <a:pt x="12" y="88"/>
                  <a:pt x="27" y="88"/>
                </a:cubicBezTo>
                <a:cubicBezTo>
                  <a:pt x="96" y="88"/>
                  <a:pt x="96" y="88"/>
                  <a:pt x="96" y="88"/>
                </a:cubicBezTo>
                <a:cubicBezTo>
                  <a:pt x="114" y="88"/>
                  <a:pt x="128" y="74"/>
                  <a:pt x="128" y="56"/>
                </a:cubicBezTo>
                <a:cubicBezTo>
                  <a:pt x="128" y="42"/>
                  <a:pt x="120" y="31"/>
                  <a:pt x="108" y="26"/>
                </a:cubicBezTo>
                <a:close/>
                <a:moveTo>
                  <a:pt x="44" y="50"/>
                </a:moveTo>
                <a:cubicBezTo>
                  <a:pt x="44" y="38"/>
                  <a:pt x="54" y="28"/>
                  <a:pt x="66" y="28"/>
                </a:cubicBezTo>
                <a:cubicBezTo>
                  <a:pt x="71" y="28"/>
                  <a:pt x="76" y="30"/>
                  <a:pt x="80" y="32"/>
                </a:cubicBezTo>
                <a:cubicBezTo>
                  <a:pt x="84" y="28"/>
                  <a:pt x="84" y="28"/>
                  <a:pt x="84" y="28"/>
                </a:cubicBezTo>
                <a:cubicBezTo>
                  <a:pt x="84" y="42"/>
                  <a:pt x="84" y="42"/>
                  <a:pt x="84" y="42"/>
                </a:cubicBezTo>
                <a:cubicBezTo>
                  <a:pt x="70" y="42"/>
                  <a:pt x="70" y="42"/>
                  <a:pt x="70" y="42"/>
                </a:cubicBezTo>
                <a:cubicBezTo>
                  <a:pt x="75" y="37"/>
                  <a:pt x="75" y="37"/>
                  <a:pt x="75" y="37"/>
                </a:cubicBezTo>
                <a:cubicBezTo>
                  <a:pt x="74" y="37"/>
                  <a:pt x="73" y="36"/>
                  <a:pt x="72" y="36"/>
                </a:cubicBezTo>
                <a:cubicBezTo>
                  <a:pt x="70" y="35"/>
                  <a:pt x="68" y="35"/>
                  <a:pt x="66" y="35"/>
                </a:cubicBezTo>
                <a:cubicBezTo>
                  <a:pt x="64" y="35"/>
                  <a:pt x="62" y="35"/>
                  <a:pt x="60" y="36"/>
                </a:cubicBezTo>
                <a:cubicBezTo>
                  <a:pt x="58" y="37"/>
                  <a:pt x="57" y="38"/>
                  <a:pt x="55" y="39"/>
                </a:cubicBezTo>
                <a:cubicBezTo>
                  <a:pt x="54" y="41"/>
                  <a:pt x="53" y="43"/>
                  <a:pt x="52" y="44"/>
                </a:cubicBezTo>
                <a:cubicBezTo>
                  <a:pt x="51" y="46"/>
                  <a:pt x="51" y="48"/>
                  <a:pt x="51" y="50"/>
                </a:cubicBezTo>
                <a:cubicBezTo>
                  <a:pt x="51" y="52"/>
                  <a:pt x="51" y="53"/>
                  <a:pt x="51" y="54"/>
                </a:cubicBezTo>
                <a:cubicBezTo>
                  <a:pt x="44" y="54"/>
                  <a:pt x="44" y="54"/>
                  <a:pt x="44" y="54"/>
                </a:cubicBezTo>
                <a:cubicBezTo>
                  <a:pt x="44" y="53"/>
                  <a:pt x="44" y="52"/>
                  <a:pt x="44" y="50"/>
                </a:cubicBezTo>
                <a:close/>
                <a:moveTo>
                  <a:pt x="66" y="73"/>
                </a:moveTo>
                <a:cubicBezTo>
                  <a:pt x="61" y="73"/>
                  <a:pt x="57" y="71"/>
                  <a:pt x="53" y="68"/>
                </a:cubicBezTo>
                <a:cubicBezTo>
                  <a:pt x="49" y="73"/>
                  <a:pt x="49" y="73"/>
                  <a:pt x="49" y="73"/>
                </a:cubicBezTo>
                <a:cubicBezTo>
                  <a:pt x="49" y="59"/>
                  <a:pt x="49" y="59"/>
                  <a:pt x="49" y="59"/>
                </a:cubicBezTo>
                <a:cubicBezTo>
                  <a:pt x="62" y="59"/>
                  <a:pt x="62" y="59"/>
                  <a:pt x="62" y="59"/>
                </a:cubicBezTo>
                <a:cubicBezTo>
                  <a:pt x="58" y="64"/>
                  <a:pt x="58" y="64"/>
                  <a:pt x="58" y="64"/>
                </a:cubicBezTo>
                <a:cubicBezTo>
                  <a:pt x="59" y="64"/>
                  <a:pt x="59" y="64"/>
                  <a:pt x="60" y="65"/>
                </a:cubicBezTo>
                <a:cubicBezTo>
                  <a:pt x="62" y="66"/>
                  <a:pt x="64" y="66"/>
                  <a:pt x="66" y="66"/>
                </a:cubicBezTo>
                <a:cubicBezTo>
                  <a:pt x="68" y="66"/>
                  <a:pt x="70" y="66"/>
                  <a:pt x="72" y="65"/>
                </a:cubicBezTo>
                <a:cubicBezTo>
                  <a:pt x="74" y="64"/>
                  <a:pt x="76" y="63"/>
                  <a:pt x="77" y="61"/>
                </a:cubicBezTo>
                <a:cubicBezTo>
                  <a:pt x="79" y="60"/>
                  <a:pt x="80" y="58"/>
                  <a:pt x="81" y="57"/>
                </a:cubicBezTo>
                <a:cubicBezTo>
                  <a:pt x="82" y="55"/>
                  <a:pt x="82" y="53"/>
                  <a:pt x="82" y="50"/>
                </a:cubicBezTo>
                <a:cubicBezTo>
                  <a:pt x="82" y="49"/>
                  <a:pt x="82" y="48"/>
                  <a:pt x="81" y="47"/>
                </a:cubicBezTo>
                <a:cubicBezTo>
                  <a:pt x="89" y="47"/>
                  <a:pt x="89" y="47"/>
                  <a:pt x="89" y="47"/>
                </a:cubicBezTo>
                <a:cubicBezTo>
                  <a:pt x="89" y="48"/>
                  <a:pt x="89" y="49"/>
                  <a:pt x="89" y="50"/>
                </a:cubicBezTo>
                <a:cubicBezTo>
                  <a:pt x="89" y="63"/>
                  <a:pt x="79" y="73"/>
                  <a:pt x="66" y="7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" name="文本框 27"/>
          <p:cNvSpPr txBox="1"/>
          <p:nvPr/>
        </p:nvSpPr>
        <p:spPr>
          <a:xfrm>
            <a:off x="6630203" y="234392"/>
            <a:ext cx="1447832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>
                <a:solidFill>
                  <a:prstClr val="white"/>
                </a:solidFill>
                <a:sym typeface="+mn-ea"/>
              </a:rPr>
              <a:t>第五章 数据抽取</a:t>
            </a:r>
            <a:endParaRPr lang="zh-CN" altLang="en-US" sz="1350" dirty="0">
              <a:solidFill>
                <a:prstClr val="white"/>
              </a:solidFill>
            </a:endParaRPr>
          </a:p>
          <a:p>
            <a:pPr algn="l"/>
            <a:endParaRPr lang="zh-CN" altLang="en-US" sz="1350" dirty="0">
              <a:solidFill>
                <a:prstClr val="white"/>
              </a:solidFill>
            </a:endParaRPr>
          </a:p>
          <a:p>
            <a:endParaRPr lang="zh-CN" altLang="en-US" sz="1350" dirty="0">
              <a:solidFill>
                <a:prstClr val="white"/>
              </a:solidFill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1861362" y="1652987"/>
            <a:ext cx="3085764" cy="4026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8" name="矩形 37"/>
          <p:cNvSpPr/>
          <p:nvPr/>
        </p:nvSpPr>
        <p:spPr>
          <a:xfrm>
            <a:off x="2228392" y="1685057"/>
            <a:ext cx="3085764" cy="33718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zh-CN" altLang="en-US" sz="1600" b="1" dirty="0" smtClean="0">
                <a:solidFill>
                  <a:schemeClr val="bg1"/>
                </a:solidFill>
              </a:rPr>
              <a:t>数据抽取实例</a:t>
            </a:r>
            <a:endParaRPr lang="zh-CN" altLang="zh-CN" sz="1600" b="1" dirty="0">
              <a:solidFill>
                <a:schemeClr val="bg1"/>
              </a:solidFill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898525" y="1652905"/>
            <a:ext cx="817880" cy="40259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/>
              <a:t>JSON</a:t>
            </a:r>
            <a:endParaRPr lang="en-US" altLang="zh-CN" b="1" dirty="0"/>
          </a:p>
        </p:txBody>
      </p:sp>
      <p:graphicFrame>
        <p:nvGraphicFramePr>
          <p:cNvPr id="9" name="图示 8"/>
          <p:cNvGraphicFramePr/>
          <p:nvPr/>
        </p:nvGraphicFramePr>
        <p:xfrm>
          <a:off x="508440" y="2200407"/>
          <a:ext cx="8234966" cy="3216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14" name="矩形 13"/>
          <p:cNvSpPr/>
          <p:nvPr/>
        </p:nvSpPr>
        <p:spPr>
          <a:xfrm>
            <a:off x="2237693" y="2617314"/>
            <a:ext cx="65422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1400" dirty="0"/>
              <a:t>选择</a:t>
            </a:r>
            <a:r>
              <a:rPr lang="en-US" altLang="zh-CN" sz="1400" dirty="0"/>
              <a:t>JSON</a:t>
            </a:r>
            <a:r>
              <a:rPr lang="zh-CN" altLang="zh-CN" sz="1400" dirty="0"/>
              <a:t>文件，文件名为</a:t>
            </a:r>
            <a:r>
              <a:rPr lang="en-US" altLang="zh-CN" sz="1400" dirty="0"/>
              <a:t>chinacitylist.js</a:t>
            </a:r>
            <a:r>
              <a:rPr lang="zh-CN" altLang="zh-CN" sz="1400" dirty="0"/>
              <a:t>。如果使用</a:t>
            </a:r>
            <a:r>
              <a:rPr lang="en-US" altLang="zh-CN" sz="1400" dirty="0"/>
              <a:t>kettle</a:t>
            </a:r>
            <a:r>
              <a:rPr lang="zh-CN" altLang="zh-CN" sz="1400" dirty="0"/>
              <a:t>读取</a:t>
            </a:r>
            <a:r>
              <a:rPr lang="en-US" altLang="zh-CN" sz="1400" dirty="0"/>
              <a:t>JSON</a:t>
            </a:r>
            <a:r>
              <a:rPr lang="zh-CN" altLang="zh-CN" sz="1400" dirty="0"/>
              <a:t>文件，则文件的后缀名需要改为</a:t>
            </a:r>
            <a:r>
              <a:rPr lang="en-US" altLang="zh-CN" sz="1400" dirty="0" err="1"/>
              <a:t>js</a:t>
            </a:r>
            <a:r>
              <a:rPr lang="zh-CN" altLang="zh-CN" sz="1400" dirty="0"/>
              <a:t>，让</a:t>
            </a:r>
            <a:r>
              <a:rPr lang="en-US" altLang="zh-CN" sz="1400" dirty="0"/>
              <a:t>kettle</a:t>
            </a:r>
            <a:r>
              <a:rPr lang="zh-CN" altLang="zh-CN" sz="1400" dirty="0"/>
              <a:t>把该文件作为一个</a:t>
            </a:r>
            <a:r>
              <a:rPr lang="en-US" altLang="zh-CN" sz="1400" dirty="0"/>
              <a:t>JavaScript</a:t>
            </a:r>
            <a:r>
              <a:rPr lang="zh-CN" altLang="zh-CN" sz="1400" dirty="0"/>
              <a:t>文件来读取。</a:t>
            </a:r>
            <a:endParaRPr lang="zh-CN" altLang="zh-CN" sz="1400" dirty="0"/>
          </a:p>
        </p:txBody>
      </p:sp>
      <p:sp>
        <p:nvSpPr>
          <p:cNvPr id="15" name="矩形 14"/>
          <p:cNvSpPr/>
          <p:nvPr/>
        </p:nvSpPr>
        <p:spPr>
          <a:xfrm>
            <a:off x="2236446" y="3451935"/>
            <a:ext cx="650696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 smtClean="0"/>
              <a:t>在</a:t>
            </a:r>
            <a:r>
              <a:rPr lang="en-US" altLang="zh-CN" sz="1400" dirty="0"/>
              <a:t>kettle</a:t>
            </a:r>
            <a:r>
              <a:rPr lang="zh-CN" altLang="en-US" sz="1400" dirty="0"/>
              <a:t>的核心对象树中选择“</a:t>
            </a:r>
            <a:r>
              <a:rPr lang="en-US" altLang="zh-CN" sz="1400" dirty="0"/>
              <a:t>Input”  </a:t>
            </a:r>
            <a:r>
              <a:rPr lang="zh-CN" altLang="en-US" sz="1400" dirty="0"/>
              <a:t>，而不是“输入” 。从</a:t>
            </a:r>
            <a:r>
              <a:rPr lang="en-US" altLang="zh-CN" sz="1400" dirty="0"/>
              <a:t>Input</a:t>
            </a:r>
            <a:r>
              <a:rPr lang="zh-CN" altLang="en-US" sz="1400" dirty="0"/>
              <a:t>中，选中</a:t>
            </a:r>
            <a:r>
              <a:rPr lang="en-US" altLang="zh-CN" sz="1400" dirty="0"/>
              <a:t>JSON Input</a:t>
            </a:r>
            <a:r>
              <a:rPr lang="zh-CN" altLang="en-US" sz="1400" dirty="0"/>
              <a:t>对象，双击或者拖动到转化的编辑区域，根据读取的</a:t>
            </a:r>
            <a:r>
              <a:rPr lang="en-US" altLang="zh-CN" sz="1400" dirty="0"/>
              <a:t>JSON</a:t>
            </a:r>
            <a:r>
              <a:rPr lang="zh-CN" altLang="en-US" sz="1400" dirty="0"/>
              <a:t>文件的内容修改该对象名称为</a:t>
            </a:r>
            <a:r>
              <a:rPr lang="en-US" altLang="zh-CN" sz="1400" dirty="0" err="1"/>
              <a:t>JSONInputChinaCity</a:t>
            </a:r>
            <a:r>
              <a:rPr lang="zh-CN" altLang="en-US" sz="1400" dirty="0"/>
              <a:t>。</a:t>
            </a:r>
            <a:endParaRPr lang="zh-CN" altLang="en-US" sz="1400" dirty="0"/>
          </a:p>
        </p:txBody>
      </p:sp>
      <p:sp>
        <p:nvSpPr>
          <p:cNvPr id="16" name="矩形 15"/>
          <p:cNvSpPr/>
          <p:nvPr/>
        </p:nvSpPr>
        <p:spPr>
          <a:xfrm>
            <a:off x="2228392" y="4819566"/>
            <a:ext cx="65150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1400" dirty="0"/>
              <a:t>双击该对象，进行属性设置。在文件选项页中先浏览需要读取的文件，再选择增加，注意</a:t>
            </a:r>
            <a:r>
              <a:rPr lang="en-US" altLang="zh-CN" sz="1400" dirty="0"/>
              <a:t>JSON</a:t>
            </a:r>
            <a:r>
              <a:rPr lang="zh-CN" altLang="zh-CN" sz="1400" dirty="0"/>
              <a:t>文件的后缀名已经改为了</a:t>
            </a:r>
            <a:r>
              <a:rPr lang="en-US" altLang="zh-CN" sz="1400" dirty="0" err="1"/>
              <a:t>js</a:t>
            </a:r>
            <a:r>
              <a:rPr lang="zh-CN" altLang="zh-CN" sz="1400" dirty="0"/>
              <a:t>，如</a:t>
            </a:r>
            <a:r>
              <a:rPr lang="zh-CN" altLang="zh-CN" sz="1400" dirty="0" smtClean="0"/>
              <a:t>图</a:t>
            </a:r>
            <a:r>
              <a:rPr lang="en-US" altLang="zh-CN" sz="1400" dirty="0" smtClean="0"/>
              <a:t>5-6</a:t>
            </a:r>
            <a:r>
              <a:rPr lang="zh-CN" altLang="zh-CN" sz="1400" dirty="0" smtClean="0"/>
              <a:t>所</a:t>
            </a:r>
            <a:r>
              <a:rPr lang="zh-CN" altLang="zh-CN" sz="1400" dirty="0"/>
              <a:t>示</a:t>
            </a:r>
            <a:endParaRPr lang="en-US" altLang="zh-CN" sz="1400" dirty="0"/>
          </a:p>
        </p:txBody>
      </p:sp>
      <p:pic>
        <p:nvPicPr>
          <p:cNvPr id="27" name="图片 26"/>
          <p:cNvPicPr/>
          <p:nvPr/>
        </p:nvPicPr>
        <p:blipFill>
          <a:blip r:embed="rId6"/>
          <a:stretch>
            <a:fillRect/>
          </a:stretch>
        </p:blipFill>
        <p:spPr>
          <a:xfrm>
            <a:off x="6291113" y="3298261"/>
            <a:ext cx="678180" cy="16256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5" name="任意多边形 4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8" name="文本框 6"/>
          <p:cNvSpPr txBox="1"/>
          <p:nvPr/>
        </p:nvSpPr>
        <p:spPr>
          <a:xfrm>
            <a:off x="452232" y="173917"/>
            <a:ext cx="2660650" cy="414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00" b="1" spc="225" dirty="0" smtClean="0">
                <a:solidFill>
                  <a:prstClr val="white"/>
                </a:solidFill>
              </a:rPr>
              <a:t>5.2 Web</a:t>
            </a:r>
            <a:r>
              <a:rPr lang="zh-CN" altLang="en-US" sz="2100" b="1" spc="225" dirty="0" smtClean="0">
                <a:solidFill>
                  <a:prstClr val="white"/>
                </a:solidFill>
              </a:rPr>
              <a:t>数据抽取</a:t>
            </a:r>
            <a:endParaRPr lang="zh-CN" altLang="en-US" sz="2100" b="1" spc="225" dirty="0" smtClean="0">
              <a:solidFill>
                <a:prstClr val="white"/>
              </a:solidFill>
            </a:endParaRPr>
          </a:p>
        </p:txBody>
      </p:sp>
      <p:sp>
        <p:nvSpPr>
          <p:cNvPr id="9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10" name="文本框 27"/>
          <p:cNvSpPr txBox="1"/>
          <p:nvPr/>
        </p:nvSpPr>
        <p:spPr>
          <a:xfrm>
            <a:off x="6630203" y="234392"/>
            <a:ext cx="144783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>
                <a:solidFill>
                  <a:prstClr val="white"/>
                </a:solidFill>
                <a:sym typeface="+mn-ea"/>
              </a:rPr>
              <a:t>第五章 数据抽取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61336" y="1661481"/>
            <a:ext cx="806524" cy="75767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dirty="0" smtClean="0">
                <a:latin typeface="Impact" panose="020B0806030902050204" pitchFamily="34" charset="0"/>
              </a:rPr>
              <a:t>JSON</a:t>
            </a:r>
            <a:endParaRPr lang="zh-CN" altLang="en-US" sz="2400" dirty="0">
              <a:latin typeface="Impact" panose="020B0806030902050204" pitchFamily="34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433532" y="1126810"/>
            <a:ext cx="7105396" cy="1292342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latin typeface="Impact" panose="020B0806030902050204" pitchFamily="34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433532" y="1209883"/>
            <a:ext cx="7105396" cy="7848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700"/>
              </a:lnSpc>
            </a:pPr>
            <a:r>
              <a:rPr lang="zh-CN" altLang="en-US" sz="1600" dirty="0" smtClean="0"/>
              <a:t>先“浏览”找到需要抽取的</a:t>
            </a:r>
            <a:r>
              <a:rPr lang="en-US" altLang="zh-CN" sz="1600" dirty="0" smtClean="0"/>
              <a:t>JSON</a:t>
            </a:r>
            <a:r>
              <a:rPr lang="zh-CN" altLang="en-US" sz="1600" dirty="0" smtClean="0"/>
              <a:t>文件</a:t>
            </a:r>
            <a:r>
              <a:rPr lang="zh-CN" altLang="zh-CN" sz="1600" dirty="0" smtClean="0"/>
              <a:t>；</a:t>
            </a:r>
            <a:endParaRPr lang="en-US" altLang="zh-CN" sz="1600" dirty="0" smtClean="0"/>
          </a:p>
          <a:p>
            <a:pPr>
              <a:lnSpc>
                <a:spcPts val="2700"/>
              </a:lnSpc>
            </a:pPr>
            <a:r>
              <a:rPr lang="zh-CN" altLang="en-US" sz="1600" dirty="0" smtClean="0">
                <a:sym typeface="+mn-ea"/>
              </a:rPr>
              <a:t>再“增加”把选中的文件添加到“选中的文件”列表中</a:t>
            </a:r>
            <a:endParaRPr lang="en-US" altLang="zh-CN" sz="1600" dirty="0">
              <a:sym typeface="+mn-ea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385932" y="5403103"/>
            <a:ext cx="33313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dirty="0" smtClean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图</a:t>
            </a:r>
            <a:r>
              <a:rPr lang="en-US" altLang="zh-CN" dirty="0" smtClean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5-6 </a:t>
            </a:r>
            <a:r>
              <a:rPr lang="zh-CN" altLang="en-US" dirty="0" smtClean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添加</a:t>
            </a:r>
            <a:r>
              <a:rPr lang="zh-CN" altLang="en-US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需要读取的</a:t>
            </a:r>
            <a:r>
              <a:rPr lang="en-US" altLang="zh-CN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JSON</a:t>
            </a:r>
            <a:r>
              <a:rPr lang="zh-CN" altLang="en-US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文件</a:t>
            </a:r>
            <a:endParaRPr lang="zh-CN" altLang="en-US" dirty="0"/>
          </a:p>
        </p:txBody>
      </p:sp>
      <p:pic>
        <p:nvPicPr>
          <p:cNvPr id="26" name="图片 25"/>
          <p:cNvPicPr/>
          <p:nvPr/>
        </p:nvPicPr>
        <p:blipFill>
          <a:blip r:embed="rId1"/>
          <a:stretch>
            <a:fillRect/>
          </a:stretch>
        </p:blipFill>
        <p:spPr>
          <a:xfrm>
            <a:off x="1433531" y="2640788"/>
            <a:ext cx="5707497" cy="26627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21" name="任意多边形 20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2" name="任意多边形 21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3" name="任意多边形 22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24" name="矩形 23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6" name="文本框 6"/>
          <p:cNvSpPr txBox="1"/>
          <p:nvPr/>
        </p:nvSpPr>
        <p:spPr>
          <a:xfrm>
            <a:off x="607500" y="177284"/>
            <a:ext cx="2665730" cy="32258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2100" b="1" spc="225" dirty="0" smtClean="0">
                <a:solidFill>
                  <a:prstClr val="white"/>
                </a:solidFill>
                <a:sym typeface="+mn-ea"/>
              </a:rPr>
              <a:t>5.2 </a:t>
            </a:r>
            <a:r>
              <a:rPr lang="zh-CN" altLang="en-US" sz="2100" b="1" spc="225" dirty="0" smtClean="0">
                <a:solidFill>
                  <a:prstClr val="white"/>
                </a:solidFill>
                <a:sym typeface="+mn-ea"/>
              </a:rPr>
              <a:t>数据库数据清洗</a:t>
            </a:r>
            <a:endParaRPr lang="zh-CN" altLang="en-US" sz="2100" b="1" spc="225" dirty="0">
              <a:solidFill>
                <a:prstClr val="white"/>
              </a:solidFill>
            </a:endParaRPr>
          </a:p>
        </p:txBody>
      </p:sp>
      <p:sp>
        <p:nvSpPr>
          <p:cNvPr id="29" name="Freeform 142"/>
          <p:cNvSpPr>
            <a:spLocks noEditPoints="1"/>
          </p:cNvSpPr>
          <p:nvPr/>
        </p:nvSpPr>
        <p:spPr bwMode="auto">
          <a:xfrm>
            <a:off x="126487" y="216716"/>
            <a:ext cx="382471" cy="244300"/>
          </a:xfrm>
          <a:custGeom>
            <a:avLst/>
            <a:gdLst>
              <a:gd name="T0" fmla="*/ 108 w 128"/>
              <a:gd name="T1" fmla="*/ 26 h 88"/>
              <a:gd name="T2" fmla="*/ 75 w 128"/>
              <a:gd name="T3" fmla="*/ 0 h 88"/>
              <a:gd name="T4" fmla="*/ 46 w 128"/>
              <a:gd name="T5" fmla="*/ 15 h 88"/>
              <a:gd name="T6" fmla="*/ 34 w 128"/>
              <a:gd name="T7" fmla="*/ 11 h 88"/>
              <a:gd name="T8" fmla="*/ 15 w 128"/>
              <a:gd name="T9" fmla="*/ 30 h 88"/>
              <a:gd name="T10" fmla="*/ 16 w 128"/>
              <a:gd name="T11" fmla="*/ 35 h 88"/>
              <a:gd name="T12" fmla="*/ 0 w 128"/>
              <a:gd name="T13" fmla="*/ 61 h 88"/>
              <a:gd name="T14" fmla="*/ 27 w 128"/>
              <a:gd name="T15" fmla="*/ 88 h 88"/>
              <a:gd name="T16" fmla="*/ 96 w 128"/>
              <a:gd name="T17" fmla="*/ 88 h 88"/>
              <a:gd name="T18" fmla="*/ 128 w 128"/>
              <a:gd name="T19" fmla="*/ 56 h 88"/>
              <a:gd name="T20" fmla="*/ 108 w 128"/>
              <a:gd name="T21" fmla="*/ 26 h 88"/>
              <a:gd name="T22" fmla="*/ 44 w 128"/>
              <a:gd name="T23" fmla="*/ 50 h 88"/>
              <a:gd name="T24" fmla="*/ 66 w 128"/>
              <a:gd name="T25" fmla="*/ 28 h 88"/>
              <a:gd name="T26" fmla="*/ 80 w 128"/>
              <a:gd name="T27" fmla="*/ 32 h 88"/>
              <a:gd name="T28" fmla="*/ 84 w 128"/>
              <a:gd name="T29" fmla="*/ 28 h 88"/>
              <a:gd name="T30" fmla="*/ 84 w 128"/>
              <a:gd name="T31" fmla="*/ 42 h 88"/>
              <a:gd name="T32" fmla="*/ 70 w 128"/>
              <a:gd name="T33" fmla="*/ 42 h 88"/>
              <a:gd name="T34" fmla="*/ 75 w 128"/>
              <a:gd name="T35" fmla="*/ 37 h 88"/>
              <a:gd name="T36" fmla="*/ 72 w 128"/>
              <a:gd name="T37" fmla="*/ 36 h 88"/>
              <a:gd name="T38" fmla="*/ 66 w 128"/>
              <a:gd name="T39" fmla="*/ 35 h 88"/>
              <a:gd name="T40" fmla="*/ 60 w 128"/>
              <a:gd name="T41" fmla="*/ 36 h 88"/>
              <a:gd name="T42" fmla="*/ 55 w 128"/>
              <a:gd name="T43" fmla="*/ 39 h 88"/>
              <a:gd name="T44" fmla="*/ 52 w 128"/>
              <a:gd name="T45" fmla="*/ 44 h 88"/>
              <a:gd name="T46" fmla="*/ 51 w 128"/>
              <a:gd name="T47" fmla="*/ 50 h 88"/>
              <a:gd name="T48" fmla="*/ 51 w 128"/>
              <a:gd name="T49" fmla="*/ 54 h 88"/>
              <a:gd name="T50" fmla="*/ 44 w 128"/>
              <a:gd name="T51" fmla="*/ 54 h 88"/>
              <a:gd name="T52" fmla="*/ 44 w 128"/>
              <a:gd name="T53" fmla="*/ 50 h 88"/>
              <a:gd name="T54" fmla="*/ 66 w 128"/>
              <a:gd name="T55" fmla="*/ 73 h 88"/>
              <a:gd name="T56" fmla="*/ 53 w 128"/>
              <a:gd name="T57" fmla="*/ 68 h 88"/>
              <a:gd name="T58" fmla="*/ 49 w 128"/>
              <a:gd name="T59" fmla="*/ 73 h 88"/>
              <a:gd name="T60" fmla="*/ 49 w 128"/>
              <a:gd name="T61" fmla="*/ 59 h 88"/>
              <a:gd name="T62" fmla="*/ 62 w 128"/>
              <a:gd name="T63" fmla="*/ 59 h 88"/>
              <a:gd name="T64" fmla="*/ 58 w 128"/>
              <a:gd name="T65" fmla="*/ 64 h 88"/>
              <a:gd name="T66" fmla="*/ 60 w 128"/>
              <a:gd name="T67" fmla="*/ 65 h 88"/>
              <a:gd name="T68" fmla="*/ 66 w 128"/>
              <a:gd name="T69" fmla="*/ 66 h 88"/>
              <a:gd name="T70" fmla="*/ 72 w 128"/>
              <a:gd name="T71" fmla="*/ 65 h 88"/>
              <a:gd name="T72" fmla="*/ 77 w 128"/>
              <a:gd name="T73" fmla="*/ 61 h 88"/>
              <a:gd name="T74" fmla="*/ 81 w 128"/>
              <a:gd name="T75" fmla="*/ 57 h 88"/>
              <a:gd name="T76" fmla="*/ 82 w 128"/>
              <a:gd name="T77" fmla="*/ 50 h 88"/>
              <a:gd name="T78" fmla="*/ 81 w 128"/>
              <a:gd name="T79" fmla="*/ 47 h 88"/>
              <a:gd name="T80" fmla="*/ 89 w 128"/>
              <a:gd name="T81" fmla="*/ 47 h 88"/>
              <a:gd name="T82" fmla="*/ 89 w 128"/>
              <a:gd name="T83" fmla="*/ 50 h 88"/>
              <a:gd name="T84" fmla="*/ 66 w 128"/>
              <a:gd name="T85" fmla="*/ 73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28" h="88">
                <a:moveTo>
                  <a:pt x="108" y="26"/>
                </a:moveTo>
                <a:cubicBezTo>
                  <a:pt x="104" y="11"/>
                  <a:pt x="91" y="0"/>
                  <a:pt x="75" y="0"/>
                </a:cubicBezTo>
                <a:cubicBezTo>
                  <a:pt x="63" y="0"/>
                  <a:pt x="52" y="6"/>
                  <a:pt x="46" y="15"/>
                </a:cubicBezTo>
                <a:cubicBezTo>
                  <a:pt x="43" y="13"/>
                  <a:pt x="38" y="11"/>
                  <a:pt x="34" y="11"/>
                </a:cubicBezTo>
                <a:cubicBezTo>
                  <a:pt x="24" y="11"/>
                  <a:pt x="15" y="20"/>
                  <a:pt x="15" y="30"/>
                </a:cubicBezTo>
                <a:cubicBezTo>
                  <a:pt x="15" y="32"/>
                  <a:pt x="16" y="34"/>
                  <a:pt x="16" y="35"/>
                </a:cubicBezTo>
                <a:cubicBezTo>
                  <a:pt x="7" y="40"/>
                  <a:pt x="0" y="49"/>
                  <a:pt x="0" y="61"/>
                </a:cubicBezTo>
                <a:cubicBezTo>
                  <a:pt x="0" y="76"/>
                  <a:pt x="12" y="88"/>
                  <a:pt x="27" y="88"/>
                </a:cubicBezTo>
                <a:cubicBezTo>
                  <a:pt x="96" y="88"/>
                  <a:pt x="96" y="88"/>
                  <a:pt x="96" y="88"/>
                </a:cubicBezTo>
                <a:cubicBezTo>
                  <a:pt x="114" y="88"/>
                  <a:pt x="128" y="74"/>
                  <a:pt x="128" y="56"/>
                </a:cubicBezTo>
                <a:cubicBezTo>
                  <a:pt x="128" y="42"/>
                  <a:pt x="120" y="31"/>
                  <a:pt x="108" y="26"/>
                </a:cubicBezTo>
                <a:close/>
                <a:moveTo>
                  <a:pt x="44" y="50"/>
                </a:moveTo>
                <a:cubicBezTo>
                  <a:pt x="44" y="38"/>
                  <a:pt x="54" y="28"/>
                  <a:pt x="66" y="28"/>
                </a:cubicBezTo>
                <a:cubicBezTo>
                  <a:pt x="71" y="28"/>
                  <a:pt x="76" y="30"/>
                  <a:pt x="80" y="32"/>
                </a:cubicBezTo>
                <a:cubicBezTo>
                  <a:pt x="84" y="28"/>
                  <a:pt x="84" y="28"/>
                  <a:pt x="84" y="28"/>
                </a:cubicBezTo>
                <a:cubicBezTo>
                  <a:pt x="84" y="42"/>
                  <a:pt x="84" y="42"/>
                  <a:pt x="84" y="42"/>
                </a:cubicBezTo>
                <a:cubicBezTo>
                  <a:pt x="70" y="42"/>
                  <a:pt x="70" y="42"/>
                  <a:pt x="70" y="42"/>
                </a:cubicBezTo>
                <a:cubicBezTo>
                  <a:pt x="75" y="37"/>
                  <a:pt x="75" y="37"/>
                  <a:pt x="75" y="37"/>
                </a:cubicBezTo>
                <a:cubicBezTo>
                  <a:pt x="74" y="37"/>
                  <a:pt x="73" y="36"/>
                  <a:pt x="72" y="36"/>
                </a:cubicBezTo>
                <a:cubicBezTo>
                  <a:pt x="70" y="35"/>
                  <a:pt x="68" y="35"/>
                  <a:pt x="66" y="35"/>
                </a:cubicBezTo>
                <a:cubicBezTo>
                  <a:pt x="64" y="35"/>
                  <a:pt x="62" y="35"/>
                  <a:pt x="60" y="36"/>
                </a:cubicBezTo>
                <a:cubicBezTo>
                  <a:pt x="58" y="37"/>
                  <a:pt x="57" y="38"/>
                  <a:pt x="55" y="39"/>
                </a:cubicBezTo>
                <a:cubicBezTo>
                  <a:pt x="54" y="41"/>
                  <a:pt x="53" y="43"/>
                  <a:pt x="52" y="44"/>
                </a:cubicBezTo>
                <a:cubicBezTo>
                  <a:pt x="51" y="46"/>
                  <a:pt x="51" y="48"/>
                  <a:pt x="51" y="50"/>
                </a:cubicBezTo>
                <a:cubicBezTo>
                  <a:pt x="51" y="52"/>
                  <a:pt x="51" y="53"/>
                  <a:pt x="51" y="54"/>
                </a:cubicBezTo>
                <a:cubicBezTo>
                  <a:pt x="44" y="54"/>
                  <a:pt x="44" y="54"/>
                  <a:pt x="44" y="54"/>
                </a:cubicBezTo>
                <a:cubicBezTo>
                  <a:pt x="44" y="53"/>
                  <a:pt x="44" y="52"/>
                  <a:pt x="44" y="50"/>
                </a:cubicBezTo>
                <a:close/>
                <a:moveTo>
                  <a:pt x="66" y="73"/>
                </a:moveTo>
                <a:cubicBezTo>
                  <a:pt x="61" y="73"/>
                  <a:pt x="57" y="71"/>
                  <a:pt x="53" y="68"/>
                </a:cubicBezTo>
                <a:cubicBezTo>
                  <a:pt x="49" y="73"/>
                  <a:pt x="49" y="73"/>
                  <a:pt x="49" y="73"/>
                </a:cubicBezTo>
                <a:cubicBezTo>
                  <a:pt x="49" y="59"/>
                  <a:pt x="49" y="59"/>
                  <a:pt x="49" y="59"/>
                </a:cubicBezTo>
                <a:cubicBezTo>
                  <a:pt x="62" y="59"/>
                  <a:pt x="62" y="59"/>
                  <a:pt x="62" y="59"/>
                </a:cubicBezTo>
                <a:cubicBezTo>
                  <a:pt x="58" y="64"/>
                  <a:pt x="58" y="64"/>
                  <a:pt x="58" y="64"/>
                </a:cubicBezTo>
                <a:cubicBezTo>
                  <a:pt x="59" y="64"/>
                  <a:pt x="59" y="64"/>
                  <a:pt x="60" y="65"/>
                </a:cubicBezTo>
                <a:cubicBezTo>
                  <a:pt x="62" y="66"/>
                  <a:pt x="64" y="66"/>
                  <a:pt x="66" y="66"/>
                </a:cubicBezTo>
                <a:cubicBezTo>
                  <a:pt x="68" y="66"/>
                  <a:pt x="70" y="66"/>
                  <a:pt x="72" y="65"/>
                </a:cubicBezTo>
                <a:cubicBezTo>
                  <a:pt x="74" y="64"/>
                  <a:pt x="76" y="63"/>
                  <a:pt x="77" y="61"/>
                </a:cubicBezTo>
                <a:cubicBezTo>
                  <a:pt x="79" y="60"/>
                  <a:pt x="80" y="58"/>
                  <a:pt x="81" y="57"/>
                </a:cubicBezTo>
                <a:cubicBezTo>
                  <a:pt x="82" y="55"/>
                  <a:pt x="82" y="53"/>
                  <a:pt x="82" y="50"/>
                </a:cubicBezTo>
                <a:cubicBezTo>
                  <a:pt x="82" y="49"/>
                  <a:pt x="82" y="48"/>
                  <a:pt x="81" y="47"/>
                </a:cubicBezTo>
                <a:cubicBezTo>
                  <a:pt x="89" y="47"/>
                  <a:pt x="89" y="47"/>
                  <a:pt x="89" y="47"/>
                </a:cubicBezTo>
                <a:cubicBezTo>
                  <a:pt x="89" y="48"/>
                  <a:pt x="89" y="49"/>
                  <a:pt x="89" y="50"/>
                </a:cubicBezTo>
                <a:cubicBezTo>
                  <a:pt x="89" y="63"/>
                  <a:pt x="79" y="73"/>
                  <a:pt x="66" y="7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" name="文本框 27"/>
          <p:cNvSpPr txBox="1"/>
          <p:nvPr/>
        </p:nvSpPr>
        <p:spPr>
          <a:xfrm>
            <a:off x="6630203" y="234392"/>
            <a:ext cx="1447832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>
                <a:solidFill>
                  <a:prstClr val="white"/>
                </a:solidFill>
                <a:sym typeface="+mn-ea"/>
              </a:rPr>
              <a:t>第五章 数据抽取</a:t>
            </a:r>
            <a:endParaRPr lang="zh-CN" altLang="en-US" sz="1350" dirty="0">
              <a:solidFill>
                <a:prstClr val="white"/>
              </a:solidFill>
            </a:endParaRPr>
          </a:p>
          <a:p>
            <a:endParaRPr lang="zh-CN" altLang="en-US" sz="1350" dirty="0">
              <a:solidFill>
                <a:prstClr val="white"/>
              </a:solidFill>
            </a:endParaRPr>
          </a:p>
          <a:p>
            <a:endParaRPr lang="zh-CN" altLang="en-US" sz="1350" dirty="0">
              <a:solidFill>
                <a:prstClr val="white"/>
              </a:solidFill>
            </a:endParaRPr>
          </a:p>
        </p:txBody>
      </p:sp>
      <p:graphicFrame>
        <p:nvGraphicFramePr>
          <p:cNvPr id="10" name="图示 9"/>
          <p:cNvGraphicFramePr/>
          <p:nvPr/>
        </p:nvGraphicFramePr>
        <p:xfrm>
          <a:off x="805815" y="1173815"/>
          <a:ext cx="7795260" cy="21485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12" name="文本框 11"/>
          <p:cNvSpPr txBox="1"/>
          <p:nvPr/>
        </p:nvSpPr>
        <p:spPr>
          <a:xfrm>
            <a:off x="2476500" y="2131202"/>
            <a:ext cx="6124575" cy="116955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zh-CN" sz="1400" dirty="0"/>
              <a:t>在“字段”选项页中需要抽取的</a:t>
            </a:r>
            <a:r>
              <a:rPr lang="en-US" altLang="zh-CN" sz="1400" dirty="0"/>
              <a:t>JSON</a:t>
            </a:r>
            <a:r>
              <a:rPr lang="zh-CN" altLang="zh-CN" sz="1400" dirty="0"/>
              <a:t>文件的字段进行指派，这也是</a:t>
            </a:r>
            <a:r>
              <a:rPr lang="en-US" altLang="zh-CN" sz="1400" dirty="0"/>
              <a:t>JSON</a:t>
            </a:r>
            <a:r>
              <a:rPr lang="zh-CN" altLang="zh-CN" sz="1400" dirty="0"/>
              <a:t>文件抽取和之前提到的所有文件类型抽取的最大不同，</a:t>
            </a:r>
            <a:r>
              <a:rPr lang="en-US" altLang="zh-CN" sz="1400" dirty="0"/>
              <a:t>JSON Input</a:t>
            </a:r>
            <a:r>
              <a:rPr lang="zh-CN" altLang="zh-CN" sz="1400" dirty="0"/>
              <a:t>缺少自动获取</a:t>
            </a:r>
            <a:r>
              <a:rPr lang="en-US" altLang="zh-CN" sz="1400" dirty="0"/>
              <a:t>JSON</a:t>
            </a:r>
            <a:r>
              <a:rPr lang="zh-CN" altLang="zh-CN" sz="1400" dirty="0"/>
              <a:t>文件的字段，需要人工手动的进行输入，而且路径必须输入准确，并且对于</a:t>
            </a:r>
            <a:r>
              <a:rPr lang="en-US" altLang="zh-CN" sz="1400" dirty="0"/>
              <a:t>JSON</a:t>
            </a:r>
            <a:r>
              <a:rPr lang="zh-CN" altLang="zh-CN" sz="1400" dirty="0"/>
              <a:t>文件中需要抽取的内容，</a:t>
            </a:r>
            <a:r>
              <a:rPr lang="en-US" altLang="zh-CN" sz="1400" dirty="0"/>
              <a:t>JSON Input</a:t>
            </a:r>
            <a:r>
              <a:rPr lang="zh-CN" altLang="zh-CN" sz="1400" dirty="0"/>
              <a:t>也有一些特殊</a:t>
            </a:r>
            <a:r>
              <a:rPr lang="zh-CN" altLang="zh-CN" sz="1400" dirty="0" smtClean="0"/>
              <a:t>要求。</a:t>
            </a:r>
            <a:r>
              <a:rPr lang="zh-CN" altLang="en-US" sz="1400" dirty="0" smtClean="0"/>
              <a:t>如图</a:t>
            </a:r>
            <a:r>
              <a:rPr lang="en-US" altLang="zh-CN" sz="1400" dirty="0" smtClean="0"/>
              <a:t>5-7</a:t>
            </a:r>
            <a:r>
              <a:rPr lang="zh-CN" altLang="en-US" sz="1400" dirty="0" smtClean="0"/>
              <a:t>所示</a:t>
            </a:r>
            <a:endParaRPr lang="zh-CN" altLang="en-US" sz="1400" dirty="0"/>
          </a:p>
        </p:txBody>
      </p:sp>
      <p:pic>
        <p:nvPicPr>
          <p:cNvPr id="27" name="图片 26"/>
          <p:cNvPicPr/>
          <p:nvPr/>
        </p:nvPicPr>
        <p:blipFill>
          <a:blip r:embed="rId6"/>
          <a:stretch>
            <a:fillRect/>
          </a:stretch>
        </p:blipFill>
        <p:spPr>
          <a:xfrm>
            <a:off x="1170522" y="3356543"/>
            <a:ext cx="4394835" cy="257556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5565357" y="5596989"/>
            <a:ext cx="21771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kern="1050" dirty="0" smtClean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图</a:t>
            </a:r>
            <a:r>
              <a:rPr lang="en-US" altLang="zh-CN" kern="1050" dirty="0" smtClean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5-7 </a:t>
            </a:r>
            <a:r>
              <a:rPr lang="zh-CN" altLang="zh-CN" kern="1050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设置</a:t>
            </a:r>
            <a:r>
              <a:rPr lang="en-US" altLang="zh-CN" kern="1050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JSON</a:t>
            </a:r>
            <a:r>
              <a:rPr lang="zh-CN" altLang="zh-CN" kern="1050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字段</a:t>
            </a:r>
            <a:endParaRPr lang="zh-CN" alt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21" name="任意多边形 20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2" name="任意多边形 21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3" name="任意多边形 22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24" name="矩形 23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6" name="文本框 6"/>
          <p:cNvSpPr txBox="1"/>
          <p:nvPr/>
        </p:nvSpPr>
        <p:spPr>
          <a:xfrm>
            <a:off x="607500" y="177284"/>
            <a:ext cx="2477770" cy="32258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2100" b="1" spc="225" dirty="0" smtClean="0">
                <a:solidFill>
                  <a:prstClr val="white"/>
                </a:solidFill>
                <a:sym typeface="+mn-ea"/>
              </a:rPr>
              <a:t>5.2 Web</a:t>
            </a:r>
            <a:r>
              <a:rPr lang="zh-CN" altLang="en-US" sz="2100" b="1" spc="225" dirty="0" smtClean="0">
                <a:solidFill>
                  <a:prstClr val="white"/>
                </a:solidFill>
                <a:sym typeface="+mn-ea"/>
              </a:rPr>
              <a:t>数据抽取</a:t>
            </a:r>
            <a:endParaRPr lang="zh-CN" altLang="en-US" sz="2100" b="1" spc="225" dirty="0">
              <a:solidFill>
                <a:prstClr val="white"/>
              </a:solidFill>
            </a:endParaRPr>
          </a:p>
        </p:txBody>
      </p:sp>
      <p:sp>
        <p:nvSpPr>
          <p:cNvPr id="29" name="Freeform 142"/>
          <p:cNvSpPr>
            <a:spLocks noEditPoints="1"/>
          </p:cNvSpPr>
          <p:nvPr/>
        </p:nvSpPr>
        <p:spPr bwMode="auto">
          <a:xfrm>
            <a:off x="126487" y="216716"/>
            <a:ext cx="382471" cy="244300"/>
          </a:xfrm>
          <a:custGeom>
            <a:avLst/>
            <a:gdLst>
              <a:gd name="T0" fmla="*/ 108 w 128"/>
              <a:gd name="T1" fmla="*/ 26 h 88"/>
              <a:gd name="T2" fmla="*/ 75 w 128"/>
              <a:gd name="T3" fmla="*/ 0 h 88"/>
              <a:gd name="T4" fmla="*/ 46 w 128"/>
              <a:gd name="T5" fmla="*/ 15 h 88"/>
              <a:gd name="T6" fmla="*/ 34 w 128"/>
              <a:gd name="T7" fmla="*/ 11 h 88"/>
              <a:gd name="T8" fmla="*/ 15 w 128"/>
              <a:gd name="T9" fmla="*/ 30 h 88"/>
              <a:gd name="T10" fmla="*/ 16 w 128"/>
              <a:gd name="T11" fmla="*/ 35 h 88"/>
              <a:gd name="T12" fmla="*/ 0 w 128"/>
              <a:gd name="T13" fmla="*/ 61 h 88"/>
              <a:gd name="T14" fmla="*/ 27 w 128"/>
              <a:gd name="T15" fmla="*/ 88 h 88"/>
              <a:gd name="T16" fmla="*/ 96 w 128"/>
              <a:gd name="T17" fmla="*/ 88 h 88"/>
              <a:gd name="T18" fmla="*/ 128 w 128"/>
              <a:gd name="T19" fmla="*/ 56 h 88"/>
              <a:gd name="T20" fmla="*/ 108 w 128"/>
              <a:gd name="T21" fmla="*/ 26 h 88"/>
              <a:gd name="T22" fmla="*/ 44 w 128"/>
              <a:gd name="T23" fmla="*/ 50 h 88"/>
              <a:gd name="T24" fmla="*/ 66 w 128"/>
              <a:gd name="T25" fmla="*/ 28 h 88"/>
              <a:gd name="T26" fmla="*/ 80 w 128"/>
              <a:gd name="T27" fmla="*/ 32 h 88"/>
              <a:gd name="T28" fmla="*/ 84 w 128"/>
              <a:gd name="T29" fmla="*/ 28 h 88"/>
              <a:gd name="T30" fmla="*/ 84 w 128"/>
              <a:gd name="T31" fmla="*/ 42 h 88"/>
              <a:gd name="T32" fmla="*/ 70 w 128"/>
              <a:gd name="T33" fmla="*/ 42 h 88"/>
              <a:gd name="T34" fmla="*/ 75 w 128"/>
              <a:gd name="T35" fmla="*/ 37 h 88"/>
              <a:gd name="T36" fmla="*/ 72 w 128"/>
              <a:gd name="T37" fmla="*/ 36 h 88"/>
              <a:gd name="T38" fmla="*/ 66 w 128"/>
              <a:gd name="T39" fmla="*/ 35 h 88"/>
              <a:gd name="T40" fmla="*/ 60 w 128"/>
              <a:gd name="T41" fmla="*/ 36 h 88"/>
              <a:gd name="T42" fmla="*/ 55 w 128"/>
              <a:gd name="T43" fmla="*/ 39 h 88"/>
              <a:gd name="T44" fmla="*/ 52 w 128"/>
              <a:gd name="T45" fmla="*/ 44 h 88"/>
              <a:gd name="T46" fmla="*/ 51 w 128"/>
              <a:gd name="T47" fmla="*/ 50 h 88"/>
              <a:gd name="T48" fmla="*/ 51 w 128"/>
              <a:gd name="T49" fmla="*/ 54 h 88"/>
              <a:gd name="T50" fmla="*/ 44 w 128"/>
              <a:gd name="T51" fmla="*/ 54 h 88"/>
              <a:gd name="T52" fmla="*/ 44 w 128"/>
              <a:gd name="T53" fmla="*/ 50 h 88"/>
              <a:gd name="T54" fmla="*/ 66 w 128"/>
              <a:gd name="T55" fmla="*/ 73 h 88"/>
              <a:gd name="T56" fmla="*/ 53 w 128"/>
              <a:gd name="T57" fmla="*/ 68 h 88"/>
              <a:gd name="T58" fmla="*/ 49 w 128"/>
              <a:gd name="T59" fmla="*/ 73 h 88"/>
              <a:gd name="T60" fmla="*/ 49 w 128"/>
              <a:gd name="T61" fmla="*/ 59 h 88"/>
              <a:gd name="T62" fmla="*/ 62 w 128"/>
              <a:gd name="T63" fmla="*/ 59 h 88"/>
              <a:gd name="T64" fmla="*/ 58 w 128"/>
              <a:gd name="T65" fmla="*/ 64 h 88"/>
              <a:gd name="T66" fmla="*/ 60 w 128"/>
              <a:gd name="T67" fmla="*/ 65 h 88"/>
              <a:gd name="T68" fmla="*/ 66 w 128"/>
              <a:gd name="T69" fmla="*/ 66 h 88"/>
              <a:gd name="T70" fmla="*/ 72 w 128"/>
              <a:gd name="T71" fmla="*/ 65 h 88"/>
              <a:gd name="T72" fmla="*/ 77 w 128"/>
              <a:gd name="T73" fmla="*/ 61 h 88"/>
              <a:gd name="T74" fmla="*/ 81 w 128"/>
              <a:gd name="T75" fmla="*/ 57 h 88"/>
              <a:gd name="T76" fmla="*/ 82 w 128"/>
              <a:gd name="T77" fmla="*/ 50 h 88"/>
              <a:gd name="T78" fmla="*/ 81 w 128"/>
              <a:gd name="T79" fmla="*/ 47 h 88"/>
              <a:gd name="T80" fmla="*/ 89 w 128"/>
              <a:gd name="T81" fmla="*/ 47 h 88"/>
              <a:gd name="T82" fmla="*/ 89 w 128"/>
              <a:gd name="T83" fmla="*/ 50 h 88"/>
              <a:gd name="T84" fmla="*/ 66 w 128"/>
              <a:gd name="T85" fmla="*/ 73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28" h="88">
                <a:moveTo>
                  <a:pt x="108" y="26"/>
                </a:moveTo>
                <a:cubicBezTo>
                  <a:pt x="104" y="11"/>
                  <a:pt x="91" y="0"/>
                  <a:pt x="75" y="0"/>
                </a:cubicBezTo>
                <a:cubicBezTo>
                  <a:pt x="63" y="0"/>
                  <a:pt x="52" y="6"/>
                  <a:pt x="46" y="15"/>
                </a:cubicBezTo>
                <a:cubicBezTo>
                  <a:pt x="43" y="13"/>
                  <a:pt x="38" y="11"/>
                  <a:pt x="34" y="11"/>
                </a:cubicBezTo>
                <a:cubicBezTo>
                  <a:pt x="24" y="11"/>
                  <a:pt x="15" y="20"/>
                  <a:pt x="15" y="30"/>
                </a:cubicBezTo>
                <a:cubicBezTo>
                  <a:pt x="15" y="32"/>
                  <a:pt x="16" y="34"/>
                  <a:pt x="16" y="35"/>
                </a:cubicBezTo>
                <a:cubicBezTo>
                  <a:pt x="7" y="40"/>
                  <a:pt x="0" y="49"/>
                  <a:pt x="0" y="61"/>
                </a:cubicBezTo>
                <a:cubicBezTo>
                  <a:pt x="0" y="76"/>
                  <a:pt x="12" y="88"/>
                  <a:pt x="27" y="88"/>
                </a:cubicBezTo>
                <a:cubicBezTo>
                  <a:pt x="96" y="88"/>
                  <a:pt x="96" y="88"/>
                  <a:pt x="96" y="88"/>
                </a:cubicBezTo>
                <a:cubicBezTo>
                  <a:pt x="114" y="88"/>
                  <a:pt x="128" y="74"/>
                  <a:pt x="128" y="56"/>
                </a:cubicBezTo>
                <a:cubicBezTo>
                  <a:pt x="128" y="42"/>
                  <a:pt x="120" y="31"/>
                  <a:pt x="108" y="26"/>
                </a:cubicBezTo>
                <a:close/>
                <a:moveTo>
                  <a:pt x="44" y="50"/>
                </a:moveTo>
                <a:cubicBezTo>
                  <a:pt x="44" y="38"/>
                  <a:pt x="54" y="28"/>
                  <a:pt x="66" y="28"/>
                </a:cubicBezTo>
                <a:cubicBezTo>
                  <a:pt x="71" y="28"/>
                  <a:pt x="76" y="30"/>
                  <a:pt x="80" y="32"/>
                </a:cubicBezTo>
                <a:cubicBezTo>
                  <a:pt x="84" y="28"/>
                  <a:pt x="84" y="28"/>
                  <a:pt x="84" y="28"/>
                </a:cubicBezTo>
                <a:cubicBezTo>
                  <a:pt x="84" y="42"/>
                  <a:pt x="84" y="42"/>
                  <a:pt x="84" y="42"/>
                </a:cubicBezTo>
                <a:cubicBezTo>
                  <a:pt x="70" y="42"/>
                  <a:pt x="70" y="42"/>
                  <a:pt x="70" y="42"/>
                </a:cubicBezTo>
                <a:cubicBezTo>
                  <a:pt x="75" y="37"/>
                  <a:pt x="75" y="37"/>
                  <a:pt x="75" y="37"/>
                </a:cubicBezTo>
                <a:cubicBezTo>
                  <a:pt x="74" y="37"/>
                  <a:pt x="73" y="36"/>
                  <a:pt x="72" y="36"/>
                </a:cubicBezTo>
                <a:cubicBezTo>
                  <a:pt x="70" y="35"/>
                  <a:pt x="68" y="35"/>
                  <a:pt x="66" y="35"/>
                </a:cubicBezTo>
                <a:cubicBezTo>
                  <a:pt x="64" y="35"/>
                  <a:pt x="62" y="35"/>
                  <a:pt x="60" y="36"/>
                </a:cubicBezTo>
                <a:cubicBezTo>
                  <a:pt x="58" y="37"/>
                  <a:pt x="57" y="38"/>
                  <a:pt x="55" y="39"/>
                </a:cubicBezTo>
                <a:cubicBezTo>
                  <a:pt x="54" y="41"/>
                  <a:pt x="53" y="43"/>
                  <a:pt x="52" y="44"/>
                </a:cubicBezTo>
                <a:cubicBezTo>
                  <a:pt x="51" y="46"/>
                  <a:pt x="51" y="48"/>
                  <a:pt x="51" y="50"/>
                </a:cubicBezTo>
                <a:cubicBezTo>
                  <a:pt x="51" y="52"/>
                  <a:pt x="51" y="53"/>
                  <a:pt x="51" y="54"/>
                </a:cubicBezTo>
                <a:cubicBezTo>
                  <a:pt x="44" y="54"/>
                  <a:pt x="44" y="54"/>
                  <a:pt x="44" y="54"/>
                </a:cubicBezTo>
                <a:cubicBezTo>
                  <a:pt x="44" y="53"/>
                  <a:pt x="44" y="52"/>
                  <a:pt x="44" y="50"/>
                </a:cubicBezTo>
                <a:close/>
                <a:moveTo>
                  <a:pt x="66" y="73"/>
                </a:moveTo>
                <a:cubicBezTo>
                  <a:pt x="61" y="73"/>
                  <a:pt x="57" y="71"/>
                  <a:pt x="53" y="68"/>
                </a:cubicBezTo>
                <a:cubicBezTo>
                  <a:pt x="49" y="73"/>
                  <a:pt x="49" y="73"/>
                  <a:pt x="49" y="73"/>
                </a:cubicBezTo>
                <a:cubicBezTo>
                  <a:pt x="49" y="59"/>
                  <a:pt x="49" y="59"/>
                  <a:pt x="49" y="59"/>
                </a:cubicBezTo>
                <a:cubicBezTo>
                  <a:pt x="62" y="59"/>
                  <a:pt x="62" y="59"/>
                  <a:pt x="62" y="59"/>
                </a:cubicBezTo>
                <a:cubicBezTo>
                  <a:pt x="58" y="64"/>
                  <a:pt x="58" y="64"/>
                  <a:pt x="58" y="64"/>
                </a:cubicBezTo>
                <a:cubicBezTo>
                  <a:pt x="59" y="64"/>
                  <a:pt x="59" y="64"/>
                  <a:pt x="60" y="65"/>
                </a:cubicBezTo>
                <a:cubicBezTo>
                  <a:pt x="62" y="66"/>
                  <a:pt x="64" y="66"/>
                  <a:pt x="66" y="66"/>
                </a:cubicBezTo>
                <a:cubicBezTo>
                  <a:pt x="68" y="66"/>
                  <a:pt x="70" y="66"/>
                  <a:pt x="72" y="65"/>
                </a:cubicBezTo>
                <a:cubicBezTo>
                  <a:pt x="74" y="64"/>
                  <a:pt x="76" y="63"/>
                  <a:pt x="77" y="61"/>
                </a:cubicBezTo>
                <a:cubicBezTo>
                  <a:pt x="79" y="60"/>
                  <a:pt x="80" y="58"/>
                  <a:pt x="81" y="57"/>
                </a:cubicBezTo>
                <a:cubicBezTo>
                  <a:pt x="82" y="55"/>
                  <a:pt x="82" y="53"/>
                  <a:pt x="82" y="50"/>
                </a:cubicBezTo>
                <a:cubicBezTo>
                  <a:pt x="82" y="49"/>
                  <a:pt x="82" y="48"/>
                  <a:pt x="81" y="47"/>
                </a:cubicBezTo>
                <a:cubicBezTo>
                  <a:pt x="89" y="47"/>
                  <a:pt x="89" y="47"/>
                  <a:pt x="89" y="47"/>
                </a:cubicBezTo>
                <a:cubicBezTo>
                  <a:pt x="89" y="48"/>
                  <a:pt x="89" y="49"/>
                  <a:pt x="89" y="50"/>
                </a:cubicBezTo>
                <a:cubicBezTo>
                  <a:pt x="89" y="63"/>
                  <a:pt x="79" y="73"/>
                  <a:pt x="66" y="7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" name="文本框 27"/>
          <p:cNvSpPr txBox="1"/>
          <p:nvPr/>
        </p:nvSpPr>
        <p:spPr>
          <a:xfrm>
            <a:off x="6630203" y="234392"/>
            <a:ext cx="1447832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>
                <a:solidFill>
                  <a:prstClr val="white"/>
                </a:solidFill>
                <a:sym typeface="+mn-ea"/>
              </a:rPr>
              <a:t>第五章 数据抽取</a:t>
            </a:r>
            <a:endParaRPr lang="zh-CN" altLang="en-US" sz="1350" dirty="0">
              <a:solidFill>
                <a:prstClr val="white"/>
              </a:solidFill>
            </a:endParaRPr>
          </a:p>
          <a:p>
            <a:endParaRPr lang="zh-CN" altLang="en-US" sz="1350" dirty="0">
              <a:solidFill>
                <a:prstClr val="white"/>
              </a:solidFill>
            </a:endParaRPr>
          </a:p>
          <a:p>
            <a:endParaRPr lang="zh-CN" altLang="en-US" sz="1350" dirty="0">
              <a:solidFill>
                <a:prstClr val="white"/>
              </a:solidFill>
            </a:endParaRPr>
          </a:p>
        </p:txBody>
      </p:sp>
      <p:graphicFrame>
        <p:nvGraphicFramePr>
          <p:cNvPr id="10" name="图示 9"/>
          <p:cNvGraphicFramePr/>
          <p:nvPr/>
        </p:nvGraphicFramePr>
        <p:xfrm>
          <a:off x="674369" y="964695"/>
          <a:ext cx="7795260" cy="21485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12" name="文本框 11"/>
          <p:cNvSpPr txBox="1"/>
          <p:nvPr/>
        </p:nvSpPr>
        <p:spPr>
          <a:xfrm>
            <a:off x="2476500" y="2131202"/>
            <a:ext cx="6124575" cy="73866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zh-CN" sz="1400" dirty="0"/>
              <a:t>每个</a:t>
            </a:r>
            <a:r>
              <a:rPr lang="en-US" altLang="zh-CN" sz="1400" dirty="0"/>
              <a:t>JSON</a:t>
            </a:r>
            <a:r>
              <a:rPr lang="zh-CN" altLang="zh-CN" sz="1400" dirty="0"/>
              <a:t>文件的字段内容均不相同，所以不同的</a:t>
            </a:r>
            <a:r>
              <a:rPr lang="en-US" altLang="zh-CN" sz="1400" dirty="0"/>
              <a:t>JSON</a:t>
            </a:r>
            <a:r>
              <a:rPr lang="zh-CN" altLang="zh-CN" sz="1400" dirty="0"/>
              <a:t>文件在抽取的时候都必须重新设置字段；字段的名字是在抽取后显示的列名，可以使用中文；字段的路径必须根据</a:t>
            </a:r>
            <a:r>
              <a:rPr lang="en-US" altLang="zh-CN" sz="1400" dirty="0" err="1"/>
              <a:t>JSONPath</a:t>
            </a:r>
            <a:r>
              <a:rPr lang="zh-CN" altLang="zh-CN" sz="1400" dirty="0"/>
              <a:t>规定的符号来设置，如</a:t>
            </a:r>
            <a:r>
              <a:rPr lang="zh-CN" altLang="zh-CN" sz="1400" dirty="0" smtClean="0"/>
              <a:t>图</a:t>
            </a:r>
            <a:r>
              <a:rPr lang="en-US" altLang="zh-CN" sz="1400" dirty="0" smtClean="0"/>
              <a:t>5-8</a:t>
            </a:r>
            <a:r>
              <a:rPr lang="zh-CN" altLang="zh-CN" sz="1400" dirty="0" smtClean="0"/>
              <a:t>所</a:t>
            </a:r>
            <a:r>
              <a:rPr lang="zh-CN" altLang="zh-CN" sz="1400" dirty="0"/>
              <a:t>示</a:t>
            </a:r>
            <a:endParaRPr lang="zh-CN" altLang="en-US" sz="1400" dirty="0"/>
          </a:p>
        </p:txBody>
      </p:sp>
      <p:pic>
        <p:nvPicPr>
          <p:cNvPr id="28" name="图片 27"/>
          <p:cNvPicPr/>
          <p:nvPr/>
        </p:nvPicPr>
        <p:blipFill>
          <a:blip r:embed="rId6"/>
          <a:stretch>
            <a:fillRect/>
          </a:stretch>
        </p:blipFill>
        <p:spPr>
          <a:xfrm>
            <a:off x="674369" y="3034888"/>
            <a:ext cx="6074774" cy="1902871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674369" y="5049435"/>
            <a:ext cx="28289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kern="1050" dirty="0" smtClean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图</a:t>
            </a:r>
            <a:r>
              <a:rPr lang="en-US" altLang="zh-CN" kern="1050" dirty="0" smtClean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5-8 </a:t>
            </a:r>
            <a:r>
              <a:rPr lang="en-US" altLang="zh-CN" kern="1050" dirty="0" err="1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JSONPath</a:t>
            </a:r>
            <a:r>
              <a:rPr lang="zh-CN" altLang="zh-CN" kern="1050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的符号规范</a:t>
            </a:r>
            <a:endParaRPr lang="zh-CN" alt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21" name="任意多边形 20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2" name="任意多边形 21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3" name="任意多边形 22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24" name="矩形 23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6" name="文本框 6"/>
          <p:cNvSpPr txBox="1"/>
          <p:nvPr/>
        </p:nvSpPr>
        <p:spPr>
          <a:xfrm>
            <a:off x="607500" y="177284"/>
            <a:ext cx="2477770" cy="32258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2100" b="1" spc="225" dirty="0" smtClean="0">
                <a:solidFill>
                  <a:prstClr val="white"/>
                </a:solidFill>
                <a:sym typeface="+mn-ea"/>
              </a:rPr>
              <a:t>5.2 Web</a:t>
            </a:r>
            <a:r>
              <a:rPr lang="zh-CN" altLang="en-US" sz="2100" b="1" spc="225" dirty="0" smtClean="0">
                <a:solidFill>
                  <a:prstClr val="white"/>
                </a:solidFill>
                <a:sym typeface="+mn-ea"/>
              </a:rPr>
              <a:t>数据抽取</a:t>
            </a:r>
            <a:endParaRPr lang="zh-CN" altLang="en-US" sz="2100" b="1" spc="225" dirty="0">
              <a:solidFill>
                <a:prstClr val="white"/>
              </a:solidFill>
            </a:endParaRPr>
          </a:p>
        </p:txBody>
      </p:sp>
      <p:sp>
        <p:nvSpPr>
          <p:cNvPr id="29" name="Freeform 142"/>
          <p:cNvSpPr>
            <a:spLocks noEditPoints="1"/>
          </p:cNvSpPr>
          <p:nvPr/>
        </p:nvSpPr>
        <p:spPr bwMode="auto">
          <a:xfrm>
            <a:off x="126487" y="216716"/>
            <a:ext cx="382471" cy="244300"/>
          </a:xfrm>
          <a:custGeom>
            <a:avLst/>
            <a:gdLst>
              <a:gd name="T0" fmla="*/ 108 w 128"/>
              <a:gd name="T1" fmla="*/ 26 h 88"/>
              <a:gd name="T2" fmla="*/ 75 w 128"/>
              <a:gd name="T3" fmla="*/ 0 h 88"/>
              <a:gd name="T4" fmla="*/ 46 w 128"/>
              <a:gd name="T5" fmla="*/ 15 h 88"/>
              <a:gd name="T6" fmla="*/ 34 w 128"/>
              <a:gd name="T7" fmla="*/ 11 h 88"/>
              <a:gd name="T8" fmla="*/ 15 w 128"/>
              <a:gd name="T9" fmla="*/ 30 h 88"/>
              <a:gd name="T10" fmla="*/ 16 w 128"/>
              <a:gd name="T11" fmla="*/ 35 h 88"/>
              <a:gd name="T12" fmla="*/ 0 w 128"/>
              <a:gd name="T13" fmla="*/ 61 h 88"/>
              <a:gd name="T14" fmla="*/ 27 w 128"/>
              <a:gd name="T15" fmla="*/ 88 h 88"/>
              <a:gd name="T16" fmla="*/ 96 w 128"/>
              <a:gd name="T17" fmla="*/ 88 h 88"/>
              <a:gd name="T18" fmla="*/ 128 w 128"/>
              <a:gd name="T19" fmla="*/ 56 h 88"/>
              <a:gd name="T20" fmla="*/ 108 w 128"/>
              <a:gd name="T21" fmla="*/ 26 h 88"/>
              <a:gd name="T22" fmla="*/ 44 w 128"/>
              <a:gd name="T23" fmla="*/ 50 h 88"/>
              <a:gd name="T24" fmla="*/ 66 w 128"/>
              <a:gd name="T25" fmla="*/ 28 h 88"/>
              <a:gd name="T26" fmla="*/ 80 w 128"/>
              <a:gd name="T27" fmla="*/ 32 h 88"/>
              <a:gd name="T28" fmla="*/ 84 w 128"/>
              <a:gd name="T29" fmla="*/ 28 h 88"/>
              <a:gd name="T30" fmla="*/ 84 w 128"/>
              <a:gd name="T31" fmla="*/ 42 h 88"/>
              <a:gd name="T32" fmla="*/ 70 w 128"/>
              <a:gd name="T33" fmla="*/ 42 h 88"/>
              <a:gd name="T34" fmla="*/ 75 w 128"/>
              <a:gd name="T35" fmla="*/ 37 h 88"/>
              <a:gd name="T36" fmla="*/ 72 w 128"/>
              <a:gd name="T37" fmla="*/ 36 h 88"/>
              <a:gd name="T38" fmla="*/ 66 w 128"/>
              <a:gd name="T39" fmla="*/ 35 h 88"/>
              <a:gd name="T40" fmla="*/ 60 w 128"/>
              <a:gd name="T41" fmla="*/ 36 h 88"/>
              <a:gd name="T42" fmla="*/ 55 w 128"/>
              <a:gd name="T43" fmla="*/ 39 h 88"/>
              <a:gd name="T44" fmla="*/ 52 w 128"/>
              <a:gd name="T45" fmla="*/ 44 h 88"/>
              <a:gd name="T46" fmla="*/ 51 w 128"/>
              <a:gd name="T47" fmla="*/ 50 h 88"/>
              <a:gd name="T48" fmla="*/ 51 w 128"/>
              <a:gd name="T49" fmla="*/ 54 h 88"/>
              <a:gd name="T50" fmla="*/ 44 w 128"/>
              <a:gd name="T51" fmla="*/ 54 h 88"/>
              <a:gd name="T52" fmla="*/ 44 w 128"/>
              <a:gd name="T53" fmla="*/ 50 h 88"/>
              <a:gd name="T54" fmla="*/ 66 w 128"/>
              <a:gd name="T55" fmla="*/ 73 h 88"/>
              <a:gd name="T56" fmla="*/ 53 w 128"/>
              <a:gd name="T57" fmla="*/ 68 h 88"/>
              <a:gd name="T58" fmla="*/ 49 w 128"/>
              <a:gd name="T59" fmla="*/ 73 h 88"/>
              <a:gd name="T60" fmla="*/ 49 w 128"/>
              <a:gd name="T61" fmla="*/ 59 h 88"/>
              <a:gd name="T62" fmla="*/ 62 w 128"/>
              <a:gd name="T63" fmla="*/ 59 h 88"/>
              <a:gd name="T64" fmla="*/ 58 w 128"/>
              <a:gd name="T65" fmla="*/ 64 h 88"/>
              <a:gd name="T66" fmla="*/ 60 w 128"/>
              <a:gd name="T67" fmla="*/ 65 h 88"/>
              <a:gd name="T68" fmla="*/ 66 w 128"/>
              <a:gd name="T69" fmla="*/ 66 h 88"/>
              <a:gd name="T70" fmla="*/ 72 w 128"/>
              <a:gd name="T71" fmla="*/ 65 h 88"/>
              <a:gd name="T72" fmla="*/ 77 w 128"/>
              <a:gd name="T73" fmla="*/ 61 h 88"/>
              <a:gd name="T74" fmla="*/ 81 w 128"/>
              <a:gd name="T75" fmla="*/ 57 h 88"/>
              <a:gd name="T76" fmla="*/ 82 w 128"/>
              <a:gd name="T77" fmla="*/ 50 h 88"/>
              <a:gd name="T78" fmla="*/ 81 w 128"/>
              <a:gd name="T79" fmla="*/ 47 h 88"/>
              <a:gd name="T80" fmla="*/ 89 w 128"/>
              <a:gd name="T81" fmla="*/ 47 h 88"/>
              <a:gd name="T82" fmla="*/ 89 w 128"/>
              <a:gd name="T83" fmla="*/ 50 h 88"/>
              <a:gd name="T84" fmla="*/ 66 w 128"/>
              <a:gd name="T85" fmla="*/ 73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28" h="88">
                <a:moveTo>
                  <a:pt x="108" y="26"/>
                </a:moveTo>
                <a:cubicBezTo>
                  <a:pt x="104" y="11"/>
                  <a:pt x="91" y="0"/>
                  <a:pt x="75" y="0"/>
                </a:cubicBezTo>
                <a:cubicBezTo>
                  <a:pt x="63" y="0"/>
                  <a:pt x="52" y="6"/>
                  <a:pt x="46" y="15"/>
                </a:cubicBezTo>
                <a:cubicBezTo>
                  <a:pt x="43" y="13"/>
                  <a:pt x="38" y="11"/>
                  <a:pt x="34" y="11"/>
                </a:cubicBezTo>
                <a:cubicBezTo>
                  <a:pt x="24" y="11"/>
                  <a:pt x="15" y="20"/>
                  <a:pt x="15" y="30"/>
                </a:cubicBezTo>
                <a:cubicBezTo>
                  <a:pt x="15" y="32"/>
                  <a:pt x="16" y="34"/>
                  <a:pt x="16" y="35"/>
                </a:cubicBezTo>
                <a:cubicBezTo>
                  <a:pt x="7" y="40"/>
                  <a:pt x="0" y="49"/>
                  <a:pt x="0" y="61"/>
                </a:cubicBezTo>
                <a:cubicBezTo>
                  <a:pt x="0" y="76"/>
                  <a:pt x="12" y="88"/>
                  <a:pt x="27" y="88"/>
                </a:cubicBezTo>
                <a:cubicBezTo>
                  <a:pt x="96" y="88"/>
                  <a:pt x="96" y="88"/>
                  <a:pt x="96" y="88"/>
                </a:cubicBezTo>
                <a:cubicBezTo>
                  <a:pt x="114" y="88"/>
                  <a:pt x="128" y="74"/>
                  <a:pt x="128" y="56"/>
                </a:cubicBezTo>
                <a:cubicBezTo>
                  <a:pt x="128" y="42"/>
                  <a:pt x="120" y="31"/>
                  <a:pt x="108" y="26"/>
                </a:cubicBezTo>
                <a:close/>
                <a:moveTo>
                  <a:pt x="44" y="50"/>
                </a:moveTo>
                <a:cubicBezTo>
                  <a:pt x="44" y="38"/>
                  <a:pt x="54" y="28"/>
                  <a:pt x="66" y="28"/>
                </a:cubicBezTo>
                <a:cubicBezTo>
                  <a:pt x="71" y="28"/>
                  <a:pt x="76" y="30"/>
                  <a:pt x="80" y="32"/>
                </a:cubicBezTo>
                <a:cubicBezTo>
                  <a:pt x="84" y="28"/>
                  <a:pt x="84" y="28"/>
                  <a:pt x="84" y="28"/>
                </a:cubicBezTo>
                <a:cubicBezTo>
                  <a:pt x="84" y="42"/>
                  <a:pt x="84" y="42"/>
                  <a:pt x="84" y="42"/>
                </a:cubicBezTo>
                <a:cubicBezTo>
                  <a:pt x="70" y="42"/>
                  <a:pt x="70" y="42"/>
                  <a:pt x="70" y="42"/>
                </a:cubicBezTo>
                <a:cubicBezTo>
                  <a:pt x="75" y="37"/>
                  <a:pt x="75" y="37"/>
                  <a:pt x="75" y="37"/>
                </a:cubicBezTo>
                <a:cubicBezTo>
                  <a:pt x="74" y="37"/>
                  <a:pt x="73" y="36"/>
                  <a:pt x="72" y="36"/>
                </a:cubicBezTo>
                <a:cubicBezTo>
                  <a:pt x="70" y="35"/>
                  <a:pt x="68" y="35"/>
                  <a:pt x="66" y="35"/>
                </a:cubicBezTo>
                <a:cubicBezTo>
                  <a:pt x="64" y="35"/>
                  <a:pt x="62" y="35"/>
                  <a:pt x="60" y="36"/>
                </a:cubicBezTo>
                <a:cubicBezTo>
                  <a:pt x="58" y="37"/>
                  <a:pt x="57" y="38"/>
                  <a:pt x="55" y="39"/>
                </a:cubicBezTo>
                <a:cubicBezTo>
                  <a:pt x="54" y="41"/>
                  <a:pt x="53" y="43"/>
                  <a:pt x="52" y="44"/>
                </a:cubicBezTo>
                <a:cubicBezTo>
                  <a:pt x="51" y="46"/>
                  <a:pt x="51" y="48"/>
                  <a:pt x="51" y="50"/>
                </a:cubicBezTo>
                <a:cubicBezTo>
                  <a:pt x="51" y="52"/>
                  <a:pt x="51" y="53"/>
                  <a:pt x="51" y="54"/>
                </a:cubicBezTo>
                <a:cubicBezTo>
                  <a:pt x="44" y="54"/>
                  <a:pt x="44" y="54"/>
                  <a:pt x="44" y="54"/>
                </a:cubicBezTo>
                <a:cubicBezTo>
                  <a:pt x="44" y="53"/>
                  <a:pt x="44" y="52"/>
                  <a:pt x="44" y="50"/>
                </a:cubicBezTo>
                <a:close/>
                <a:moveTo>
                  <a:pt x="66" y="73"/>
                </a:moveTo>
                <a:cubicBezTo>
                  <a:pt x="61" y="73"/>
                  <a:pt x="57" y="71"/>
                  <a:pt x="53" y="68"/>
                </a:cubicBezTo>
                <a:cubicBezTo>
                  <a:pt x="49" y="73"/>
                  <a:pt x="49" y="73"/>
                  <a:pt x="49" y="73"/>
                </a:cubicBezTo>
                <a:cubicBezTo>
                  <a:pt x="49" y="59"/>
                  <a:pt x="49" y="59"/>
                  <a:pt x="49" y="59"/>
                </a:cubicBezTo>
                <a:cubicBezTo>
                  <a:pt x="62" y="59"/>
                  <a:pt x="62" y="59"/>
                  <a:pt x="62" y="59"/>
                </a:cubicBezTo>
                <a:cubicBezTo>
                  <a:pt x="58" y="64"/>
                  <a:pt x="58" y="64"/>
                  <a:pt x="58" y="64"/>
                </a:cubicBezTo>
                <a:cubicBezTo>
                  <a:pt x="59" y="64"/>
                  <a:pt x="59" y="64"/>
                  <a:pt x="60" y="65"/>
                </a:cubicBezTo>
                <a:cubicBezTo>
                  <a:pt x="62" y="66"/>
                  <a:pt x="64" y="66"/>
                  <a:pt x="66" y="66"/>
                </a:cubicBezTo>
                <a:cubicBezTo>
                  <a:pt x="68" y="66"/>
                  <a:pt x="70" y="66"/>
                  <a:pt x="72" y="65"/>
                </a:cubicBezTo>
                <a:cubicBezTo>
                  <a:pt x="74" y="64"/>
                  <a:pt x="76" y="63"/>
                  <a:pt x="77" y="61"/>
                </a:cubicBezTo>
                <a:cubicBezTo>
                  <a:pt x="79" y="60"/>
                  <a:pt x="80" y="58"/>
                  <a:pt x="81" y="57"/>
                </a:cubicBezTo>
                <a:cubicBezTo>
                  <a:pt x="82" y="55"/>
                  <a:pt x="82" y="53"/>
                  <a:pt x="82" y="50"/>
                </a:cubicBezTo>
                <a:cubicBezTo>
                  <a:pt x="82" y="49"/>
                  <a:pt x="82" y="48"/>
                  <a:pt x="81" y="47"/>
                </a:cubicBezTo>
                <a:cubicBezTo>
                  <a:pt x="89" y="47"/>
                  <a:pt x="89" y="47"/>
                  <a:pt x="89" y="47"/>
                </a:cubicBezTo>
                <a:cubicBezTo>
                  <a:pt x="89" y="48"/>
                  <a:pt x="89" y="49"/>
                  <a:pt x="89" y="50"/>
                </a:cubicBezTo>
                <a:cubicBezTo>
                  <a:pt x="89" y="63"/>
                  <a:pt x="79" y="73"/>
                  <a:pt x="66" y="7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" name="文本框 27"/>
          <p:cNvSpPr txBox="1"/>
          <p:nvPr/>
        </p:nvSpPr>
        <p:spPr>
          <a:xfrm>
            <a:off x="6630203" y="234392"/>
            <a:ext cx="1447832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>
                <a:solidFill>
                  <a:prstClr val="white"/>
                </a:solidFill>
                <a:sym typeface="+mn-ea"/>
              </a:rPr>
              <a:t>第五章 数据抽取</a:t>
            </a:r>
            <a:endParaRPr lang="zh-CN" altLang="en-US" sz="1350" dirty="0">
              <a:solidFill>
                <a:prstClr val="white"/>
              </a:solidFill>
            </a:endParaRPr>
          </a:p>
          <a:p>
            <a:endParaRPr lang="zh-CN" altLang="en-US" sz="1350" dirty="0">
              <a:solidFill>
                <a:prstClr val="white"/>
              </a:solidFill>
            </a:endParaRPr>
          </a:p>
          <a:p>
            <a:endParaRPr lang="zh-CN" altLang="en-US" sz="1350" dirty="0">
              <a:solidFill>
                <a:prstClr val="white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205024" y="1373324"/>
            <a:ext cx="5548199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zh-CN" sz="1400" dirty="0"/>
              <a:t>点击预览，查看抽取</a:t>
            </a:r>
            <a:r>
              <a:rPr lang="zh-CN" altLang="zh-CN" sz="1400" dirty="0" smtClean="0"/>
              <a:t>效果</a:t>
            </a:r>
            <a:r>
              <a:rPr lang="zh-CN" altLang="en-US" sz="1400" dirty="0" smtClean="0"/>
              <a:t>，如图</a:t>
            </a:r>
            <a:r>
              <a:rPr lang="en-US" altLang="zh-CN" sz="1400" dirty="0" smtClean="0"/>
              <a:t>5-9</a:t>
            </a:r>
            <a:r>
              <a:rPr lang="zh-CN" altLang="en-US" sz="1400" dirty="0" smtClean="0"/>
              <a:t>所示</a:t>
            </a:r>
            <a:endParaRPr lang="zh-CN" altLang="en-US" sz="1400" dirty="0"/>
          </a:p>
        </p:txBody>
      </p:sp>
      <p:graphicFrame>
        <p:nvGraphicFramePr>
          <p:cNvPr id="27" name="图示 26"/>
          <p:cNvGraphicFramePr/>
          <p:nvPr/>
        </p:nvGraphicFramePr>
        <p:xfrm>
          <a:off x="349742" y="1115554"/>
          <a:ext cx="8234966" cy="23877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2" name="矩形 1"/>
          <p:cNvSpPr/>
          <p:nvPr/>
        </p:nvSpPr>
        <p:spPr>
          <a:xfrm>
            <a:off x="4713462" y="5728308"/>
            <a:ext cx="36728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kern="1050" dirty="0" smtClean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图</a:t>
            </a:r>
            <a:r>
              <a:rPr lang="en-US" altLang="zh-CN" kern="1050" dirty="0" smtClean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5-9 </a:t>
            </a:r>
            <a:r>
              <a:rPr lang="en-US" altLang="zh-CN" dirty="0"/>
              <a:t>chinacitylist.js</a:t>
            </a:r>
            <a:r>
              <a:rPr lang="zh-CN" altLang="zh-CN" dirty="0"/>
              <a:t>文件抽取预览</a:t>
            </a:r>
            <a:endParaRPr lang="zh-CN" altLang="en-US" dirty="0"/>
          </a:p>
        </p:txBody>
      </p:sp>
      <p:pic>
        <p:nvPicPr>
          <p:cNvPr id="37" name="图片 36"/>
          <p:cNvPicPr/>
          <p:nvPr/>
        </p:nvPicPr>
        <p:blipFill rotWithShape="1">
          <a:blip r:embed="rId6"/>
          <a:srcRect b="26656"/>
          <a:stretch>
            <a:fillRect/>
          </a:stretch>
        </p:blipFill>
        <p:spPr>
          <a:xfrm>
            <a:off x="349742" y="3503326"/>
            <a:ext cx="4363720" cy="2531714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组合 49"/>
          <p:cNvGrpSpPr/>
          <p:nvPr/>
        </p:nvGrpSpPr>
        <p:grpSpPr>
          <a:xfrm>
            <a:off x="1754534" y="3466147"/>
            <a:ext cx="5693399" cy="414020"/>
            <a:chOff x="1807265" y="2462595"/>
            <a:chExt cx="5693399" cy="414020"/>
          </a:xfrm>
        </p:grpSpPr>
        <p:sp>
          <p:nvSpPr>
            <p:cNvPr id="58" name="圆角矩形 57"/>
            <p:cNvSpPr/>
            <p:nvPr/>
          </p:nvSpPr>
          <p:spPr>
            <a:xfrm>
              <a:off x="1807265" y="2478527"/>
              <a:ext cx="5693399" cy="394154"/>
            </a:xfrm>
            <a:prstGeom prst="roundRect">
              <a:avLst>
                <a:gd name="adj" fmla="val 20658"/>
              </a:avLst>
            </a:prstGeom>
            <a:solidFill>
              <a:srgbClr val="3D89BC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59" name="矩形 58"/>
            <p:cNvSpPr/>
            <p:nvPr/>
          </p:nvSpPr>
          <p:spPr>
            <a:xfrm>
              <a:off x="1883286" y="2462595"/>
              <a:ext cx="3007360" cy="4140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100" spc="225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5.3</a:t>
              </a:r>
              <a:r>
                <a:rPr lang="zh-CN" altLang="en-US" sz="2100" spc="22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　</a:t>
              </a:r>
              <a:r>
                <a:rPr lang="zh-CN" altLang="en-US" sz="2100" spc="225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数据库文件抽取</a:t>
              </a:r>
              <a:endParaRPr lang="zh-CN" altLang="en-US" sz="2100" spc="22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1754534" y="2780267"/>
            <a:ext cx="5693399" cy="424800"/>
            <a:chOff x="1807265" y="3400693"/>
            <a:chExt cx="5693399" cy="424800"/>
          </a:xfrm>
        </p:grpSpPr>
        <p:sp>
          <p:nvSpPr>
            <p:cNvPr id="48" name="圆角矩形 47"/>
            <p:cNvSpPr/>
            <p:nvPr/>
          </p:nvSpPr>
          <p:spPr>
            <a:xfrm>
              <a:off x="1807265" y="3400693"/>
              <a:ext cx="5693399" cy="394200"/>
            </a:xfrm>
            <a:prstGeom prst="roundRect">
              <a:avLst>
                <a:gd name="adj" fmla="val 20658"/>
              </a:avLst>
            </a:prstGeom>
            <a:solidFill>
              <a:srgbClr val="E6E6E6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49" name="矩形 48"/>
            <p:cNvSpPr/>
            <p:nvPr/>
          </p:nvSpPr>
          <p:spPr>
            <a:xfrm>
              <a:off x="1881814" y="3411473"/>
              <a:ext cx="2792730" cy="4140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5.2</a:t>
              </a:r>
              <a:r>
                <a:rPr lang="zh-CN" altLang="en-US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　</a:t>
              </a:r>
              <a:r>
                <a:rPr lang="en-US" altLang="zh-CN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Web</a:t>
              </a:r>
              <a:r>
                <a:rPr lang="zh-CN" altLang="en-US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数据抽取</a:t>
              </a:r>
              <a:endParaRPr lang="zh-CN" altLang="en-US" sz="2100" spc="225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1754534" y="2064479"/>
            <a:ext cx="5693399" cy="424801"/>
            <a:chOff x="1807265" y="3866296"/>
            <a:chExt cx="5693399" cy="424801"/>
          </a:xfrm>
        </p:grpSpPr>
        <p:sp>
          <p:nvSpPr>
            <p:cNvPr id="56" name="圆角矩形 55"/>
            <p:cNvSpPr/>
            <p:nvPr/>
          </p:nvSpPr>
          <p:spPr>
            <a:xfrm>
              <a:off x="1807265" y="3866296"/>
              <a:ext cx="5693399" cy="394200"/>
            </a:xfrm>
            <a:prstGeom prst="roundRect">
              <a:avLst>
                <a:gd name="adj" fmla="val 20658"/>
              </a:avLst>
            </a:prstGeom>
            <a:solidFill>
              <a:srgbClr val="E6E6E6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57" name="矩形 56"/>
            <p:cNvSpPr/>
            <p:nvPr/>
          </p:nvSpPr>
          <p:spPr>
            <a:xfrm>
              <a:off x="1881814" y="3877077"/>
              <a:ext cx="2712085" cy="4140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5.1</a:t>
              </a:r>
              <a:r>
                <a:rPr lang="zh-CN" altLang="en-US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　</a:t>
              </a:r>
              <a:r>
                <a:rPr lang="zh-CN" altLang="en-US" sz="2100" spc="22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文本文件抽取</a:t>
              </a:r>
              <a:endParaRPr lang="zh-CN" altLang="en-US" sz="21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690257" y="854039"/>
            <a:ext cx="7832784" cy="781050"/>
            <a:chOff x="2788580" y="1152524"/>
            <a:chExt cx="3730770" cy="781050"/>
          </a:xfrm>
        </p:grpSpPr>
        <p:grpSp>
          <p:nvGrpSpPr>
            <p:cNvPr id="6" name="组合 5"/>
            <p:cNvGrpSpPr/>
            <p:nvPr/>
          </p:nvGrpSpPr>
          <p:grpSpPr>
            <a:xfrm>
              <a:off x="2788580" y="1152524"/>
              <a:ext cx="3730770" cy="781050"/>
              <a:chOff x="3725790" y="847725"/>
              <a:chExt cx="3730770" cy="781050"/>
            </a:xfrm>
          </p:grpSpPr>
          <p:grpSp>
            <p:nvGrpSpPr>
              <p:cNvPr id="7" name="组合 6"/>
              <p:cNvGrpSpPr/>
              <p:nvPr/>
            </p:nvGrpSpPr>
            <p:grpSpPr>
              <a:xfrm>
                <a:off x="3725790" y="1019175"/>
                <a:ext cx="627135" cy="609600"/>
                <a:chOff x="3725790" y="1019175"/>
                <a:chExt cx="627135" cy="609600"/>
              </a:xfrm>
            </p:grpSpPr>
            <p:sp>
              <p:nvSpPr>
                <p:cNvPr id="12" name="任意多边形 11"/>
                <p:cNvSpPr/>
                <p:nvPr/>
              </p:nvSpPr>
              <p:spPr>
                <a:xfrm>
                  <a:off x="3725790" y="1019175"/>
                  <a:ext cx="627135" cy="609600"/>
                </a:xfrm>
                <a:custGeom>
                  <a:avLst/>
                  <a:gdLst>
                    <a:gd name="connsiteX0" fmla="*/ 0 w 627135"/>
                    <a:gd name="connsiteY0" fmla="*/ 0 h 609600"/>
                    <a:gd name="connsiteX1" fmla="*/ 627135 w 627135"/>
                    <a:gd name="connsiteY1" fmla="*/ 0 h 609600"/>
                    <a:gd name="connsiteX2" fmla="*/ 627135 w 627135"/>
                    <a:gd name="connsiteY2" fmla="*/ 609600 h 609600"/>
                    <a:gd name="connsiteX3" fmla="*/ 1783 w 627135"/>
                    <a:gd name="connsiteY3" fmla="*/ 609600 h 609600"/>
                    <a:gd name="connsiteX4" fmla="*/ 305666 w 627135"/>
                    <a:gd name="connsiteY4" fmla="*/ 300804 h 609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7135" h="609600">
                      <a:moveTo>
                        <a:pt x="0" y="0"/>
                      </a:moveTo>
                      <a:lnTo>
                        <a:pt x="627135" y="0"/>
                      </a:lnTo>
                      <a:lnTo>
                        <a:pt x="627135" y="609600"/>
                      </a:lnTo>
                      <a:lnTo>
                        <a:pt x="1783" y="609600"/>
                      </a:lnTo>
                      <a:lnTo>
                        <a:pt x="305666" y="30080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" name="直角三角形 12"/>
                <p:cNvSpPr/>
                <p:nvPr/>
              </p:nvSpPr>
              <p:spPr>
                <a:xfrm rot="5400000" flipV="1">
                  <a:off x="4181475" y="1457325"/>
                  <a:ext cx="171450" cy="171450"/>
                </a:xfrm>
                <a:prstGeom prst="rtTriangl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8" name="组合 7"/>
              <p:cNvGrpSpPr/>
              <p:nvPr/>
            </p:nvGrpSpPr>
            <p:grpSpPr>
              <a:xfrm flipH="1">
                <a:off x="6829425" y="1019175"/>
                <a:ext cx="627135" cy="609600"/>
                <a:chOff x="3725790" y="1019175"/>
                <a:chExt cx="627135" cy="609600"/>
              </a:xfrm>
            </p:grpSpPr>
            <p:sp>
              <p:nvSpPr>
                <p:cNvPr id="10" name="任意多边形 9"/>
                <p:cNvSpPr/>
                <p:nvPr/>
              </p:nvSpPr>
              <p:spPr>
                <a:xfrm>
                  <a:off x="3725790" y="1019175"/>
                  <a:ext cx="627135" cy="609600"/>
                </a:xfrm>
                <a:custGeom>
                  <a:avLst/>
                  <a:gdLst>
                    <a:gd name="connsiteX0" fmla="*/ 0 w 627135"/>
                    <a:gd name="connsiteY0" fmla="*/ 0 h 609600"/>
                    <a:gd name="connsiteX1" fmla="*/ 627135 w 627135"/>
                    <a:gd name="connsiteY1" fmla="*/ 0 h 609600"/>
                    <a:gd name="connsiteX2" fmla="*/ 627135 w 627135"/>
                    <a:gd name="connsiteY2" fmla="*/ 609600 h 609600"/>
                    <a:gd name="connsiteX3" fmla="*/ 1783 w 627135"/>
                    <a:gd name="connsiteY3" fmla="*/ 609600 h 609600"/>
                    <a:gd name="connsiteX4" fmla="*/ 305666 w 627135"/>
                    <a:gd name="connsiteY4" fmla="*/ 300804 h 609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7135" h="609600">
                      <a:moveTo>
                        <a:pt x="0" y="0"/>
                      </a:moveTo>
                      <a:lnTo>
                        <a:pt x="627135" y="0"/>
                      </a:lnTo>
                      <a:lnTo>
                        <a:pt x="627135" y="609600"/>
                      </a:lnTo>
                      <a:lnTo>
                        <a:pt x="1783" y="609600"/>
                      </a:lnTo>
                      <a:lnTo>
                        <a:pt x="305666" y="30080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" name="直角三角形 10"/>
                <p:cNvSpPr/>
                <p:nvPr/>
              </p:nvSpPr>
              <p:spPr>
                <a:xfrm rot="5400000" flipV="1">
                  <a:off x="4181475" y="1457325"/>
                  <a:ext cx="171450" cy="171450"/>
                </a:xfrm>
                <a:prstGeom prst="rtTriangl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9" name="矩形 8"/>
              <p:cNvSpPr/>
              <p:nvPr/>
            </p:nvSpPr>
            <p:spPr>
              <a:xfrm>
                <a:off x="4181475" y="847725"/>
                <a:ext cx="2819400" cy="6096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4" name="文本框 14"/>
            <p:cNvSpPr txBox="1"/>
            <p:nvPr/>
          </p:nvSpPr>
          <p:spPr>
            <a:xfrm>
              <a:off x="3843903" y="1169836"/>
              <a:ext cx="145617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800" dirty="0" smtClean="0">
                  <a:solidFill>
                    <a:schemeClr val="accent4"/>
                  </a:solidFill>
                </a:rPr>
                <a:t>第五章　数据抽取</a:t>
              </a:r>
              <a:endParaRPr lang="zh-CN" altLang="en-US" sz="2800" dirty="0" smtClean="0">
                <a:solidFill>
                  <a:schemeClr val="accent4"/>
                </a:solidFill>
              </a:endParaRPr>
            </a:p>
          </p:txBody>
        </p:sp>
      </p:grpSp>
      <p:sp>
        <p:nvSpPr>
          <p:cNvPr id="32" name="矩形 31"/>
          <p:cNvSpPr/>
          <p:nvPr/>
        </p:nvSpPr>
        <p:spPr>
          <a:xfrm>
            <a:off x="-7143" y="-9147"/>
            <a:ext cx="9158090" cy="3821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7929" y="38314"/>
            <a:ext cx="23596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350" dirty="0" smtClean="0">
                <a:solidFill>
                  <a:schemeClr val="bg1"/>
                </a:solidFill>
              </a:rPr>
              <a:t> </a:t>
            </a:r>
            <a:endParaRPr lang="zh-CN" altLang="en-US" sz="1350" dirty="0">
              <a:solidFill>
                <a:schemeClr val="bg1"/>
              </a:solidFill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1754534" y="4671566"/>
            <a:ext cx="5693399" cy="748016"/>
            <a:chOff x="1807265" y="3866296"/>
            <a:chExt cx="5693399" cy="748016"/>
          </a:xfrm>
        </p:grpSpPr>
        <p:sp>
          <p:nvSpPr>
            <p:cNvPr id="44" name="圆角矩形 43"/>
            <p:cNvSpPr/>
            <p:nvPr/>
          </p:nvSpPr>
          <p:spPr>
            <a:xfrm>
              <a:off x="1807265" y="3866296"/>
              <a:ext cx="5693399" cy="394200"/>
            </a:xfrm>
            <a:prstGeom prst="roundRect">
              <a:avLst>
                <a:gd name="adj" fmla="val 20658"/>
              </a:avLst>
            </a:prstGeom>
            <a:solidFill>
              <a:srgbClr val="E6E6E6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45" name="矩形 44"/>
            <p:cNvSpPr/>
            <p:nvPr/>
          </p:nvSpPr>
          <p:spPr>
            <a:xfrm>
              <a:off x="1881814" y="3877077"/>
              <a:ext cx="716280" cy="73723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zh-CN" altLang="en-US" sz="2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sym typeface="+mn-ea"/>
                </a:rPr>
                <a:t>习题</a:t>
              </a:r>
              <a:endParaRPr lang="zh-CN" altLang="en-US" sz="21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algn="l"/>
              <a:endParaRPr lang="zh-CN" altLang="en-US" sz="21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1754533" y="4077785"/>
            <a:ext cx="5693399" cy="424800"/>
            <a:chOff x="1807265" y="3400693"/>
            <a:chExt cx="5693399" cy="424800"/>
          </a:xfrm>
        </p:grpSpPr>
        <p:sp>
          <p:nvSpPr>
            <p:cNvPr id="51" name="圆角矩形 50"/>
            <p:cNvSpPr/>
            <p:nvPr/>
          </p:nvSpPr>
          <p:spPr>
            <a:xfrm>
              <a:off x="1807265" y="3400693"/>
              <a:ext cx="5693399" cy="394200"/>
            </a:xfrm>
            <a:prstGeom prst="roundRect">
              <a:avLst>
                <a:gd name="adj" fmla="val 20658"/>
              </a:avLst>
            </a:prstGeom>
            <a:solidFill>
              <a:srgbClr val="E6E6E6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52" name="矩形 51"/>
            <p:cNvSpPr/>
            <p:nvPr/>
          </p:nvSpPr>
          <p:spPr>
            <a:xfrm>
              <a:off x="1881814" y="3411473"/>
              <a:ext cx="2712085" cy="4140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5.4</a:t>
              </a:r>
              <a:r>
                <a:rPr lang="zh-CN" altLang="en-US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　增量数据抽取</a:t>
              </a:r>
              <a:endParaRPr lang="zh-CN" altLang="en-US" sz="2100" spc="225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7929" y="38314"/>
            <a:ext cx="2435282" cy="300082"/>
          </a:xfrm>
          <a:prstGeom prst="rect">
            <a:avLst/>
          </a:prstGeom>
        </p:spPr>
        <p:txBody>
          <a:bodyPr wrap="none">
            <a:spAutoFit/>
          </a:bodyPr>
          <a:p>
            <a:pPr algn="ctr"/>
            <a:r>
              <a:rPr lang="zh-CN" altLang="en-US" sz="1350" dirty="0" smtClean="0">
                <a:solidFill>
                  <a:schemeClr val="bg1"/>
                </a:solidFill>
              </a:rPr>
              <a:t>大数据应用人才培养系列教材</a:t>
            </a:r>
            <a:endParaRPr lang="zh-CN" altLang="en-US" sz="135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组合 72"/>
          <p:cNvGrpSpPr/>
          <p:nvPr/>
        </p:nvGrpSpPr>
        <p:grpSpPr>
          <a:xfrm>
            <a:off x="690257" y="854039"/>
            <a:ext cx="7832784" cy="781050"/>
            <a:chOff x="2788580" y="1152524"/>
            <a:chExt cx="3730770" cy="781050"/>
          </a:xfrm>
        </p:grpSpPr>
        <p:grpSp>
          <p:nvGrpSpPr>
            <p:cNvPr id="6" name="组合 5"/>
            <p:cNvGrpSpPr/>
            <p:nvPr/>
          </p:nvGrpSpPr>
          <p:grpSpPr>
            <a:xfrm>
              <a:off x="2788580" y="1152524"/>
              <a:ext cx="3730770" cy="781050"/>
              <a:chOff x="3725790" y="847725"/>
              <a:chExt cx="3730770" cy="781050"/>
            </a:xfrm>
          </p:grpSpPr>
          <p:grpSp>
            <p:nvGrpSpPr>
              <p:cNvPr id="7" name="组合 6"/>
              <p:cNvGrpSpPr/>
              <p:nvPr/>
            </p:nvGrpSpPr>
            <p:grpSpPr>
              <a:xfrm>
                <a:off x="3725790" y="1019175"/>
                <a:ext cx="627135" cy="609600"/>
                <a:chOff x="3725790" y="1019175"/>
                <a:chExt cx="627135" cy="609600"/>
              </a:xfrm>
            </p:grpSpPr>
            <p:sp>
              <p:nvSpPr>
                <p:cNvPr id="12" name="任意多边形 11"/>
                <p:cNvSpPr/>
                <p:nvPr/>
              </p:nvSpPr>
              <p:spPr>
                <a:xfrm>
                  <a:off x="3725790" y="1019175"/>
                  <a:ext cx="627135" cy="609600"/>
                </a:xfrm>
                <a:custGeom>
                  <a:avLst/>
                  <a:gdLst>
                    <a:gd name="connsiteX0" fmla="*/ 0 w 627135"/>
                    <a:gd name="connsiteY0" fmla="*/ 0 h 609600"/>
                    <a:gd name="connsiteX1" fmla="*/ 627135 w 627135"/>
                    <a:gd name="connsiteY1" fmla="*/ 0 h 609600"/>
                    <a:gd name="connsiteX2" fmla="*/ 627135 w 627135"/>
                    <a:gd name="connsiteY2" fmla="*/ 609600 h 609600"/>
                    <a:gd name="connsiteX3" fmla="*/ 1783 w 627135"/>
                    <a:gd name="connsiteY3" fmla="*/ 609600 h 609600"/>
                    <a:gd name="connsiteX4" fmla="*/ 305666 w 627135"/>
                    <a:gd name="connsiteY4" fmla="*/ 300804 h 609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7135" h="609600">
                      <a:moveTo>
                        <a:pt x="0" y="0"/>
                      </a:moveTo>
                      <a:lnTo>
                        <a:pt x="627135" y="0"/>
                      </a:lnTo>
                      <a:lnTo>
                        <a:pt x="627135" y="609600"/>
                      </a:lnTo>
                      <a:lnTo>
                        <a:pt x="1783" y="609600"/>
                      </a:lnTo>
                      <a:lnTo>
                        <a:pt x="305666" y="30080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" name="直角三角形 12"/>
                <p:cNvSpPr/>
                <p:nvPr/>
              </p:nvSpPr>
              <p:spPr>
                <a:xfrm rot="5400000" flipV="1">
                  <a:off x="4181475" y="1457325"/>
                  <a:ext cx="171450" cy="171450"/>
                </a:xfrm>
                <a:prstGeom prst="rtTriangl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8" name="组合 7"/>
              <p:cNvGrpSpPr/>
              <p:nvPr/>
            </p:nvGrpSpPr>
            <p:grpSpPr>
              <a:xfrm flipH="1">
                <a:off x="6829425" y="1019175"/>
                <a:ext cx="627135" cy="609600"/>
                <a:chOff x="3725790" y="1019175"/>
                <a:chExt cx="627135" cy="609600"/>
              </a:xfrm>
            </p:grpSpPr>
            <p:sp>
              <p:nvSpPr>
                <p:cNvPr id="10" name="任意多边形 9"/>
                <p:cNvSpPr/>
                <p:nvPr/>
              </p:nvSpPr>
              <p:spPr>
                <a:xfrm>
                  <a:off x="3725790" y="1019175"/>
                  <a:ext cx="627135" cy="609600"/>
                </a:xfrm>
                <a:custGeom>
                  <a:avLst/>
                  <a:gdLst>
                    <a:gd name="connsiteX0" fmla="*/ 0 w 627135"/>
                    <a:gd name="connsiteY0" fmla="*/ 0 h 609600"/>
                    <a:gd name="connsiteX1" fmla="*/ 627135 w 627135"/>
                    <a:gd name="connsiteY1" fmla="*/ 0 h 609600"/>
                    <a:gd name="connsiteX2" fmla="*/ 627135 w 627135"/>
                    <a:gd name="connsiteY2" fmla="*/ 609600 h 609600"/>
                    <a:gd name="connsiteX3" fmla="*/ 1783 w 627135"/>
                    <a:gd name="connsiteY3" fmla="*/ 609600 h 609600"/>
                    <a:gd name="connsiteX4" fmla="*/ 305666 w 627135"/>
                    <a:gd name="connsiteY4" fmla="*/ 300804 h 609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7135" h="609600">
                      <a:moveTo>
                        <a:pt x="0" y="0"/>
                      </a:moveTo>
                      <a:lnTo>
                        <a:pt x="627135" y="0"/>
                      </a:lnTo>
                      <a:lnTo>
                        <a:pt x="627135" y="609600"/>
                      </a:lnTo>
                      <a:lnTo>
                        <a:pt x="1783" y="609600"/>
                      </a:lnTo>
                      <a:lnTo>
                        <a:pt x="305666" y="30080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" name="直角三角形 10"/>
                <p:cNvSpPr/>
                <p:nvPr/>
              </p:nvSpPr>
              <p:spPr>
                <a:xfrm rot="5400000" flipV="1">
                  <a:off x="4181475" y="1457325"/>
                  <a:ext cx="171450" cy="171450"/>
                </a:xfrm>
                <a:prstGeom prst="rtTriangl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9" name="矩形 8"/>
              <p:cNvSpPr/>
              <p:nvPr/>
            </p:nvSpPr>
            <p:spPr>
              <a:xfrm>
                <a:off x="4181475" y="847725"/>
                <a:ext cx="2819400" cy="6096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4" name="文本框 14"/>
            <p:cNvSpPr txBox="1"/>
            <p:nvPr/>
          </p:nvSpPr>
          <p:spPr>
            <a:xfrm>
              <a:off x="3843909" y="1169836"/>
              <a:ext cx="145617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800" dirty="0" smtClean="0">
                  <a:solidFill>
                    <a:schemeClr val="accent4"/>
                  </a:solidFill>
                </a:rPr>
                <a:t>第五章　数据抽取</a:t>
              </a:r>
              <a:endParaRPr lang="zh-CN" altLang="en-US" sz="2800" dirty="0" smtClean="0">
                <a:solidFill>
                  <a:schemeClr val="accent4"/>
                </a:solidFill>
              </a:endParaRP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1754534" y="2048547"/>
            <a:ext cx="5693399" cy="414020"/>
            <a:chOff x="1807265" y="2462595"/>
            <a:chExt cx="5693399" cy="414020"/>
          </a:xfrm>
        </p:grpSpPr>
        <p:sp>
          <p:nvSpPr>
            <p:cNvPr id="47" name="圆角矩形 46"/>
            <p:cNvSpPr/>
            <p:nvPr/>
          </p:nvSpPr>
          <p:spPr>
            <a:xfrm>
              <a:off x="1807265" y="2478527"/>
              <a:ext cx="5693399" cy="394154"/>
            </a:xfrm>
            <a:prstGeom prst="roundRect">
              <a:avLst>
                <a:gd name="adj" fmla="val 20658"/>
              </a:avLst>
            </a:prstGeom>
            <a:solidFill>
              <a:srgbClr val="3D89BC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48" name="矩形 47"/>
            <p:cNvSpPr/>
            <p:nvPr/>
          </p:nvSpPr>
          <p:spPr>
            <a:xfrm>
              <a:off x="1883286" y="2462595"/>
              <a:ext cx="2712085" cy="4140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100" spc="225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5.1</a:t>
              </a:r>
              <a:r>
                <a:rPr lang="zh-CN" altLang="en-US" sz="2100" spc="22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　</a:t>
              </a:r>
              <a:r>
                <a:rPr lang="zh-CN" altLang="en-US" sz="2100" spc="225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文本文件抽取</a:t>
              </a:r>
              <a:endParaRPr lang="zh-CN" altLang="en-US" sz="2100" spc="22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1754534" y="2753555"/>
            <a:ext cx="5693399" cy="424800"/>
            <a:chOff x="1807265" y="2935089"/>
            <a:chExt cx="5693399" cy="424800"/>
          </a:xfrm>
        </p:grpSpPr>
        <p:sp>
          <p:nvSpPr>
            <p:cNvPr id="49" name="圆角矩形 48"/>
            <p:cNvSpPr/>
            <p:nvPr/>
          </p:nvSpPr>
          <p:spPr>
            <a:xfrm>
              <a:off x="1807265" y="2935089"/>
              <a:ext cx="5693399" cy="394200"/>
            </a:xfrm>
            <a:prstGeom prst="roundRect">
              <a:avLst>
                <a:gd name="adj" fmla="val 20658"/>
              </a:avLst>
            </a:prstGeom>
            <a:solidFill>
              <a:srgbClr val="E6E6E6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50" name="矩形 49"/>
            <p:cNvSpPr/>
            <p:nvPr/>
          </p:nvSpPr>
          <p:spPr>
            <a:xfrm>
              <a:off x="1881814" y="2945869"/>
              <a:ext cx="2792730" cy="4140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5.2</a:t>
              </a:r>
              <a:r>
                <a:rPr lang="zh-CN" altLang="en-US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　</a:t>
              </a:r>
              <a:r>
                <a:rPr lang="en-US" altLang="zh-CN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Web</a:t>
              </a:r>
              <a:r>
                <a:rPr lang="zh-CN" altLang="en-US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数据抽取</a:t>
              </a:r>
              <a:endParaRPr lang="zh-CN" altLang="en-US" sz="2100" spc="225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1754533" y="3415670"/>
            <a:ext cx="5693399" cy="424800"/>
            <a:chOff x="1807265" y="3400693"/>
            <a:chExt cx="5693399" cy="424800"/>
          </a:xfrm>
        </p:grpSpPr>
        <p:sp>
          <p:nvSpPr>
            <p:cNvPr id="51" name="圆角矩形 50"/>
            <p:cNvSpPr/>
            <p:nvPr/>
          </p:nvSpPr>
          <p:spPr>
            <a:xfrm>
              <a:off x="1807265" y="3400693"/>
              <a:ext cx="5693399" cy="394200"/>
            </a:xfrm>
            <a:prstGeom prst="roundRect">
              <a:avLst>
                <a:gd name="adj" fmla="val 20658"/>
              </a:avLst>
            </a:prstGeom>
            <a:solidFill>
              <a:srgbClr val="E6E6E6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52" name="矩形 51"/>
            <p:cNvSpPr/>
            <p:nvPr/>
          </p:nvSpPr>
          <p:spPr>
            <a:xfrm>
              <a:off x="1881814" y="3411473"/>
              <a:ext cx="3007360" cy="4140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5.3</a:t>
              </a:r>
              <a:r>
                <a:rPr lang="zh-CN" altLang="en-US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　数据库数据抽取</a:t>
              </a:r>
              <a:endParaRPr lang="zh-CN" altLang="en-US" sz="2100" spc="225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1754534" y="4671566"/>
            <a:ext cx="5693399" cy="748016"/>
            <a:chOff x="1807265" y="3866296"/>
            <a:chExt cx="5693399" cy="748016"/>
          </a:xfrm>
        </p:grpSpPr>
        <p:sp>
          <p:nvSpPr>
            <p:cNvPr id="53" name="圆角矩形 52"/>
            <p:cNvSpPr/>
            <p:nvPr/>
          </p:nvSpPr>
          <p:spPr>
            <a:xfrm>
              <a:off x="1807265" y="3866296"/>
              <a:ext cx="5693399" cy="394200"/>
            </a:xfrm>
            <a:prstGeom prst="roundRect">
              <a:avLst>
                <a:gd name="adj" fmla="val 20658"/>
              </a:avLst>
            </a:prstGeom>
            <a:solidFill>
              <a:srgbClr val="E6E6E6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54" name="矩形 53"/>
            <p:cNvSpPr/>
            <p:nvPr/>
          </p:nvSpPr>
          <p:spPr>
            <a:xfrm>
              <a:off x="1881814" y="3877077"/>
              <a:ext cx="716280" cy="73723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zh-CN" altLang="en-US" sz="2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sym typeface="+mn-ea"/>
                </a:rPr>
                <a:t>习题</a:t>
              </a:r>
              <a:endParaRPr lang="zh-CN" altLang="en-US" sz="21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algn="l"/>
              <a:endParaRPr lang="zh-CN" altLang="en-US" sz="21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2" name="矩形 31"/>
          <p:cNvSpPr/>
          <p:nvPr/>
        </p:nvSpPr>
        <p:spPr>
          <a:xfrm>
            <a:off x="-7143" y="-9147"/>
            <a:ext cx="9158090" cy="3821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7929" y="38314"/>
            <a:ext cx="23596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350" dirty="0" smtClean="0">
                <a:solidFill>
                  <a:schemeClr val="bg1"/>
                </a:solidFill>
              </a:rPr>
              <a:t> </a:t>
            </a:r>
            <a:endParaRPr lang="zh-CN" altLang="en-US" sz="1350" dirty="0">
              <a:solidFill>
                <a:schemeClr val="bg1"/>
              </a:solidFill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55" name="组合 54"/>
          <p:cNvGrpSpPr/>
          <p:nvPr/>
        </p:nvGrpSpPr>
        <p:grpSpPr>
          <a:xfrm>
            <a:off x="1754533" y="4077785"/>
            <a:ext cx="5693399" cy="424800"/>
            <a:chOff x="1807265" y="3400693"/>
            <a:chExt cx="5693399" cy="424800"/>
          </a:xfrm>
        </p:grpSpPr>
        <p:sp>
          <p:nvSpPr>
            <p:cNvPr id="56" name="圆角矩形 55"/>
            <p:cNvSpPr/>
            <p:nvPr/>
          </p:nvSpPr>
          <p:spPr>
            <a:xfrm>
              <a:off x="1807265" y="3400693"/>
              <a:ext cx="5693399" cy="394200"/>
            </a:xfrm>
            <a:prstGeom prst="roundRect">
              <a:avLst>
                <a:gd name="adj" fmla="val 20658"/>
              </a:avLst>
            </a:prstGeom>
            <a:solidFill>
              <a:srgbClr val="E6E6E6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57" name="矩形 56"/>
            <p:cNvSpPr/>
            <p:nvPr/>
          </p:nvSpPr>
          <p:spPr>
            <a:xfrm>
              <a:off x="1881814" y="3411473"/>
              <a:ext cx="2712085" cy="4140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5.4</a:t>
              </a:r>
              <a:r>
                <a:rPr lang="zh-CN" altLang="en-US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　增量数据抽取</a:t>
              </a:r>
              <a:endParaRPr lang="zh-CN" altLang="en-US" sz="2100" spc="225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7929" y="38314"/>
            <a:ext cx="2435282" cy="300082"/>
          </a:xfrm>
          <a:prstGeom prst="rect">
            <a:avLst/>
          </a:prstGeom>
        </p:spPr>
        <p:txBody>
          <a:bodyPr wrap="none">
            <a:spAutoFit/>
          </a:bodyPr>
          <a:p>
            <a:pPr algn="ctr"/>
            <a:r>
              <a:rPr lang="zh-CN" altLang="en-US" sz="1350" dirty="0" smtClean="0">
                <a:solidFill>
                  <a:schemeClr val="bg1"/>
                </a:solidFill>
              </a:rPr>
              <a:t>大数据应用人才培养系列教材</a:t>
            </a:r>
            <a:endParaRPr lang="zh-CN" altLang="en-US" sz="135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21" name="任意多边形 20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2" name="任意多边形 21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3" name="任意多边形 22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24" name="矩形 23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6" name="文本框 6"/>
          <p:cNvSpPr txBox="1"/>
          <p:nvPr/>
        </p:nvSpPr>
        <p:spPr>
          <a:xfrm>
            <a:off x="607500" y="177284"/>
            <a:ext cx="2665730" cy="32258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altLang="zh-CN" sz="2100" b="1" spc="225" dirty="0" smtClean="0">
                <a:solidFill>
                  <a:prstClr val="white"/>
                </a:solidFill>
                <a:sym typeface="+mn-ea"/>
              </a:rPr>
              <a:t>5.3 </a:t>
            </a:r>
            <a:r>
              <a:rPr lang="zh-CN" altLang="en-US" sz="2100" b="1" spc="225" dirty="0" smtClean="0">
                <a:solidFill>
                  <a:prstClr val="white"/>
                </a:solidFill>
                <a:sym typeface="+mn-ea"/>
              </a:rPr>
              <a:t>数据库文件抽取</a:t>
            </a:r>
            <a:endParaRPr lang="zh-CN" altLang="en-US" sz="2100" b="1" spc="225" dirty="0" smtClean="0">
              <a:solidFill>
                <a:prstClr val="white"/>
              </a:solidFill>
              <a:sym typeface="+mn-ea"/>
            </a:endParaRPr>
          </a:p>
        </p:txBody>
      </p:sp>
      <p:sp>
        <p:nvSpPr>
          <p:cNvPr id="29" name="Freeform 142"/>
          <p:cNvSpPr>
            <a:spLocks noEditPoints="1"/>
          </p:cNvSpPr>
          <p:nvPr/>
        </p:nvSpPr>
        <p:spPr bwMode="auto">
          <a:xfrm>
            <a:off x="126487" y="216716"/>
            <a:ext cx="382471" cy="244300"/>
          </a:xfrm>
          <a:custGeom>
            <a:avLst/>
            <a:gdLst>
              <a:gd name="T0" fmla="*/ 108 w 128"/>
              <a:gd name="T1" fmla="*/ 26 h 88"/>
              <a:gd name="T2" fmla="*/ 75 w 128"/>
              <a:gd name="T3" fmla="*/ 0 h 88"/>
              <a:gd name="T4" fmla="*/ 46 w 128"/>
              <a:gd name="T5" fmla="*/ 15 h 88"/>
              <a:gd name="T6" fmla="*/ 34 w 128"/>
              <a:gd name="T7" fmla="*/ 11 h 88"/>
              <a:gd name="T8" fmla="*/ 15 w 128"/>
              <a:gd name="T9" fmla="*/ 30 h 88"/>
              <a:gd name="T10" fmla="*/ 16 w 128"/>
              <a:gd name="T11" fmla="*/ 35 h 88"/>
              <a:gd name="T12" fmla="*/ 0 w 128"/>
              <a:gd name="T13" fmla="*/ 61 h 88"/>
              <a:gd name="T14" fmla="*/ 27 w 128"/>
              <a:gd name="T15" fmla="*/ 88 h 88"/>
              <a:gd name="T16" fmla="*/ 96 w 128"/>
              <a:gd name="T17" fmla="*/ 88 h 88"/>
              <a:gd name="T18" fmla="*/ 128 w 128"/>
              <a:gd name="T19" fmla="*/ 56 h 88"/>
              <a:gd name="T20" fmla="*/ 108 w 128"/>
              <a:gd name="T21" fmla="*/ 26 h 88"/>
              <a:gd name="T22" fmla="*/ 44 w 128"/>
              <a:gd name="T23" fmla="*/ 50 h 88"/>
              <a:gd name="T24" fmla="*/ 66 w 128"/>
              <a:gd name="T25" fmla="*/ 28 h 88"/>
              <a:gd name="T26" fmla="*/ 80 w 128"/>
              <a:gd name="T27" fmla="*/ 32 h 88"/>
              <a:gd name="T28" fmla="*/ 84 w 128"/>
              <a:gd name="T29" fmla="*/ 28 h 88"/>
              <a:gd name="T30" fmla="*/ 84 w 128"/>
              <a:gd name="T31" fmla="*/ 42 h 88"/>
              <a:gd name="T32" fmla="*/ 70 w 128"/>
              <a:gd name="T33" fmla="*/ 42 h 88"/>
              <a:gd name="T34" fmla="*/ 75 w 128"/>
              <a:gd name="T35" fmla="*/ 37 h 88"/>
              <a:gd name="T36" fmla="*/ 72 w 128"/>
              <a:gd name="T37" fmla="*/ 36 h 88"/>
              <a:gd name="T38" fmla="*/ 66 w 128"/>
              <a:gd name="T39" fmla="*/ 35 h 88"/>
              <a:gd name="T40" fmla="*/ 60 w 128"/>
              <a:gd name="T41" fmla="*/ 36 h 88"/>
              <a:gd name="T42" fmla="*/ 55 w 128"/>
              <a:gd name="T43" fmla="*/ 39 h 88"/>
              <a:gd name="T44" fmla="*/ 52 w 128"/>
              <a:gd name="T45" fmla="*/ 44 h 88"/>
              <a:gd name="T46" fmla="*/ 51 w 128"/>
              <a:gd name="T47" fmla="*/ 50 h 88"/>
              <a:gd name="T48" fmla="*/ 51 w 128"/>
              <a:gd name="T49" fmla="*/ 54 h 88"/>
              <a:gd name="T50" fmla="*/ 44 w 128"/>
              <a:gd name="T51" fmla="*/ 54 h 88"/>
              <a:gd name="T52" fmla="*/ 44 w 128"/>
              <a:gd name="T53" fmla="*/ 50 h 88"/>
              <a:gd name="T54" fmla="*/ 66 w 128"/>
              <a:gd name="T55" fmla="*/ 73 h 88"/>
              <a:gd name="T56" fmla="*/ 53 w 128"/>
              <a:gd name="T57" fmla="*/ 68 h 88"/>
              <a:gd name="T58" fmla="*/ 49 w 128"/>
              <a:gd name="T59" fmla="*/ 73 h 88"/>
              <a:gd name="T60" fmla="*/ 49 w 128"/>
              <a:gd name="T61" fmla="*/ 59 h 88"/>
              <a:gd name="T62" fmla="*/ 62 w 128"/>
              <a:gd name="T63" fmla="*/ 59 h 88"/>
              <a:gd name="T64" fmla="*/ 58 w 128"/>
              <a:gd name="T65" fmla="*/ 64 h 88"/>
              <a:gd name="T66" fmla="*/ 60 w 128"/>
              <a:gd name="T67" fmla="*/ 65 h 88"/>
              <a:gd name="T68" fmla="*/ 66 w 128"/>
              <a:gd name="T69" fmla="*/ 66 h 88"/>
              <a:gd name="T70" fmla="*/ 72 w 128"/>
              <a:gd name="T71" fmla="*/ 65 h 88"/>
              <a:gd name="T72" fmla="*/ 77 w 128"/>
              <a:gd name="T73" fmla="*/ 61 h 88"/>
              <a:gd name="T74" fmla="*/ 81 w 128"/>
              <a:gd name="T75" fmla="*/ 57 h 88"/>
              <a:gd name="T76" fmla="*/ 82 w 128"/>
              <a:gd name="T77" fmla="*/ 50 h 88"/>
              <a:gd name="T78" fmla="*/ 81 w 128"/>
              <a:gd name="T79" fmla="*/ 47 h 88"/>
              <a:gd name="T80" fmla="*/ 89 w 128"/>
              <a:gd name="T81" fmla="*/ 47 h 88"/>
              <a:gd name="T82" fmla="*/ 89 w 128"/>
              <a:gd name="T83" fmla="*/ 50 h 88"/>
              <a:gd name="T84" fmla="*/ 66 w 128"/>
              <a:gd name="T85" fmla="*/ 73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28" h="88">
                <a:moveTo>
                  <a:pt x="108" y="26"/>
                </a:moveTo>
                <a:cubicBezTo>
                  <a:pt x="104" y="11"/>
                  <a:pt x="91" y="0"/>
                  <a:pt x="75" y="0"/>
                </a:cubicBezTo>
                <a:cubicBezTo>
                  <a:pt x="63" y="0"/>
                  <a:pt x="52" y="6"/>
                  <a:pt x="46" y="15"/>
                </a:cubicBezTo>
                <a:cubicBezTo>
                  <a:pt x="43" y="13"/>
                  <a:pt x="38" y="11"/>
                  <a:pt x="34" y="11"/>
                </a:cubicBezTo>
                <a:cubicBezTo>
                  <a:pt x="24" y="11"/>
                  <a:pt x="15" y="20"/>
                  <a:pt x="15" y="30"/>
                </a:cubicBezTo>
                <a:cubicBezTo>
                  <a:pt x="15" y="32"/>
                  <a:pt x="16" y="34"/>
                  <a:pt x="16" y="35"/>
                </a:cubicBezTo>
                <a:cubicBezTo>
                  <a:pt x="7" y="40"/>
                  <a:pt x="0" y="49"/>
                  <a:pt x="0" y="61"/>
                </a:cubicBezTo>
                <a:cubicBezTo>
                  <a:pt x="0" y="76"/>
                  <a:pt x="12" y="88"/>
                  <a:pt x="27" y="88"/>
                </a:cubicBezTo>
                <a:cubicBezTo>
                  <a:pt x="96" y="88"/>
                  <a:pt x="96" y="88"/>
                  <a:pt x="96" y="88"/>
                </a:cubicBezTo>
                <a:cubicBezTo>
                  <a:pt x="114" y="88"/>
                  <a:pt x="128" y="74"/>
                  <a:pt x="128" y="56"/>
                </a:cubicBezTo>
                <a:cubicBezTo>
                  <a:pt x="128" y="42"/>
                  <a:pt x="120" y="31"/>
                  <a:pt x="108" y="26"/>
                </a:cubicBezTo>
                <a:close/>
                <a:moveTo>
                  <a:pt x="44" y="50"/>
                </a:moveTo>
                <a:cubicBezTo>
                  <a:pt x="44" y="38"/>
                  <a:pt x="54" y="28"/>
                  <a:pt x="66" y="28"/>
                </a:cubicBezTo>
                <a:cubicBezTo>
                  <a:pt x="71" y="28"/>
                  <a:pt x="76" y="30"/>
                  <a:pt x="80" y="32"/>
                </a:cubicBezTo>
                <a:cubicBezTo>
                  <a:pt x="84" y="28"/>
                  <a:pt x="84" y="28"/>
                  <a:pt x="84" y="28"/>
                </a:cubicBezTo>
                <a:cubicBezTo>
                  <a:pt x="84" y="42"/>
                  <a:pt x="84" y="42"/>
                  <a:pt x="84" y="42"/>
                </a:cubicBezTo>
                <a:cubicBezTo>
                  <a:pt x="70" y="42"/>
                  <a:pt x="70" y="42"/>
                  <a:pt x="70" y="42"/>
                </a:cubicBezTo>
                <a:cubicBezTo>
                  <a:pt x="75" y="37"/>
                  <a:pt x="75" y="37"/>
                  <a:pt x="75" y="37"/>
                </a:cubicBezTo>
                <a:cubicBezTo>
                  <a:pt x="74" y="37"/>
                  <a:pt x="73" y="36"/>
                  <a:pt x="72" y="36"/>
                </a:cubicBezTo>
                <a:cubicBezTo>
                  <a:pt x="70" y="35"/>
                  <a:pt x="68" y="35"/>
                  <a:pt x="66" y="35"/>
                </a:cubicBezTo>
                <a:cubicBezTo>
                  <a:pt x="64" y="35"/>
                  <a:pt x="62" y="35"/>
                  <a:pt x="60" y="36"/>
                </a:cubicBezTo>
                <a:cubicBezTo>
                  <a:pt x="58" y="37"/>
                  <a:pt x="57" y="38"/>
                  <a:pt x="55" y="39"/>
                </a:cubicBezTo>
                <a:cubicBezTo>
                  <a:pt x="54" y="41"/>
                  <a:pt x="53" y="43"/>
                  <a:pt x="52" y="44"/>
                </a:cubicBezTo>
                <a:cubicBezTo>
                  <a:pt x="51" y="46"/>
                  <a:pt x="51" y="48"/>
                  <a:pt x="51" y="50"/>
                </a:cubicBezTo>
                <a:cubicBezTo>
                  <a:pt x="51" y="52"/>
                  <a:pt x="51" y="53"/>
                  <a:pt x="51" y="54"/>
                </a:cubicBezTo>
                <a:cubicBezTo>
                  <a:pt x="44" y="54"/>
                  <a:pt x="44" y="54"/>
                  <a:pt x="44" y="54"/>
                </a:cubicBezTo>
                <a:cubicBezTo>
                  <a:pt x="44" y="53"/>
                  <a:pt x="44" y="52"/>
                  <a:pt x="44" y="50"/>
                </a:cubicBezTo>
                <a:close/>
                <a:moveTo>
                  <a:pt x="66" y="73"/>
                </a:moveTo>
                <a:cubicBezTo>
                  <a:pt x="61" y="73"/>
                  <a:pt x="57" y="71"/>
                  <a:pt x="53" y="68"/>
                </a:cubicBezTo>
                <a:cubicBezTo>
                  <a:pt x="49" y="73"/>
                  <a:pt x="49" y="73"/>
                  <a:pt x="49" y="73"/>
                </a:cubicBezTo>
                <a:cubicBezTo>
                  <a:pt x="49" y="59"/>
                  <a:pt x="49" y="59"/>
                  <a:pt x="49" y="59"/>
                </a:cubicBezTo>
                <a:cubicBezTo>
                  <a:pt x="62" y="59"/>
                  <a:pt x="62" y="59"/>
                  <a:pt x="62" y="59"/>
                </a:cubicBezTo>
                <a:cubicBezTo>
                  <a:pt x="58" y="64"/>
                  <a:pt x="58" y="64"/>
                  <a:pt x="58" y="64"/>
                </a:cubicBezTo>
                <a:cubicBezTo>
                  <a:pt x="59" y="64"/>
                  <a:pt x="59" y="64"/>
                  <a:pt x="60" y="65"/>
                </a:cubicBezTo>
                <a:cubicBezTo>
                  <a:pt x="62" y="66"/>
                  <a:pt x="64" y="66"/>
                  <a:pt x="66" y="66"/>
                </a:cubicBezTo>
                <a:cubicBezTo>
                  <a:pt x="68" y="66"/>
                  <a:pt x="70" y="66"/>
                  <a:pt x="72" y="65"/>
                </a:cubicBezTo>
                <a:cubicBezTo>
                  <a:pt x="74" y="64"/>
                  <a:pt x="76" y="63"/>
                  <a:pt x="77" y="61"/>
                </a:cubicBezTo>
                <a:cubicBezTo>
                  <a:pt x="79" y="60"/>
                  <a:pt x="80" y="58"/>
                  <a:pt x="81" y="57"/>
                </a:cubicBezTo>
                <a:cubicBezTo>
                  <a:pt x="82" y="55"/>
                  <a:pt x="82" y="53"/>
                  <a:pt x="82" y="50"/>
                </a:cubicBezTo>
                <a:cubicBezTo>
                  <a:pt x="82" y="49"/>
                  <a:pt x="82" y="48"/>
                  <a:pt x="81" y="47"/>
                </a:cubicBezTo>
                <a:cubicBezTo>
                  <a:pt x="89" y="47"/>
                  <a:pt x="89" y="47"/>
                  <a:pt x="89" y="47"/>
                </a:cubicBezTo>
                <a:cubicBezTo>
                  <a:pt x="89" y="48"/>
                  <a:pt x="89" y="49"/>
                  <a:pt x="89" y="50"/>
                </a:cubicBezTo>
                <a:cubicBezTo>
                  <a:pt x="89" y="63"/>
                  <a:pt x="79" y="73"/>
                  <a:pt x="66" y="7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" name="文本框 27"/>
          <p:cNvSpPr txBox="1"/>
          <p:nvPr/>
        </p:nvSpPr>
        <p:spPr>
          <a:xfrm>
            <a:off x="6630203" y="234392"/>
            <a:ext cx="1447832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>
                <a:solidFill>
                  <a:prstClr val="white"/>
                </a:solidFill>
                <a:sym typeface="+mn-ea"/>
              </a:rPr>
              <a:t>第五章 数据抽取</a:t>
            </a:r>
            <a:endParaRPr lang="zh-CN" altLang="en-US" sz="1350" dirty="0">
              <a:solidFill>
                <a:prstClr val="white"/>
              </a:solidFill>
            </a:endParaRPr>
          </a:p>
          <a:p>
            <a:endParaRPr lang="zh-CN" altLang="en-US" sz="1350" dirty="0">
              <a:solidFill>
                <a:prstClr val="white"/>
              </a:solidFill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1698104" y="1178183"/>
            <a:ext cx="4533265" cy="4025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2" name="矩形 41"/>
          <p:cNvSpPr/>
          <p:nvPr/>
        </p:nvSpPr>
        <p:spPr>
          <a:xfrm>
            <a:off x="607500" y="1178183"/>
            <a:ext cx="945824" cy="40259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/>
              <a:t>数据库</a:t>
            </a:r>
            <a:endParaRPr lang="en-US" altLang="zh-CN" b="1" dirty="0"/>
          </a:p>
        </p:txBody>
      </p:sp>
      <p:sp>
        <p:nvSpPr>
          <p:cNvPr id="38" name="矩形 37"/>
          <p:cNvSpPr/>
          <p:nvPr/>
        </p:nvSpPr>
        <p:spPr>
          <a:xfrm>
            <a:off x="1698104" y="1210568"/>
            <a:ext cx="4460875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zh-CN" altLang="en-US" sz="1600" dirty="0" smtClean="0"/>
              <a:t>数据抽取</a:t>
            </a:r>
            <a:endParaRPr lang="zh-CN" altLang="zh-CN" sz="1600" b="1" dirty="0">
              <a:solidFill>
                <a:schemeClr val="bg1"/>
              </a:solidFill>
            </a:endParaRPr>
          </a:p>
        </p:txBody>
      </p:sp>
      <p:graphicFrame>
        <p:nvGraphicFramePr>
          <p:cNvPr id="9" name="图示 8"/>
          <p:cNvGraphicFramePr/>
          <p:nvPr/>
        </p:nvGraphicFramePr>
        <p:xfrm>
          <a:off x="529395" y="1687599"/>
          <a:ext cx="7639353" cy="3859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16" name="矩形 15"/>
          <p:cNvSpPr/>
          <p:nvPr/>
        </p:nvSpPr>
        <p:spPr>
          <a:xfrm>
            <a:off x="2286960" y="4987909"/>
            <a:ext cx="584008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 smtClean="0"/>
              <a:t>把关系型数据库数据迁移到非关系型数据库中</a:t>
            </a:r>
            <a:endParaRPr lang="en-US" altLang="zh-CN" sz="1400" dirty="0"/>
          </a:p>
        </p:txBody>
      </p:sp>
      <p:sp>
        <p:nvSpPr>
          <p:cNvPr id="4" name="文本框 3"/>
          <p:cNvSpPr txBox="1"/>
          <p:nvPr/>
        </p:nvSpPr>
        <p:spPr>
          <a:xfrm>
            <a:off x="2243138" y="1758938"/>
            <a:ext cx="5883906" cy="116955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zh-CN" sz="1400" dirty="0"/>
              <a:t>数据导入导出一般涉及的问题就是相同类型数据库的备份和还原。因为数据库所包含的除了数据表、视图、触发器等结构性工具性的成分，最多的内容则是其中的数据信息。为了防止数据库服务器异常，恶意攻击，数据库管理员的误操作的情况发生，数据的导入导出作为最基本的一项数据库抽取操作变得尤为重要</a:t>
            </a:r>
            <a:endParaRPr lang="zh-CN" altLang="zh-CN" sz="1400" dirty="0"/>
          </a:p>
        </p:txBody>
      </p:sp>
      <p:sp>
        <p:nvSpPr>
          <p:cNvPr id="5" name="文本框 4"/>
          <p:cNvSpPr txBox="1"/>
          <p:nvPr/>
        </p:nvSpPr>
        <p:spPr>
          <a:xfrm>
            <a:off x="2189198" y="3181238"/>
            <a:ext cx="5937845" cy="95410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zh-CN" sz="1400" dirty="0"/>
              <a:t>不同</a:t>
            </a:r>
            <a:r>
              <a:rPr lang="en-US" altLang="zh-CN" sz="1400" dirty="0"/>
              <a:t>DBMS</a:t>
            </a:r>
            <a:r>
              <a:rPr lang="zh-CN" altLang="zh-CN" sz="1400" dirty="0"/>
              <a:t>之间也是存在较大区别的。由于每种</a:t>
            </a:r>
            <a:r>
              <a:rPr lang="en-US" altLang="zh-CN" sz="1400" dirty="0"/>
              <a:t>DBMS</a:t>
            </a:r>
            <a:r>
              <a:rPr lang="zh-CN" altLang="zh-CN" sz="1400" dirty="0"/>
              <a:t>之间的</a:t>
            </a:r>
            <a:r>
              <a:rPr lang="en-US" altLang="zh-CN" sz="1400" dirty="0"/>
              <a:t>SQL</a:t>
            </a:r>
            <a:r>
              <a:rPr lang="zh-CN" altLang="zh-CN" sz="1400" dirty="0"/>
              <a:t>语法和变量类型也存在差异，所以每一种</a:t>
            </a:r>
            <a:r>
              <a:rPr lang="en-US" altLang="zh-CN" sz="1400" dirty="0"/>
              <a:t>DBMS</a:t>
            </a:r>
            <a:r>
              <a:rPr lang="zh-CN" altLang="zh-CN" sz="1400" dirty="0"/>
              <a:t>的脚本都是专用的</a:t>
            </a:r>
            <a:r>
              <a:rPr lang="zh-CN" altLang="zh-CN" sz="1400" dirty="0" smtClean="0"/>
              <a:t>，无法</a:t>
            </a:r>
            <a:r>
              <a:rPr lang="zh-CN" altLang="zh-CN" sz="1400" dirty="0"/>
              <a:t>直接通过</a:t>
            </a:r>
            <a:r>
              <a:rPr lang="en-US" altLang="zh-CN" sz="1400" dirty="0"/>
              <a:t>DBMS</a:t>
            </a:r>
            <a:r>
              <a:rPr lang="zh-CN" altLang="zh-CN" sz="1400" dirty="0"/>
              <a:t>进行直接迁移，把数据从一个数据库管理系统</a:t>
            </a:r>
            <a:r>
              <a:rPr lang="en-US" altLang="zh-CN" sz="1400" dirty="0"/>
              <a:t>DBMS</a:t>
            </a:r>
            <a:r>
              <a:rPr lang="zh-CN" altLang="zh-CN" sz="1400" dirty="0"/>
              <a:t>中把数据库迁移到另一个</a:t>
            </a:r>
            <a:r>
              <a:rPr lang="en-US" altLang="zh-CN" sz="1400" dirty="0"/>
              <a:t>DBMS</a:t>
            </a:r>
            <a:r>
              <a:rPr lang="zh-CN" altLang="zh-CN" sz="1400" dirty="0"/>
              <a:t>中，使用</a:t>
            </a:r>
            <a:r>
              <a:rPr lang="en-US" altLang="zh-CN" sz="1400" dirty="0"/>
              <a:t>ETL</a:t>
            </a:r>
            <a:r>
              <a:rPr lang="zh-CN" altLang="zh-CN" sz="1400" dirty="0"/>
              <a:t>工具明显是一个高效的选择。</a:t>
            </a:r>
            <a:endParaRPr lang="zh-CN" altLang="zh-CN" sz="1400" b="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21" name="任意多边形 20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2" name="任意多边形 21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3" name="任意多边形 22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24" name="矩形 23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6" name="文本框 6"/>
          <p:cNvSpPr txBox="1"/>
          <p:nvPr/>
        </p:nvSpPr>
        <p:spPr>
          <a:xfrm>
            <a:off x="607500" y="177284"/>
            <a:ext cx="2665730" cy="32258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altLang="zh-CN" sz="2100" b="1" spc="225" dirty="0" smtClean="0">
                <a:solidFill>
                  <a:prstClr val="white"/>
                </a:solidFill>
                <a:sym typeface="+mn-ea"/>
              </a:rPr>
              <a:t>5.3 </a:t>
            </a:r>
            <a:r>
              <a:rPr lang="zh-CN" altLang="en-US" sz="2100" b="1" spc="225" dirty="0" smtClean="0">
                <a:solidFill>
                  <a:prstClr val="white"/>
                </a:solidFill>
                <a:sym typeface="+mn-ea"/>
              </a:rPr>
              <a:t>数据库文件抽取</a:t>
            </a:r>
            <a:endParaRPr lang="zh-CN" altLang="en-US" sz="2100" b="1" spc="225" dirty="0" smtClean="0">
              <a:solidFill>
                <a:prstClr val="white"/>
              </a:solidFill>
              <a:sym typeface="+mn-ea"/>
            </a:endParaRPr>
          </a:p>
        </p:txBody>
      </p:sp>
      <p:sp>
        <p:nvSpPr>
          <p:cNvPr id="29" name="Freeform 142"/>
          <p:cNvSpPr>
            <a:spLocks noEditPoints="1"/>
          </p:cNvSpPr>
          <p:nvPr/>
        </p:nvSpPr>
        <p:spPr bwMode="auto">
          <a:xfrm>
            <a:off x="126487" y="216716"/>
            <a:ext cx="382471" cy="244300"/>
          </a:xfrm>
          <a:custGeom>
            <a:avLst/>
            <a:gdLst>
              <a:gd name="T0" fmla="*/ 108 w 128"/>
              <a:gd name="T1" fmla="*/ 26 h 88"/>
              <a:gd name="T2" fmla="*/ 75 w 128"/>
              <a:gd name="T3" fmla="*/ 0 h 88"/>
              <a:gd name="T4" fmla="*/ 46 w 128"/>
              <a:gd name="T5" fmla="*/ 15 h 88"/>
              <a:gd name="T6" fmla="*/ 34 w 128"/>
              <a:gd name="T7" fmla="*/ 11 h 88"/>
              <a:gd name="T8" fmla="*/ 15 w 128"/>
              <a:gd name="T9" fmla="*/ 30 h 88"/>
              <a:gd name="T10" fmla="*/ 16 w 128"/>
              <a:gd name="T11" fmla="*/ 35 h 88"/>
              <a:gd name="T12" fmla="*/ 0 w 128"/>
              <a:gd name="T13" fmla="*/ 61 h 88"/>
              <a:gd name="T14" fmla="*/ 27 w 128"/>
              <a:gd name="T15" fmla="*/ 88 h 88"/>
              <a:gd name="T16" fmla="*/ 96 w 128"/>
              <a:gd name="T17" fmla="*/ 88 h 88"/>
              <a:gd name="T18" fmla="*/ 128 w 128"/>
              <a:gd name="T19" fmla="*/ 56 h 88"/>
              <a:gd name="T20" fmla="*/ 108 w 128"/>
              <a:gd name="T21" fmla="*/ 26 h 88"/>
              <a:gd name="T22" fmla="*/ 44 w 128"/>
              <a:gd name="T23" fmla="*/ 50 h 88"/>
              <a:gd name="T24" fmla="*/ 66 w 128"/>
              <a:gd name="T25" fmla="*/ 28 h 88"/>
              <a:gd name="T26" fmla="*/ 80 w 128"/>
              <a:gd name="T27" fmla="*/ 32 h 88"/>
              <a:gd name="T28" fmla="*/ 84 w 128"/>
              <a:gd name="T29" fmla="*/ 28 h 88"/>
              <a:gd name="T30" fmla="*/ 84 w 128"/>
              <a:gd name="T31" fmla="*/ 42 h 88"/>
              <a:gd name="T32" fmla="*/ 70 w 128"/>
              <a:gd name="T33" fmla="*/ 42 h 88"/>
              <a:gd name="T34" fmla="*/ 75 w 128"/>
              <a:gd name="T35" fmla="*/ 37 h 88"/>
              <a:gd name="T36" fmla="*/ 72 w 128"/>
              <a:gd name="T37" fmla="*/ 36 h 88"/>
              <a:gd name="T38" fmla="*/ 66 w 128"/>
              <a:gd name="T39" fmla="*/ 35 h 88"/>
              <a:gd name="T40" fmla="*/ 60 w 128"/>
              <a:gd name="T41" fmla="*/ 36 h 88"/>
              <a:gd name="T42" fmla="*/ 55 w 128"/>
              <a:gd name="T43" fmla="*/ 39 h 88"/>
              <a:gd name="T44" fmla="*/ 52 w 128"/>
              <a:gd name="T45" fmla="*/ 44 h 88"/>
              <a:gd name="T46" fmla="*/ 51 w 128"/>
              <a:gd name="T47" fmla="*/ 50 h 88"/>
              <a:gd name="T48" fmla="*/ 51 w 128"/>
              <a:gd name="T49" fmla="*/ 54 h 88"/>
              <a:gd name="T50" fmla="*/ 44 w 128"/>
              <a:gd name="T51" fmla="*/ 54 h 88"/>
              <a:gd name="T52" fmla="*/ 44 w 128"/>
              <a:gd name="T53" fmla="*/ 50 h 88"/>
              <a:gd name="T54" fmla="*/ 66 w 128"/>
              <a:gd name="T55" fmla="*/ 73 h 88"/>
              <a:gd name="T56" fmla="*/ 53 w 128"/>
              <a:gd name="T57" fmla="*/ 68 h 88"/>
              <a:gd name="T58" fmla="*/ 49 w 128"/>
              <a:gd name="T59" fmla="*/ 73 h 88"/>
              <a:gd name="T60" fmla="*/ 49 w 128"/>
              <a:gd name="T61" fmla="*/ 59 h 88"/>
              <a:gd name="T62" fmla="*/ 62 w 128"/>
              <a:gd name="T63" fmla="*/ 59 h 88"/>
              <a:gd name="T64" fmla="*/ 58 w 128"/>
              <a:gd name="T65" fmla="*/ 64 h 88"/>
              <a:gd name="T66" fmla="*/ 60 w 128"/>
              <a:gd name="T67" fmla="*/ 65 h 88"/>
              <a:gd name="T68" fmla="*/ 66 w 128"/>
              <a:gd name="T69" fmla="*/ 66 h 88"/>
              <a:gd name="T70" fmla="*/ 72 w 128"/>
              <a:gd name="T71" fmla="*/ 65 h 88"/>
              <a:gd name="T72" fmla="*/ 77 w 128"/>
              <a:gd name="T73" fmla="*/ 61 h 88"/>
              <a:gd name="T74" fmla="*/ 81 w 128"/>
              <a:gd name="T75" fmla="*/ 57 h 88"/>
              <a:gd name="T76" fmla="*/ 82 w 128"/>
              <a:gd name="T77" fmla="*/ 50 h 88"/>
              <a:gd name="T78" fmla="*/ 81 w 128"/>
              <a:gd name="T79" fmla="*/ 47 h 88"/>
              <a:gd name="T80" fmla="*/ 89 w 128"/>
              <a:gd name="T81" fmla="*/ 47 h 88"/>
              <a:gd name="T82" fmla="*/ 89 w 128"/>
              <a:gd name="T83" fmla="*/ 50 h 88"/>
              <a:gd name="T84" fmla="*/ 66 w 128"/>
              <a:gd name="T85" fmla="*/ 73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28" h="88">
                <a:moveTo>
                  <a:pt x="108" y="26"/>
                </a:moveTo>
                <a:cubicBezTo>
                  <a:pt x="104" y="11"/>
                  <a:pt x="91" y="0"/>
                  <a:pt x="75" y="0"/>
                </a:cubicBezTo>
                <a:cubicBezTo>
                  <a:pt x="63" y="0"/>
                  <a:pt x="52" y="6"/>
                  <a:pt x="46" y="15"/>
                </a:cubicBezTo>
                <a:cubicBezTo>
                  <a:pt x="43" y="13"/>
                  <a:pt x="38" y="11"/>
                  <a:pt x="34" y="11"/>
                </a:cubicBezTo>
                <a:cubicBezTo>
                  <a:pt x="24" y="11"/>
                  <a:pt x="15" y="20"/>
                  <a:pt x="15" y="30"/>
                </a:cubicBezTo>
                <a:cubicBezTo>
                  <a:pt x="15" y="32"/>
                  <a:pt x="16" y="34"/>
                  <a:pt x="16" y="35"/>
                </a:cubicBezTo>
                <a:cubicBezTo>
                  <a:pt x="7" y="40"/>
                  <a:pt x="0" y="49"/>
                  <a:pt x="0" y="61"/>
                </a:cubicBezTo>
                <a:cubicBezTo>
                  <a:pt x="0" y="76"/>
                  <a:pt x="12" y="88"/>
                  <a:pt x="27" y="88"/>
                </a:cubicBezTo>
                <a:cubicBezTo>
                  <a:pt x="96" y="88"/>
                  <a:pt x="96" y="88"/>
                  <a:pt x="96" y="88"/>
                </a:cubicBezTo>
                <a:cubicBezTo>
                  <a:pt x="114" y="88"/>
                  <a:pt x="128" y="74"/>
                  <a:pt x="128" y="56"/>
                </a:cubicBezTo>
                <a:cubicBezTo>
                  <a:pt x="128" y="42"/>
                  <a:pt x="120" y="31"/>
                  <a:pt x="108" y="26"/>
                </a:cubicBezTo>
                <a:close/>
                <a:moveTo>
                  <a:pt x="44" y="50"/>
                </a:moveTo>
                <a:cubicBezTo>
                  <a:pt x="44" y="38"/>
                  <a:pt x="54" y="28"/>
                  <a:pt x="66" y="28"/>
                </a:cubicBezTo>
                <a:cubicBezTo>
                  <a:pt x="71" y="28"/>
                  <a:pt x="76" y="30"/>
                  <a:pt x="80" y="32"/>
                </a:cubicBezTo>
                <a:cubicBezTo>
                  <a:pt x="84" y="28"/>
                  <a:pt x="84" y="28"/>
                  <a:pt x="84" y="28"/>
                </a:cubicBezTo>
                <a:cubicBezTo>
                  <a:pt x="84" y="42"/>
                  <a:pt x="84" y="42"/>
                  <a:pt x="84" y="42"/>
                </a:cubicBezTo>
                <a:cubicBezTo>
                  <a:pt x="70" y="42"/>
                  <a:pt x="70" y="42"/>
                  <a:pt x="70" y="42"/>
                </a:cubicBezTo>
                <a:cubicBezTo>
                  <a:pt x="75" y="37"/>
                  <a:pt x="75" y="37"/>
                  <a:pt x="75" y="37"/>
                </a:cubicBezTo>
                <a:cubicBezTo>
                  <a:pt x="74" y="37"/>
                  <a:pt x="73" y="36"/>
                  <a:pt x="72" y="36"/>
                </a:cubicBezTo>
                <a:cubicBezTo>
                  <a:pt x="70" y="35"/>
                  <a:pt x="68" y="35"/>
                  <a:pt x="66" y="35"/>
                </a:cubicBezTo>
                <a:cubicBezTo>
                  <a:pt x="64" y="35"/>
                  <a:pt x="62" y="35"/>
                  <a:pt x="60" y="36"/>
                </a:cubicBezTo>
                <a:cubicBezTo>
                  <a:pt x="58" y="37"/>
                  <a:pt x="57" y="38"/>
                  <a:pt x="55" y="39"/>
                </a:cubicBezTo>
                <a:cubicBezTo>
                  <a:pt x="54" y="41"/>
                  <a:pt x="53" y="43"/>
                  <a:pt x="52" y="44"/>
                </a:cubicBezTo>
                <a:cubicBezTo>
                  <a:pt x="51" y="46"/>
                  <a:pt x="51" y="48"/>
                  <a:pt x="51" y="50"/>
                </a:cubicBezTo>
                <a:cubicBezTo>
                  <a:pt x="51" y="52"/>
                  <a:pt x="51" y="53"/>
                  <a:pt x="51" y="54"/>
                </a:cubicBezTo>
                <a:cubicBezTo>
                  <a:pt x="44" y="54"/>
                  <a:pt x="44" y="54"/>
                  <a:pt x="44" y="54"/>
                </a:cubicBezTo>
                <a:cubicBezTo>
                  <a:pt x="44" y="53"/>
                  <a:pt x="44" y="52"/>
                  <a:pt x="44" y="50"/>
                </a:cubicBezTo>
                <a:close/>
                <a:moveTo>
                  <a:pt x="66" y="73"/>
                </a:moveTo>
                <a:cubicBezTo>
                  <a:pt x="61" y="73"/>
                  <a:pt x="57" y="71"/>
                  <a:pt x="53" y="68"/>
                </a:cubicBezTo>
                <a:cubicBezTo>
                  <a:pt x="49" y="73"/>
                  <a:pt x="49" y="73"/>
                  <a:pt x="49" y="73"/>
                </a:cubicBezTo>
                <a:cubicBezTo>
                  <a:pt x="49" y="59"/>
                  <a:pt x="49" y="59"/>
                  <a:pt x="49" y="59"/>
                </a:cubicBezTo>
                <a:cubicBezTo>
                  <a:pt x="62" y="59"/>
                  <a:pt x="62" y="59"/>
                  <a:pt x="62" y="59"/>
                </a:cubicBezTo>
                <a:cubicBezTo>
                  <a:pt x="58" y="64"/>
                  <a:pt x="58" y="64"/>
                  <a:pt x="58" y="64"/>
                </a:cubicBezTo>
                <a:cubicBezTo>
                  <a:pt x="59" y="64"/>
                  <a:pt x="59" y="64"/>
                  <a:pt x="60" y="65"/>
                </a:cubicBezTo>
                <a:cubicBezTo>
                  <a:pt x="62" y="66"/>
                  <a:pt x="64" y="66"/>
                  <a:pt x="66" y="66"/>
                </a:cubicBezTo>
                <a:cubicBezTo>
                  <a:pt x="68" y="66"/>
                  <a:pt x="70" y="66"/>
                  <a:pt x="72" y="65"/>
                </a:cubicBezTo>
                <a:cubicBezTo>
                  <a:pt x="74" y="64"/>
                  <a:pt x="76" y="63"/>
                  <a:pt x="77" y="61"/>
                </a:cubicBezTo>
                <a:cubicBezTo>
                  <a:pt x="79" y="60"/>
                  <a:pt x="80" y="58"/>
                  <a:pt x="81" y="57"/>
                </a:cubicBezTo>
                <a:cubicBezTo>
                  <a:pt x="82" y="55"/>
                  <a:pt x="82" y="53"/>
                  <a:pt x="82" y="50"/>
                </a:cubicBezTo>
                <a:cubicBezTo>
                  <a:pt x="82" y="49"/>
                  <a:pt x="82" y="48"/>
                  <a:pt x="81" y="47"/>
                </a:cubicBezTo>
                <a:cubicBezTo>
                  <a:pt x="89" y="47"/>
                  <a:pt x="89" y="47"/>
                  <a:pt x="89" y="47"/>
                </a:cubicBezTo>
                <a:cubicBezTo>
                  <a:pt x="89" y="48"/>
                  <a:pt x="89" y="49"/>
                  <a:pt x="89" y="50"/>
                </a:cubicBezTo>
                <a:cubicBezTo>
                  <a:pt x="89" y="63"/>
                  <a:pt x="79" y="73"/>
                  <a:pt x="66" y="7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" name="文本框 27"/>
          <p:cNvSpPr txBox="1"/>
          <p:nvPr/>
        </p:nvSpPr>
        <p:spPr>
          <a:xfrm>
            <a:off x="6630203" y="234392"/>
            <a:ext cx="1447832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>
                <a:solidFill>
                  <a:prstClr val="white"/>
                </a:solidFill>
                <a:sym typeface="+mn-ea"/>
              </a:rPr>
              <a:t>第五章 数据抽取</a:t>
            </a:r>
            <a:endParaRPr lang="zh-CN" altLang="en-US" sz="1350" dirty="0">
              <a:solidFill>
                <a:prstClr val="white"/>
              </a:solidFill>
            </a:endParaRPr>
          </a:p>
          <a:p>
            <a:endParaRPr lang="zh-CN" altLang="en-US" sz="1350" dirty="0">
              <a:solidFill>
                <a:prstClr val="white"/>
              </a:solidFill>
            </a:endParaRPr>
          </a:p>
          <a:p>
            <a:endParaRPr lang="zh-CN" altLang="en-US" sz="1350" dirty="0">
              <a:solidFill>
                <a:prstClr val="white"/>
              </a:solidFill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1563584" y="1100195"/>
            <a:ext cx="3906520" cy="4025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8" name="矩形 37"/>
          <p:cNvSpPr/>
          <p:nvPr/>
        </p:nvSpPr>
        <p:spPr>
          <a:xfrm>
            <a:off x="1563584" y="1100195"/>
            <a:ext cx="4036060" cy="33718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zh-CN" altLang="en-US" sz="1600" b="1" dirty="0" smtClean="0">
                <a:solidFill>
                  <a:schemeClr val="bg1"/>
                </a:solidFill>
              </a:rPr>
              <a:t>工具抽取</a:t>
            </a:r>
            <a:endParaRPr lang="zh-CN" altLang="zh-CN" sz="1600" b="1" dirty="0">
              <a:solidFill>
                <a:schemeClr val="bg1"/>
              </a:solidFill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600924" y="1100195"/>
            <a:ext cx="817880" cy="40259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/>
              <a:t>ELT</a:t>
            </a:r>
            <a:endParaRPr lang="en-US" altLang="zh-CN" b="1" dirty="0"/>
          </a:p>
        </p:txBody>
      </p:sp>
      <p:graphicFrame>
        <p:nvGraphicFramePr>
          <p:cNvPr id="10" name="图示 9"/>
          <p:cNvGraphicFramePr/>
          <p:nvPr/>
        </p:nvGraphicFramePr>
        <p:xfrm>
          <a:off x="508958" y="2258698"/>
          <a:ext cx="8092117" cy="2078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12" name="文本框 11"/>
          <p:cNvSpPr txBox="1"/>
          <p:nvPr/>
        </p:nvSpPr>
        <p:spPr>
          <a:xfrm>
            <a:off x="2292331" y="3060314"/>
            <a:ext cx="6198790" cy="116955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zh-CN" sz="1400" dirty="0"/>
              <a:t>使用</a:t>
            </a:r>
            <a:r>
              <a:rPr lang="en-US" altLang="zh-CN" sz="1400" dirty="0"/>
              <a:t>Kettle</a:t>
            </a:r>
            <a:r>
              <a:rPr lang="zh-CN" altLang="zh-CN" sz="1400" dirty="0"/>
              <a:t>创建</a:t>
            </a:r>
            <a:r>
              <a:rPr lang="en-US" altLang="zh-CN" sz="1400" dirty="0"/>
              <a:t>2</a:t>
            </a:r>
            <a:r>
              <a:rPr lang="zh-CN" altLang="zh-CN" sz="1400" dirty="0"/>
              <a:t>种数据连接，一种针对于</a:t>
            </a:r>
            <a:r>
              <a:rPr lang="en-US" altLang="zh-CN" sz="1400" dirty="0"/>
              <a:t>MySQL</a:t>
            </a:r>
            <a:r>
              <a:rPr lang="zh-CN" altLang="zh-CN" sz="1400" dirty="0"/>
              <a:t>，一种针对</a:t>
            </a:r>
            <a:r>
              <a:rPr lang="en-US" altLang="zh-CN" sz="1400" dirty="0"/>
              <a:t>MS </a:t>
            </a:r>
            <a:r>
              <a:rPr lang="en-US" altLang="zh-CN" sz="1400" dirty="0" err="1"/>
              <a:t>SQLServer</a:t>
            </a:r>
            <a:r>
              <a:rPr lang="zh-CN" altLang="zh-CN" sz="1400" dirty="0"/>
              <a:t>，假定两种</a:t>
            </a:r>
            <a:r>
              <a:rPr lang="en-US" altLang="zh-CN" sz="1400" dirty="0"/>
              <a:t>DBMS</a:t>
            </a:r>
            <a:r>
              <a:rPr lang="zh-CN" altLang="zh-CN" sz="1400" dirty="0"/>
              <a:t>都安装在本地。</a:t>
            </a:r>
            <a:r>
              <a:rPr lang="en-US" altLang="zh-CN" sz="1400" dirty="0"/>
              <a:t>MySQL</a:t>
            </a:r>
            <a:r>
              <a:rPr lang="zh-CN" altLang="zh-CN" sz="1400" dirty="0"/>
              <a:t>的数据库名为</a:t>
            </a:r>
            <a:r>
              <a:rPr lang="en-US" altLang="zh-CN" sz="1400" dirty="0"/>
              <a:t>world</a:t>
            </a:r>
            <a:r>
              <a:rPr lang="zh-CN" altLang="zh-CN" sz="1400" dirty="0"/>
              <a:t>，假设抽取其中那个的</a:t>
            </a:r>
            <a:r>
              <a:rPr lang="en-US" altLang="zh-CN" sz="1400" dirty="0"/>
              <a:t>country</a:t>
            </a:r>
            <a:r>
              <a:rPr lang="zh-CN" altLang="zh-CN" sz="1400" dirty="0"/>
              <a:t>表，同理在</a:t>
            </a:r>
            <a:r>
              <a:rPr lang="en-US" altLang="zh-CN" sz="1400" dirty="0"/>
              <a:t>MS </a:t>
            </a:r>
            <a:r>
              <a:rPr lang="en-US" altLang="zh-CN" sz="1400" dirty="0" err="1"/>
              <a:t>SQLServer</a:t>
            </a:r>
            <a:r>
              <a:rPr lang="zh-CN" altLang="zh-CN" sz="1400" dirty="0"/>
              <a:t>上需要创建一个同名数据库（数据库名字可以修改，为了保证数据抽取时的一致性，建议同名），并根据源数据库的</a:t>
            </a:r>
            <a:r>
              <a:rPr lang="en-US" altLang="zh-CN" sz="1400" dirty="0"/>
              <a:t>country</a:t>
            </a:r>
            <a:r>
              <a:rPr lang="zh-CN" altLang="zh-CN" sz="1400" dirty="0"/>
              <a:t>表字段创建新库的数据表。如</a:t>
            </a:r>
            <a:r>
              <a:rPr lang="zh-CN" altLang="zh-CN" sz="1400" dirty="0" smtClean="0"/>
              <a:t>图</a:t>
            </a:r>
            <a:r>
              <a:rPr lang="en-US" altLang="zh-CN" sz="1400" dirty="0" smtClean="0"/>
              <a:t>5-10</a:t>
            </a:r>
            <a:r>
              <a:rPr lang="zh-CN" altLang="zh-CN" sz="1400" dirty="0" smtClean="0"/>
              <a:t>，</a:t>
            </a:r>
            <a:r>
              <a:rPr lang="en-US" altLang="zh-CN" sz="1400" dirty="0" smtClean="0"/>
              <a:t>5-11</a:t>
            </a:r>
            <a:r>
              <a:rPr lang="zh-CN" altLang="zh-CN" sz="1400" dirty="0"/>
              <a:t>所示</a:t>
            </a:r>
            <a:endParaRPr lang="zh-CN" altLang="en-US" sz="1400" dirty="0"/>
          </a:p>
        </p:txBody>
      </p:sp>
      <p:sp>
        <p:nvSpPr>
          <p:cNvPr id="3" name="矩形 2"/>
          <p:cNvSpPr/>
          <p:nvPr/>
        </p:nvSpPr>
        <p:spPr>
          <a:xfrm>
            <a:off x="600924" y="1711200"/>
            <a:ext cx="42947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b="1" kern="1050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从</a:t>
            </a:r>
            <a:r>
              <a:rPr lang="en-US" altLang="zh-CN" b="1" kern="1050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MySQL</a:t>
            </a:r>
            <a:r>
              <a:rPr lang="zh-CN" altLang="zh-CN" b="1" kern="1050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中把数据库迁移到</a:t>
            </a:r>
            <a:r>
              <a:rPr lang="en-US" altLang="zh-CN" b="1" kern="1050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MS </a:t>
            </a:r>
            <a:r>
              <a:rPr lang="en-US" altLang="zh-CN" b="1" kern="1050" dirty="0" err="1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SQLServer</a:t>
            </a:r>
            <a:endParaRPr lang="zh-CN" altLang="en-US" b="1" dirty="0"/>
          </a:p>
        </p:txBody>
      </p:sp>
      <p:pic>
        <p:nvPicPr>
          <p:cNvPr id="27" name="图片 26"/>
          <p:cNvPicPr/>
          <p:nvPr/>
        </p:nvPicPr>
        <p:blipFill>
          <a:blip r:embed="rId6"/>
          <a:stretch>
            <a:fillRect/>
          </a:stretch>
        </p:blipFill>
        <p:spPr>
          <a:xfrm>
            <a:off x="801133" y="4173620"/>
            <a:ext cx="2628900" cy="183832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3450829" y="5703311"/>
            <a:ext cx="41168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kern="1050" dirty="0" smtClean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图</a:t>
            </a:r>
            <a:r>
              <a:rPr lang="en-US" altLang="zh-CN" kern="1050" dirty="0" smtClean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5-10 </a:t>
            </a:r>
            <a:r>
              <a:rPr lang="zh-CN" altLang="zh-CN" kern="1050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创建</a:t>
            </a:r>
            <a:r>
              <a:rPr lang="en-US" altLang="zh-CN" kern="1050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zh-CN" kern="1050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个不同</a:t>
            </a:r>
            <a:r>
              <a:rPr lang="en-US" altLang="zh-CN" kern="1050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DBMS</a:t>
            </a:r>
            <a:r>
              <a:rPr lang="zh-CN" altLang="zh-CN" kern="1050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的数据源连接</a:t>
            </a:r>
            <a:endParaRPr lang="zh-CN" alt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21" name="任意多边形 20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2" name="任意多边形 21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3" name="任意多边形 22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24" name="矩形 23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6" name="文本框 6"/>
          <p:cNvSpPr txBox="1"/>
          <p:nvPr/>
        </p:nvSpPr>
        <p:spPr>
          <a:xfrm>
            <a:off x="607500" y="177284"/>
            <a:ext cx="2665730" cy="32258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altLang="zh-CN" sz="2100" b="1" spc="225" dirty="0" smtClean="0">
                <a:solidFill>
                  <a:prstClr val="white"/>
                </a:solidFill>
              </a:rPr>
              <a:t>5.3 </a:t>
            </a:r>
            <a:r>
              <a:rPr lang="zh-CN" altLang="en-US" sz="2100" b="1" spc="225" dirty="0" smtClean="0">
                <a:solidFill>
                  <a:prstClr val="white"/>
                </a:solidFill>
              </a:rPr>
              <a:t>数据库文件抽取</a:t>
            </a:r>
            <a:endParaRPr lang="zh-CN" altLang="en-US" sz="2100" b="1" spc="225" dirty="0" smtClean="0">
              <a:solidFill>
                <a:prstClr val="white"/>
              </a:solidFill>
            </a:endParaRPr>
          </a:p>
        </p:txBody>
      </p:sp>
      <p:sp>
        <p:nvSpPr>
          <p:cNvPr id="29" name="Freeform 142"/>
          <p:cNvSpPr>
            <a:spLocks noEditPoints="1"/>
          </p:cNvSpPr>
          <p:nvPr/>
        </p:nvSpPr>
        <p:spPr bwMode="auto">
          <a:xfrm>
            <a:off x="126487" y="216716"/>
            <a:ext cx="382471" cy="244300"/>
          </a:xfrm>
          <a:custGeom>
            <a:avLst/>
            <a:gdLst>
              <a:gd name="T0" fmla="*/ 108 w 128"/>
              <a:gd name="T1" fmla="*/ 26 h 88"/>
              <a:gd name="T2" fmla="*/ 75 w 128"/>
              <a:gd name="T3" fmla="*/ 0 h 88"/>
              <a:gd name="T4" fmla="*/ 46 w 128"/>
              <a:gd name="T5" fmla="*/ 15 h 88"/>
              <a:gd name="T6" fmla="*/ 34 w 128"/>
              <a:gd name="T7" fmla="*/ 11 h 88"/>
              <a:gd name="T8" fmla="*/ 15 w 128"/>
              <a:gd name="T9" fmla="*/ 30 h 88"/>
              <a:gd name="T10" fmla="*/ 16 w 128"/>
              <a:gd name="T11" fmla="*/ 35 h 88"/>
              <a:gd name="T12" fmla="*/ 0 w 128"/>
              <a:gd name="T13" fmla="*/ 61 h 88"/>
              <a:gd name="T14" fmla="*/ 27 w 128"/>
              <a:gd name="T15" fmla="*/ 88 h 88"/>
              <a:gd name="T16" fmla="*/ 96 w 128"/>
              <a:gd name="T17" fmla="*/ 88 h 88"/>
              <a:gd name="T18" fmla="*/ 128 w 128"/>
              <a:gd name="T19" fmla="*/ 56 h 88"/>
              <a:gd name="T20" fmla="*/ 108 w 128"/>
              <a:gd name="T21" fmla="*/ 26 h 88"/>
              <a:gd name="T22" fmla="*/ 44 w 128"/>
              <a:gd name="T23" fmla="*/ 50 h 88"/>
              <a:gd name="T24" fmla="*/ 66 w 128"/>
              <a:gd name="T25" fmla="*/ 28 h 88"/>
              <a:gd name="T26" fmla="*/ 80 w 128"/>
              <a:gd name="T27" fmla="*/ 32 h 88"/>
              <a:gd name="T28" fmla="*/ 84 w 128"/>
              <a:gd name="T29" fmla="*/ 28 h 88"/>
              <a:gd name="T30" fmla="*/ 84 w 128"/>
              <a:gd name="T31" fmla="*/ 42 h 88"/>
              <a:gd name="T32" fmla="*/ 70 w 128"/>
              <a:gd name="T33" fmla="*/ 42 h 88"/>
              <a:gd name="T34" fmla="*/ 75 w 128"/>
              <a:gd name="T35" fmla="*/ 37 h 88"/>
              <a:gd name="T36" fmla="*/ 72 w 128"/>
              <a:gd name="T37" fmla="*/ 36 h 88"/>
              <a:gd name="T38" fmla="*/ 66 w 128"/>
              <a:gd name="T39" fmla="*/ 35 h 88"/>
              <a:gd name="T40" fmla="*/ 60 w 128"/>
              <a:gd name="T41" fmla="*/ 36 h 88"/>
              <a:gd name="T42" fmla="*/ 55 w 128"/>
              <a:gd name="T43" fmla="*/ 39 h 88"/>
              <a:gd name="T44" fmla="*/ 52 w 128"/>
              <a:gd name="T45" fmla="*/ 44 h 88"/>
              <a:gd name="T46" fmla="*/ 51 w 128"/>
              <a:gd name="T47" fmla="*/ 50 h 88"/>
              <a:gd name="T48" fmla="*/ 51 w 128"/>
              <a:gd name="T49" fmla="*/ 54 h 88"/>
              <a:gd name="T50" fmla="*/ 44 w 128"/>
              <a:gd name="T51" fmla="*/ 54 h 88"/>
              <a:gd name="T52" fmla="*/ 44 w 128"/>
              <a:gd name="T53" fmla="*/ 50 h 88"/>
              <a:gd name="T54" fmla="*/ 66 w 128"/>
              <a:gd name="T55" fmla="*/ 73 h 88"/>
              <a:gd name="T56" fmla="*/ 53 w 128"/>
              <a:gd name="T57" fmla="*/ 68 h 88"/>
              <a:gd name="T58" fmla="*/ 49 w 128"/>
              <a:gd name="T59" fmla="*/ 73 h 88"/>
              <a:gd name="T60" fmla="*/ 49 w 128"/>
              <a:gd name="T61" fmla="*/ 59 h 88"/>
              <a:gd name="T62" fmla="*/ 62 w 128"/>
              <a:gd name="T63" fmla="*/ 59 h 88"/>
              <a:gd name="T64" fmla="*/ 58 w 128"/>
              <a:gd name="T65" fmla="*/ 64 h 88"/>
              <a:gd name="T66" fmla="*/ 60 w 128"/>
              <a:gd name="T67" fmla="*/ 65 h 88"/>
              <a:gd name="T68" fmla="*/ 66 w 128"/>
              <a:gd name="T69" fmla="*/ 66 h 88"/>
              <a:gd name="T70" fmla="*/ 72 w 128"/>
              <a:gd name="T71" fmla="*/ 65 h 88"/>
              <a:gd name="T72" fmla="*/ 77 w 128"/>
              <a:gd name="T73" fmla="*/ 61 h 88"/>
              <a:gd name="T74" fmla="*/ 81 w 128"/>
              <a:gd name="T75" fmla="*/ 57 h 88"/>
              <a:gd name="T76" fmla="*/ 82 w 128"/>
              <a:gd name="T77" fmla="*/ 50 h 88"/>
              <a:gd name="T78" fmla="*/ 81 w 128"/>
              <a:gd name="T79" fmla="*/ 47 h 88"/>
              <a:gd name="T80" fmla="*/ 89 w 128"/>
              <a:gd name="T81" fmla="*/ 47 h 88"/>
              <a:gd name="T82" fmla="*/ 89 w 128"/>
              <a:gd name="T83" fmla="*/ 50 h 88"/>
              <a:gd name="T84" fmla="*/ 66 w 128"/>
              <a:gd name="T85" fmla="*/ 73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28" h="88">
                <a:moveTo>
                  <a:pt x="108" y="26"/>
                </a:moveTo>
                <a:cubicBezTo>
                  <a:pt x="104" y="11"/>
                  <a:pt x="91" y="0"/>
                  <a:pt x="75" y="0"/>
                </a:cubicBezTo>
                <a:cubicBezTo>
                  <a:pt x="63" y="0"/>
                  <a:pt x="52" y="6"/>
                  <a:pt x="46" y="15"/>
                </a:cubicBezTo>
                <a:cubicBezTo>
                  <a:pt x="43" y="13"/>
                  <a:pt x="38" y="11"/>
                  <a:pt x="34" y="11"/>
                </a:cubicBezTo>
                <a:cubicBezTo>
                  <a:pt x="24" y="11"/>
                  <a:pt x="15" y="20"/>
                  <a:pt x="15" y="30"/>
                </a:cubicBezTo>
                <a:cubicBezTo>
                  <a:pt x="15" y="32"/>
                  <a:pt x="16" y="34"/>
                  <a:pt x="16" y="35"/>
                </a:cubicBezTo>
                <a:cubicBezTo>
                  <a:pt x="7" y="40"/>
                  <a:pt x="0" y="49"/>
                  <a:pt x="0" y="61"/>
                </a:cubicBezTo>
                <a:cubicBezTo>
                  <a:pt x="0" y="76"/>
                  <a:pt x="12" y="88"/>
                  <a:pt x="27" y="88"/>
                </a:cubicBezTo>
                <a:cubicBezTo>
                  <a:pt x="96" y="88"/>
                  <a:pt x="96" y="88"/>
                  <a:pt x="96" y="88"/>
                </a:cubicBezTo>
                <a:cubicBezTo>
                  <a:pt x="114" y="88"/>
                  <a:pt x="128" y="74"/>
                  <a:pt x="128" y="56"/>
                </a:cubicBezTo>
                <a:cubicBezTo>
                  <a:pt x="128" y="42"/>
                  <a:pt x="120" y="31"/>
                  <a:pt x="108" y="26"/>
                </a:cubicBezTo>
                <a:close/>
                <a:moveTo>
                  <a:pt x="44" y="50"/>
                </a:moveTo>
                <a:cubicBezTo>
                  <a:pt x="44" y="38"/>
                  <a:pt x="54" y="28"/>
                  <a:pt x="66" y="28"/>
                </a:cubicBezTo>
                <a:cubicBezTo>
                  <a:pt x="71" y="28"/>
                  <a:pt x="76" y="30"/>
                  <a:pt x="80" y="32"/>
                </a:cubicBezTo>
                <a:cubicBezTo>
                  <a:pt x="84" y="28"/>
                  <a:pt x="84" y="28"/>
                  <a:pt x="84" y="28"/>
                </a:cubicBezTo>
                <a:cubicBezTo>
                  <a:pt x="84" y="42"/>
                  <a:pt x="84" y="42"/>
                  <a:pt x="84" y="42"/>
                </a:cubicBezTo>
                <a:cubicBezTo>
                  <a:pt x="70" y="42"/>
                  <a:pt x="70" y="42"/>
                  <a:pt x="70" y="42"/>
                </a:cubicBezTo>
                <a:cubicBezTo>
                  <a:pt x="75" y="37"/>
                  <a:pt x="75" y="37"/>
                  <a:pt x="75" y="37"/>
                </a:cubicBezTo>
                <a:cubicBezTo>
                  <a:pt x="74" y="37"/>
                  <a:pt x="73" y="36"/>
                  <a:pt x="72" y="36"/>
                </a:cubicBezTo>
                <a:cubicBezTo>
                  <a:pt x="70" y="35"/>
                  <a:pt x="68" y="35"/>
                  <a:pt x="66" y="35"/>
                </a:cubicBezTo>
                <a:cubicBezTo>
                  <a:pt x="64" y="35"/>
                  <a:pt x="62" y="35"/>
                  <a:pt x="60" y="36"/>
                </a:cubicBezTo>
                <a:cubicBezTo>
                  <a:pt x="58" y="37"/>
                  <a:pt x="57" y="38"/>
                  <a:pt x="55" y="39"/>
                </a:cubicBezTo>
                <a:cubicBezTo>
                  <a:pt x="54" y="41"/>
                  <a:pt x="53" y="43"/>
                  <a:pt x="52" y="44"/>
                </a:cubicBezTo>
                <a:cubicBezTo>
                  <a:pt x="51" y="46"/>
                  <a:pt x="51" y="48"/>
                  <a:pt x="51" y="50"/>
                </a:cubicBezTo>
                <a:cubicBezTo>
                  <a:pt x="51" y="52"/>
                  <a:pt x="51" y="53"/>
                  <a:pt x="51" y="54"/>
                </a:cubicBezTo>
                <a:cubicBezTo>
                  <a:pt x="44" y="54"/>
                  <a:pt x="44" y="54"/>
                  <a:pt x="44" y="54"/>
                </a:cubicBezTo>
                <a:cubicBezTo>
                  <a:pt x="44" y="53"/>
                  <a:pt x="44" y="52"/>
                  <a:pt x="44" y="50"/>
                </a:cubicBezTo>
                <a:close/>
                <a:moveTo>
                  <a:pt x="66" y="73"/>
                </a:moveTo>
                <a:cubicBezTo>
                  <a:pt x="61" y="73"/>
                  <a:pt x="57" y="71"/>
                  <a:pt x="53" y="68"/>
                </a:cubicBezTo>
                <a:cubicBezTo>
                  <a:pt x="49" y="73"/>
                  <a:pt x="49" y="73"/>
                  <a:pt x="49" y="73"/>
                </a:cubicBezTo>
                <a:cubicBezTo>
                  <a:pt x="49" y="59"/>
                  <a:pt x="49" y="59"/>
                  <a:pt x="49" y="59"/>
                </a:cubicBezTo>
                <a:cubicBezTo>
                  <a:pt x="62" y="59"/>
                  <a:pt x="62" y="59"/>
                  <a:pt x="62" y="59"/>
                </a:cubicBezTo>
                <a:cubicBezTo>
                  <a:pt x="58" y="64"/>
                  <a:pt x="58" y="64"/>
                  <a:pt x="58" y="64"/>
                </a:cubicBezTo>
                <a:cubicBezTo>
                  <a:pt x="59" y="64"/>
                  <a:pt x="59" y="64"/>
                  <a:pt x="60" y="65"/>
                </a:cubicBezTo>
                <a:cubicBezTo>
                  <a:pt x="62" y="66"/>
                  <a:pt x="64" y="66"/>
                  <a:pt x="66" y="66"/>
                </a:cubicBezTo>
                <a:cubicBezTo>
                  <a:pt x="68" y="66"/>
                  <a:pt x="70" y="66"/>
                  <a:pt x="72" y="65"/>
                </a:cubicBezTo>
                <a:cubicBezTo>
                  <a:pt x="74" y="64"/>
                  <a:pt x="76" y="63"/>
                  <a:pt x="77" y="61"/>
                </a:cubicBezTo>
                <a:cubicBezTo>
                  <a:pt x="79" y="60"/>
                  <a:pt x="80" y="58"/>
                  <a:pt x="81" y="57"/>
                </a:cubicBezTo>
                <a:cubicBezTo>
                  <a:pt x="82" y="55"/>
                  <a:pt x="82" y="53"/>
                  <a:pt x="82" y="50"/>
                </a:cubicBezTo>
                <a:cubicBezTo>
                  <a:pt x="82" y="49"/>
                  <a:pt x="82" y="48"/>
                  <a:pt x="81" y="47"/>
                </a:cubicBezTo>
                <a:cubicBezTo>
                  <a:pt x="89" y="47"/>
                  <a:pt x="89" y="47"/>
                  <a:pt x="89" y="47"/>
                </a:cubicBezTo>
                <a:cubicBezTo>
                  <a:pt x="89" y="48"/>
                  <a:pt x="89" y="49"/>
                  <a:pt x="89" y="50"/>
                </a:cubicBezTo>
                <a:cubicBezTo>
                  <a:pt x="89" y="63"/>
                  <a:pt x="79" y="73"/>
                  <a:pt x="66" y="7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" name="文本框 27"/>
          <p:cNvSpPr txBox="1"/>
          <p:nvPr/>
        </p:nvSpPr>
        <p:spPr>
          <a:xfrm>
            <a:off x="6630203" y="234392"/>
            <a:ext cx="144783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>
                <a:solidFill>
                  <a:prstClr val="white"/>
                </a:solidFill>
                <a:sym typeface="+mn-ea"/>
              </a:rPr>
              <a:t>第五章 数据抽取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  <p:grpSp>
        <p:nvGrpSpPr>
          <p:cNvPr id="4" name="组合 3"/>
          <p:cNvGrpSpPr/>
          <p:nvPr>
            <p:custDataLst>
              <p:tags r:id="rId1"/>
            </p:custDataLst>
          </p:nvPr>
        </p:nvGrpSpPr>
        <p:grpSpPr>
          <a:xfrm>
            <a:off x="318135" y="1295400"/>
            <a:ext cx="7369329" cy="1320616"/>
            <a:chOff x="1255892" y="1892789"/>
            <a:chExt cx="5743200" cy="1320800"/>
          </a:xfrm>
        </p:grpSpPr>
        <p:sp>
          <p:nvSpPr>
            <p:cNvPr id="7" name="矩形 6"/>
            <p:cNvSpPr/>
            <p:nvPr>
              <p:custDataLst>
                <p:tags r:id="rId2"/>
              </p:custDataLst>
            </p:nvPr>
          </p:nvSpPr>
          <p:spPr>
            <a:xfrm>
              <a:off x="2427806" y="2073764"/>
              <a:ext cx="4571286" cy="400110"/>
            </a:xfrm>
            <a:prstGeom prst="rect">
              <a:avLst/>
            </a:prstGeom>
          </p:spPr>
          <p:txBody>
            <a:bodyPr wrap="square">
              <a:normAutofit fontScale="95000"/>
            </a:bodyPr>
            <a:lstStyle/>
            <a:p>
              <a:r>
                <a:rPr lang="zh-CN" altLang="en-US" sz="2000" b="1" dirty="0" smtClean="0">
                  <a:solidFill>
                    <a:schemeClr val="accent1"/>
                  </a:solidFill>
                  <a:latin typeface="+mj-lt"/>
                  <a:ea typeface="+mj-ea"/>
                  <a:cs typeface="+mj-cs"/>
                  <a:sym typeface="Arial" panose="020B0604020202020204" pitchFamily="34" charset="0"/>
                </a:rPr>
                <a:t>数据源连接设置</a:t>
              </a:r>
              <a:endParaRPr lang="zh-CN" altLang="en-US" sz="2000" b="1" dirty="0">
                <a:solidFill>
                  <a:schemeClr val="accent1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endParaRPr>
            </a:p>
          </p:txBody>
        </p:sp>
        <p:sp>
          <p:nvSpPr>
            <p:cNvPr id="8" name="矩形 7"/>
            <p:cNvSpPr/>
            <p:nvPr>
              <p:custDataLst>
                <p:tags r:id="rId3"/>
              </p:custDataLst>
            </p:nvPr>
          </p:nvSpPr>
          <p:spPr>
            <a:xfrm>
              <a:off x="2359446" y="1892789"/>
              <a:ext cx="68360" cy="1320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zh-CN" altLang="en-US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  <p:cxnSp>
          <p:nvCxnSpPr>
            <p:cNvPr id="10" name="直接连接符 9"/>
            <p:cNvCxnSpPr/>
            <p:nvPr>
              <p:custDataLst>
                <p:tags r:id="rId4"/>
              </p:custDataLst>
            </p:nvPr>
          </p:nvCxnSpPr>
          <p:spPr>
            <a:xfrm>
              <a:off x="2541633" y="247756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文本框 10"/>
            <p:cNvSpPr txBox="1"/>
            <p:nvPr>
              <p:custDataLst>
                <p:tags r:id="rId5"/>
              </p:custDataLst>
            </p:nvPr>
          </p:nvSpPr>
          <p:spPr>
            <a:xfrm>
              <a:off x="1255892" y="1911323"/>
              <a:ext cx="1104472" cy="1302266"/>
            </a:xfrm>
            <a:prstGeom prst="rect">
              <a:avLst/>
            </a:prstGeom>
            <a:noFill/>
          </p:spPr>
          <p:txBody>
            <a:bodyPr vert="eaVert" wrap="square" lIns="0" tIns="0" rIns="0" bIns="0" rtlCol="0">
              <a:normAutofit/>
            </a:bodyPr>
            <a:lstStyle/>
            <a:p>
              <a:pPr algn="ctr"/>
              <a:endParaRPr lang="zh-CN" altLang="en-US" sz="4800" b="1" dirty="0">
                <a:solidFill>
                  <a:schemeClr val="accent1"/>
                </a:solidFill>
                <a:sym typeface="Arial" panose="020B0604020202020204" pitchFamily="34" charset="0"/>
              </a:endParaRPr>
            </a:p>
          </p:txBody>
        </p:sp>
      </p:grpSp>
      <p:pic>
        <p:nvPicPr>
          <p:cNvPr id="27" name="图片 26"/>
          <p:cNvPicPr/>
          <p:nvPr/>
        </p:nvPicPr>
        <p:blipFill>
          <a:blip r:embed="rId6"/>
          <a:stretch>
            <a:fillRect/>
          </a:stretch>
        </p:blipFill>
        <p:spPr>
          <a:xfrm>
            <a:off x="1906746" y="1975987"/>
            <a:ext cx="4520883" cy="3853123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821864" y="5805047"/>
            <a:ext cx="35909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kern="1050" dirty="0" smtClean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图</a:t>
            </a:r>
            <a:r>
              <a:rPr lang="en-US" altLang="zh-CN" kern="1050" dirty="0" smtClean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5-10 </a:t>
            </a:r>
            <a:r>
              <a:rPr lang="zh-CN" altLang="zh-CN" kern="1050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设置</a:t>
            </a:r>
            <a:r>
              <a:rPr lang="en-US" altLang="zh-CN" kern="1050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MS </a:t>
            </a:r>
            <a:r>
              <a:rPr lang="en-US" altLang="zh-CN" kern="1050" dirty="0" err="1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SQLServer</a:t>
            </a:r>
            <a:r>
              <a:rPr lang="zh-CN" altLang="zh-CN" kern="1050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数据连接</a:t>
            </a:r>
            <a:endParaRPr lang="zh-CN" alt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21" name="任意多边形 20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2" name="任意多边形 21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3" name="任意多边形 22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24" name="矩形 23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6" name="文本框 6"/>
          <p:cNvSpPr txBox="1"/>
          <p:nvPr/>
        </p:nvSpPr>
        <p:spPr>
          <a:xfrm>
            <a:off x="607500" y="177284"/>
            <a:ext cx="2665730" cy="32258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altLang="zh-CN" sz="2100" b="1" spc="225" dirty="0" smtClean="0">
                <a:solidFill>
                  <a:prstClr val="white"/>
                </a:solidFill>
                <a:sym typeface="+mn-ea"/>
              </a:rPr>
              <a:t>5.3 </a:t>
            </a:r>
            <a:r>
              <a:rPr lang="zh-CN" altLang="en-US" sz="2100" b="1" spc="225" dirty="0" smtClean="0">
                <a:solidFill>
                  <a:prstClr val="white"/>
                </a:solidFill>
                <a:sym typeface="+mn-ea"/>
              </a:rPr>
              <a:t>数据库文件抽取</a:t>
            </a:r>
            <a:endParaRPr lang="zh-CN" altLang="en-US" sz="2100" b="1" spc="225" dirty="0" smtClean="0">
              <a:solidFill>
                <a:prstClr val="white"/>
              </a:solidFill>
              <a:sym typeface="+mn-ea"/>
            </a:endParaRPr>
          </a:p>
        </p:txBody>
      </p:sp>
      <p:sp>
        <p:nvSpPr>
          <p:cNvPr id="29" name="Freeform 142"/>
          <p:cNvSpPr>
            <a:spLocks noEditPoints="1"/>
          </p:cNvSpPr>
          <p:nvPr/>
        </p:nvSpPr>
        <p:spPr bwMode="auto">
          <a:xfrm>
            <a:off x="126487" y="216716"/>
            <a:ext cx="382471" cy="244300"/>
          </a:xfrm>
          <a:custGeom>
            <a:avLst/>
            <a:gdLst>
              <a:gd name="T0" fmla="*/ 108 w 128"/>
              <a:gd name="T1" fmla="*/ 26 h 88"/>
              <a:gd name="T2" fmla="*/ 75 w 128"/>
              <a:gd name="T3" fmla="*/ 0 h 88"/>
              <a:gd name="T4" fmla="*/ 46 w 128"/>
              <a:gd name="T5" fmla="*/ 15 h 88"/>
              <a:gd name="T6" fmla="*/ 34 w 128"/>
              <a:gd name="T7" fmla="*/ 11 h 88"/>
              <a:gd name="T8" fmla="*/ 15 w 128"/>
              <a:gd name="T9" fmla="*/ 30 h 88"/>
              <a:gd name="T10" fmla="*/ 16 w 128"/>
              <a:gd name="T11" fmla="*/ 35 h 88"/>
              <a:gd name="T12" fmla="*/ 0 w 128"/>
              <a:gd name="T13" fmla="*/ 61 h 88"/>
              <a:gd name="T14" fmla="*/ 27 w 128"/>
              <a:gd name="T15" fmla="*/ 88 h 88"/>
              <a:gd name="T16" fmla="*/ 96 w 128"/>
              <a:gd name="T17" fmla="*/ 88 h 88"/>
              <a:gd name="T18" fmla="*/ 128 w 128"/>
              <a:gd name="T19" fmla="*/ 56 h 88"/>
              <a:gd name="T20" fmla="*/ 108 w 128"/>
              <a:gd name="T21" fmla="*/ 26 h 88"/>
              <a:gd name="T22" fmla="*/ 44 w 128"/>
              <a:gd name="T23" fmla="*/ 50 h 88"/>
              <a:gd name="T24" fmla="*/ 66 w 128"/>
              <a:gd name="T25" fmla="*/ 28 h 88"/>
              <a:gd name="T26" fmla="*/ 80 w 128"/>
              <a:gd name="T27" fmla="*/ 32 h 88"/>
              <a:gd name="T28" fmla="*/ 84 w 128"/>
              <a:gd name="T29" fmla="*/ 28 h 88"/>
              <a:gd name="T30" fmla="*/ 84 w 128"/>
              <a:gd name="T31" fmla="*/ 42 h 88"/>
              <a:gd name="T32" fmla="*/ 70 w 128"/>
              <a:gd name="T33" fmla="*/ 42 h 88"/>
              <a:gd name="T34" fmla="*/ 75 w 128"/>
              <a:gd name="T35" fmla="*/ 37 h 88"/>
              <a:gd name="T36" fmla="*/ 72 w 128"/>
              <a:gd name="T37" fmla="*/ 36 h 88"/>
              <a:gd name="T38" fmla="*/ 66 w 128"/>
              <a:gd name="T39" fmla="*/ 35 h 88"/>
              <a:gd name="T40" fmla="*/ 60 w 128"/>
              <a:gd name="T41" fmla="*/ 36 h 88"/>
              <a:gd name="T42" fmla="*/ 55 w 128"/>
              <a:gd name="T43" fmla="*/ 39 h 88"/>
              <a:gd name="T44" fmla="*/ 52 w 128"/>
              <a:gd name="T45" fmla="*/ 44 h 88"/>
              <a:gd name="T46" fmla="*/ 51 w 128"/>
              <a:gd name="T47" fmla="*/ 50 h 88"/>
              <a:gd name="T48" fmla="*/ 51 w 128"/>
              <a:gd name="T49" fmla="*/ 54 h 88"/>
              <a:gd name="T50" fmla="*/ 44 w 128"/>
              <a:gd name="T51" fmla="*/ 54 h 88"/>
              <a:gd name="T52" fmla="*/ 44 w 128"/>
              <a:gd name="T53" fmla="*/ 50 h 88"/>
              <a:gd name="T54" fmla="*/ 66 w 128"/>
              <a:gd name="T55" fmla="*/ 73 h 88"/>
              <a:gd name="T56" fmla="*/ 53 w 128"/>
              <a:gd name="T57" fmla="*/ 68 h 88"/>
              <a:gd name="T58" fmla="*/ 49 w 128"/>
              <a:gd name="T59" fmla="*/ 73 h 88"/>
              <a:gd name="T60" fmla="*/ 49 w 128"/>
              <a:gd name="T61" fmla="*/ 59 h 88"/>
              <a:gd name="T62" fmla="*/ 62 w 128"/>
              <a:gd name="T63" fmla="*/ 59 h 88"/>
              <a:gd name="T64" fmla="*/ 58 w 128"/>
              <a:gd name="T65" fmla="*/ 64 h 88"/>
              <a:gd name="T66" fmla="*/ 60 w 128"/>
              <a:gd name="T67" fmla="*/ 65 h 88"/>
              <a:gd name="T68" fmla="*/ 66 w 128"/>
              <a:gd name="T69" fmla="*/ 66 h 88"/>
              <a:gd name="T70" fmla="*/ 72 w 128"/>
              <a:gd name="T71" fmla="*/ 65 h 88"/>
              <a:gd name="T72" fmla="*/ 77 w 128"/>
              <a:gd name="T73" fmla="*/ 61 h 88"/>
              <a:gd name="T74" fmla="*/ 81 w 128"/>
              <a:gd name="T75" fmla="*/ 57 h 88"/>
              <a:gd name="T76" fmla="*/ 82 w 128"/>
              <a:gd name="T77" fmla="*/ 50 h 88"/>
              <a:gd name="T78" fmla="*/ 81 w 128"/>
              <a:gd name="T79" fmla="*/ 47 h 88"/>
              <a:gd name="T80" fmla="*/ 89 w 128"/>
              <a:gd name="T81" fmla="*/ 47 h 88"/>
              <a:gd name="T82" fmla="*/ 89 w 128"/>
              <a:gd name="T83" fmla="*/ 50 h 88"/>
              <a:gd name="T84" fmla="*/ 66 w 128"/>
              <a:gd name="T85" fmla="*/ 73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28" h="88">
                <a:moveTo>
                  <a:pt x="108" y="26"/>
                </a:moveTo>
                <a:cubicBezTo>
                  <a:pt x="104" y="11"/>
                  <a:pt x="91" y="0"/>
                  <a:pt x="75" y="0"/>
                </a:cubicBezTo>
                <a:cubicBezTo>
                  <a:pt x="63" y="0"/>
                  <a:pt x="52" y="6"/>
                  <a:pt x="46" y="15"/>
                </a:cubicBezTo>
                <a:cubicBezTo>
                  <a:pt x="43" y="13"/>
                  <a:pt x="38" y="11"/>
                  <a:pt x="34" y="11"/>
                </a:cubicBezTo>
                <a:cubicBezTo>
                  <a:pt x="24" y="11"/>
                  <a:pt x="15" y="20"/>
                  <a:pt x="15" y="30"/>
                </a:cubicBezTo>
                <a:cubicBezTo>
                  <a:pt x="15" y="32"/>
                  <a:pt x="16" y="34"/>
                  <a:pt x="16" y="35"/>
                </a:cubicBezTo>
                <a:cubicBezTo>
                  <a:pt x="7" y="40"/>
                  <a:pt x="0" y="49"/>
                  <a:pt x="0" y="61"/>
                </a:cubicBezTo>
                <a:cubicBezTo>
                  <a:pt x="0" y="76"/>
                  <a:pt x="12" y="88"/>
                  <a:pt x="27" y="88"/>
                </a:cubicBezTo>
                <a:cubicBezTo>
                  <a:pt x="96" y="88"/>
                  <a:pt x="96" y="88"/>
                  <a:pt x="96" y="88"/>
                </a:cubicBezTo>
                <a:cubicBezTo>
                  <a:pt x="114" y="88"/>
                  <a:pt x="128" y="74"/>
                  <a:pt x="128" y="56"/>
                </a:cubicBezTo>
                <a:cubicBezTo>
                  <a:pt x="128" y="42"/>
                  <a:pt x="120" y="31"/>
                  <a:pt x="108" y="26"/>
                </a:cubicBezTo>
                <a:close/>
                <a:moveTo>
                  <a:pt x="44" y="50"/>
                </a:moveTo>
                <a:cubicBezTo>
                  <a:pt x="44" y="38"/>
                  <a:pt x="54" y="28"/>
                  <a:pt x="66" y="28"/>
                </a:cubicBezTo>
                <a:cubicBezTo>
                  <a:pt x="71" y="28"/>
                  <a:pt x="76" y="30"/>
                  <a:pt x="80" y="32"/>
                </a:cubicBezTo>
                <a:cubicBezTo>
                  <a:pt x="84" y="28"/>
                  <a:pt x="84" y="28"/>
                  <a:pt x="84" y="28"/>
                </a:cubicBezTo>
                <a:cubicBezTo>
                  <a:pt x="84" y="42"/>
                  <a:pt x="84" y="42"/>
                  <a:pt x="84" y="42"/>
                </a:cubicBezTo>
                <a:cubicBezTo>
                  <a:pt x="70" y="42"/>
                  <a:pt x="70" y="42"/>
                  <a:pt x="70" y="42"/>
                </a:cubicBezTo>
                <a:cubicBezTo>
                  <a:pt x="75" y="37"/>
                  <a:pt x="75" y="37"/>
                  <a:pt x="75" y="37"/>
                </a:cubicBezTo>
                <a:cubicBezTo>
                  <a:pt x="74" y="37"/>
                  <a:pt x="73" y="36"/>
                  <a:pt x="72" y="36"/>
                </a:cubicBezTo>
                <a:cubicBezTo>
                  <a:pt x="70" y="35"/>
                  <a:pt x="68" y="35"/>
                  <a:pt x="66" y="35"/>
                </a:cubicBezTo>
                <a:cubicBezTo>
                  <a:pt x="64" y="35"/>
                  <a:pt x="62" y="35"/>
                  <a:pt x="60" y="36"/>
                </a:cubicBezTo>
                <a:cubicBezTo>
                  <a:pt x="58" y="37"/>
                  <a:pt x="57" y="38"/>
                  <a:pt x="55" y="39"/>
                </a:cubicBezTo>
                <a:cubicBezTo>
                  <a:pt x="54" y="41"/>
                  <a:pt x="53" y="43"/>
                  <a:pt x="52" y="44"/>
                </a:cubicBezTo>
                <a:cubicBezTo>
                  <a:pt x="51" y="46"/>
                  <a:pt x="51" y="48"/>
                  <a:pt x="51" y="50"/>
                </a:cubicBezTo>
                <a:cubicBezTo>
                  <a:pt x="51" y="52"/>
                  <a:pt x="51" y="53"/>
                  <a:pt x="51" y="54"/>
                </a:cubicBezTo>
                <a:cubicBezTo>
                  <a:pt x="44" y="54"/>
                  <a:pt x="44" y="54"/>
                  <a:pt x="44" y="54"/>
                </a:cubicBezTo>
                <a:cubicBezTo>
                  <a:pt x="44" y="53"/>
                  <a:pt x="44" y="52"/>
                  <a:pt x="44" y="50"/>
                </a:cubicBezTo>
                <a:close/>
                <a:moveTo>
                  <a:pt x="66" y="73"/>
                </a:moveTo>
                <a:cubicBezTo>
                  <a:pt x="61" y="73"/>
                  <a:pt x="57" y="71"/>
                  <a:pt x="53" y="68"/>
                </a:cubicBezTo>
                <a:cubicBezTo>
                  <a:pt x="49" y="73"/>
                  <a:pt x="49" y="73"/>
                  <a:pt x="49" y="73"/>
                </a:cubicBezTo>
                <a:cubicBezTo>
                  <a:pt x="49" y="59"/>
                  <a:pt x="49" y="59"/>
                  <a:pt x="49" y="59"/>
                </a:cubicBezTo>
                <a:cubicBezTo>
                  <a:pt x="62" y="59"/>
                  <a:pt x="62" y="59"/>
                  <a:pt x="62" y="59"/>
                </a:cubicBezTo>
                <a:cubicBezTo>
                  <a:pt x="58" y="64"/>
                  <a:pt x="58" y="64"/>
                  <a:pt x="58" y="64"/>
                </a:cubicBezTo>
                <a:cubicBezTo>
                  <a:pt x="59" y="64"/>
                  <a:pt x="59" y="64"/>
                  <a:pt x="60" y="65"/>
                </a:cubicBezTo>
                <a:cubicBezTo>
                  <a:pt x="62" y="66"/>
                  <a:pt x="64" y="66"/>
                  <a:pt x="66" y="66"/>
                </a:cubicBezTo>
                <a:cubicBezTo>
                  <a:pt x="68" y="66"/>
                  <a:pt x="70" y="66"/>
                  <a:pt x="72" y="65"/>
                </a:cubicBezTo>
                <a:cubicBezTo>
                  <a:pt x="74" y="64"/>
                  <a:pt x="76" y="63"/>
                  <a:pt x="77" y="61"/>
                </a:cubicBezTo>
                <a:cubicBezTo>
                  <a:pt x="79" y="60"/>
                  <a:pt x="80" y="58"/>
                  <a:pt x="81" y="57"/>
                </a:cubicBezTo>
                <a:cubicBezTo>
                  <a:pt x="82" y="55"/>
                  <a:pt x="82" y="53"/>
                  <a:pt x="82" y="50"/>
                </a:cubicBezTo>
                <a:cubicBezTo>
                  <a:pt x="82" y="49"/>
                  <a:pt x="82" y="48"/>
                  <a:pt x="81" y="47"/>
                </a:cubicBezTo>
                <a:cubicBezTo>
                  <a:pt x="89" y="47"/>
                  <a:pt x="89" y="47"/>
                  <a:pt x="89" y="47"/>
                </a:cubicBezTo>
                <a:cubicBezTo>
                  <a:pt x="89" y="48"/>
                  <a:pt x="89" y="49"/>
                  <a:pt x="89" y="50"/>
                </a:cubicBezTo>
                <a:cubicBezTo>
                  <a:pt x="89" y="63"/>
                  <a:pt x="79" y="73"/>
                  <a:pt x="66" y="7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" name="文本框 27"/>
          <p:cNvSpPr txBox="1"/>
          <p:nvPr/>
        </p:nvSpPr>
        <p:spPr>
          <a:xfrm>
            <a:off x="6630203" y="234392"/>
            <a:ext cx="1447832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>
                <a:solidFill>
                  <a:prstClr val="white"/>
                </a:solidFill>
                <a:sym typeface="+mn-ea"/>
              </a:rPr>
              <a:t>第五章 数据抽取</a:t>
            </a:r>
            <a:endParaRPr lang="zh-CN" altLang="en-US" sz="1350" dirty="0">
              <a:solidFill>
                <a:prstClr val="white"/>
              </a:solidFill>
            </a:endParaRPr>
          </a:p>
          <a:p>
            <a:endParaRPr lang="zh-CN" altLang="en-US" sz="1350" dirty="0">
              <a:solidFill>
                <a:prstClr val="white"/>
              </a:solidFill>
            </a:endParaRPr>
          </a:p>
          <a:p>
            <a:endParaRPr lang="zh-CN" altLang="en-US" sz="1350" dirty="0">
              <a:solidFill>
                <a:prstClr val="white"/>
              </a:solidFill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1563584" y="1100195"/>
            <a:ext cx="3906520" cy="4025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8" name="矩形 37"/>
          <p:cNvSpPr/>
          <p:nvPr/>
        </p:nvSpPr>
        <p:spPr>
          <a:xfrm>
            <a:off x="1563584" y="1100195"/>
            <a:ext cx="4036060" cy="33718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zh-CN" altLang="en-US" sz="1600" b="1" dirty="0" smtClean="0">
                <a:solidFill>
                  <a:schemeClr val="bg1"/>
                </a:solidFill>
              </a:rPr>
              <a:t>工具抽取</a:t>
            </a:r>
            <a:endParaRPr lang="zh-CN" altLang="zh-CN" sz="1600" b="1" dirty="0">
              <a:solidFill>
                <a:schemeClr val="bg1"/>
              </a:solidFill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600924" y="1100195"/>
            <a:ext cx="817880" cy="40259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/>
              <a:t>ELT</a:t>
            </a:r>
            <a:endParaRPr lang="en-US" altLang="zh-CN" b="1" dirty="0"/>
          </a:p>
        </p:txBody>
      </p:sp>
      <p:graphicFrame>
        <p:nvGraphicFramePr>
          <p:cNvPr id="10" name="图示 9"/>
          <p:cNvGraphicFramePr/>
          <p:nvPr/>
        </p:nvGraphicFramePr>
        <p:xfrm>
          <a:off x="508958" y="2131103"/>
          <a:ext cx="8092117" cy="1961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12" name="文本框 11"/>
          <p:cNvSpPr txBox="1"/>
          <p:nvPr/>
        </p:nvSpPr>
        <p:spPr>
          <a:xfrm>
            <a:off x="2292331" y="3060314"/>
            <a:ext cx="6198790" cy="73866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zh-CN" sz="1400" dirty="0"/>
              <a:t>从“核心对象树”中选择“输入”，“表输入”，并拖动到工作区中，选择源数据库连接，并写好相关的</a:t>
            </a:r>
            <a:r>
              <a:rPr lang="en-US" altLang="zh-CN" sz="1400" dirty="0"/>
              <a:t>SQL</a:t>
            </a:r>
            <a:r>
              <a:rPr lang="zh-CN" altLang="zh-CN" sz="1400" dirty="0"/>
              <a:t>语句。由于</a:t>
            </a:r>
            <a:r>
              <a:rPr lang="en-US" altLang="zh-CN" sz="1400" dirty="0"/>
              <a:t>country</a:t>
            </a:r>
            <a:r>
              <a:rPr lang="zh-CN" altLang="zh-CN" sz="1400" dirty="0"/>
              <a:t>表中数据较多，本例中使用</a:t>
            </a:r>
            <a:r>
              <a:rPr lang="en-US" altLang="zh-CN" sz="1400" dirty="0"/>
              <a:t>where</a:t>
            </a:r>
            <a:r>
              <a:rPr lang="zh-CN" altLang="zh-CN" sz="1400" dirty="0"/>
              <a:t>执行</a:t>
            </a:r>
            <a:r>
              <a:rPr lang="en-US" altLang="zh-CN" sz="1400" dirty="0"/>
              <a:t>Continent</a:t>
            </a:r>
            <a:r>
              <a:rPr lang="zh-CN" altLang="zh-CN" sz="1400" dirty="0"/>
              <a:t>为</a:t>
            </a:r>
            <a:r>
              <a:rPr lang="en-US" altLang="zh-CN" sz="1400" dirty="0"/>
              <a:t>Asia</a:t>
            </a:r>
            <a:r>
              <a:rPr lang="zh-CN" altLang="zh-CN" sz="1400" dirty="0"/>
              <a:t>。如</a:t>
            </a:r>
            <a:r>
              <a:rPr lang="zh-CN" altLang="zh-CN" sz="1400" dirty="0" smtClean="0"/>
              <a:t>图</a:t>
            </a:r>
            <a:r>
              <a:rPr lang="en-US" altLang="zh-CN" sz="1400" dirty="0" smtClean="0"/>
              <a:t>5-12</a:t>
            </a:r>
            <a:r>
              <a:rPr lang="zh-CN" altLang="zh-CN" sz="1400" dirty="0" smtClean="0"/>
              <a:t>所</a:t>
            </a:r>
            <a:r>
              <a:rPr lang="zh-CN" altLang="zh-CN" sz="1400" dirty="0"/>
              <a:t>示</a:t>
            </a:r>
            <a:endParaRPr lang="zh-CN" altLang="en-US" sz="1400" dirty="0"/>
          </a:p>
        </p:txBody>
      </p:sp>
      <p:sp>
        <p:nvSpPr>
          <p:cNvPr id="3" name="矩形 2"/>
          <p:cNvSpPr/>
          <p:nvPr/>
        </p:nvSpPr>
        <p:spPr>
          <a:xfrm>
            <a:off x="600924" y="1711200"/>
            <a:ext cx="42947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b="1" kern="1050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从</a:t>
            </a:r>
            <a:r>
              <a:rPr lang="en-US" altLang="zh-CN" b="1" kern="1050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MySQL</a:t>
            </a:r>
            <a:r>
              <a:rPr lang="zh-CN" altLang="zh-CN" b="1" kern="1050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中把数据库迁移到</a:t>
            </a:r>
            <a:r>
              <a:rPr lang="en-US" altLang="zh-CN" b="1" kern="1050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MS </a:t>
            </a:r>
            <a:r>
              <a:rPr lang="en-US" altLang="zh-CN" b="1" kern="1050" dirty="0" err="1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SQLServer</a:t>
            </a:r>
            <a:endParaRPr lang="zh-CN" altLang="en-US" b="1" dirty="0"/>
          </a:p>
        </p:txBody>
      </p:sp>
      <p:sp>
        <p:nvSpPr>
          <p:cNvPr id="4" name="矩形 3"/>
          <p:cNvSpPr/>
          <p:nvPr/>
        </p:nvSpPr>
        <p:spPr>
          <a:xfrm>
            <a:off x="4974110" y="5703311"/>
            <a:ext cx="20441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kern="1050" dirty="0" smtClean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图</a:t>
            </a:r>
            <a:r>
              <a:rPr lang="en-US" altLang="zh-CN" kern="1050" dirty="0" smtClean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5-11 </a:t>
            </a:r>
            <a:r>
              <a:rPr lang="zh-CN" altLang="en-US" kern="1050" dirty="0" smtClean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设置</a:t>
            </a:r>
            <a:r>
              <a:rPr lang="zh-CN" altLang="en-US" kern="1050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表输入</a:t>
            </a:r>
            <a:endParaRPr lang="zh-CN" altLang="en-US" dirty="0"/>
          </a:p>
        </p:txBody>
      </p:sp>
      <p:pic>
        <p:nvPicPr>
          <p:cNvPr id="28" name="图片 27"/>
          <p:cNvPicPr/>
          <p:nvPr/>
        </p:nvPicPr>
        <p:blipFill rotWithShape="1">
          <a:blip r:embed="rId6"/>
          <a:srcRect b="27237"/>
          <a:stretch>
            <a:fillRect/>
          </a:stretch>
        </p:blipFill>
        <p:spPr>
          <a:xfrm>
            <a:off x="539989" y="3798978"/>
            <a:ext cx="4403090" cy="226218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21" name="任意多边形 20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2" name="任意多边形 21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3" name="任意多边形 22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24" name="矩形 23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6" name="文本框 6"/>
          <p:cNvSpPr txBox="1"/>
          <p:nvPr/>
        </p:nvSpPr>
        <p:spPr>
          <a:xfrm>
            <a:off x="607500" y="177284"/>
            <a:ext cx="2665730" cy="32258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altLang="zh-CN" sz="2100" b="1" spc="225" dirty="0" smtClean="0">
                <a:solidFill>
                  <a:prstClr val="white"/>
                </a:solidFill>
                <a:sym typeface="+mn-ea"/>
              </a:rPr>
              <a:t>5.3 </a:t>
            </a:r>
            <a:r>
              <a:rPr lang="zh-CN" altLang="en-US" sz="2100" b="1" spc="225" dirty="0" smtClean="0">
                <a:solidFill>
                  <a:prstClr val="white"/>
                </a:solidFill>
                <a:sym typeface="+mn-ea"/>
              </a:rPr>
              <a:t>数据库文件抽取</a:t>
            </a:r>
            <a:endParaRPr lang="zh-CN" altLang="en-US" sz="2100" b="1" spc="225" dirty="0" smtClean="0">
              <a:solidFill>
                <a:prstClr val="white"/>
              </a:solidFill>
              <a:sym typeface="+mn-ea"/>
            </a:endParaRPr>
          </a:p>
        </p:txBody>
      </p:sp>
      <p:sp>
        <p:nvSpPr>
          <p:cNvPr id="29" name="Freeform 142"/>
          <p:cNvSpPr>
            <a:spLocks noEditPoints="1"/>
          </p:cNvSpPr>
          <p:nvPr/>
        </p:nvSpPr>
        <p:spPr bwMode="auto">
          <a:xfrm>
            <a:off x="126487" y="216716"/>
            <a:ext cx="382471" cy="244300"/>
          </a:xfrm>
          <a:custGeom>
            <a:avLst/>
            <a:gdLst>
              <a:gd name="T0" fmla="*/ 108 w 128"/>
              <a:gd name="T1" fmla="*/ 26 h 88"/>
              <a:gd name="T2" fmla="*/ 75 w 128"/>
              <a:gd name="T3" fmla="*/ 0 h 88"/>
              <a:gd name="T4" fmla="*/ 46 w 128"/>
              <a:gd name="T5" fmla="*/ 15 h 88"/>
              <a:gd name="T6" fmla="*/ 34 w 128"/>
              <a:gd name="T7" fmla="*/ 11 h 88"/>
              <a:gd name="T8" fmla="*/ 15 w 128"/>
              <a:gd name="T9" fmla="*/ 30 h 88"/>
              <a:gd name="T10" fmla="*/ 16 w 128"/>
              <a:gd name="T11" fmla="*/ 35 h 88"/>
              <a:gd name="T12" fmla="*/ 0 w 128"/>
              <a:gd name="T13" fmla="*/ 61 h 88"/>
              <a:gd name="T14" fmla="*/ 27 w 128"/>
              <a:gd name="T15" fmla="*/ 88 h 88"/>
              <a:gd name="T16" fmla="*/ 96 w 128"/>
              <a:gd name="T17" fmla="*/ 88 h 88"/>
              <a:gd name="T18" fmla="*/ 128 w 128"/>
              <a:gd name="T19" fmla="*/ 56 h 88"/>
              <a:gd name="T20" fmla="*/ 108 w 128"/>
              <a:gd name="T21" fmla="*/ 26 h 88"/>
              <a:gd name="T22" fmla="*/ 44 w 128"/>
              <a:gd name="T23" fmla="*/ 50 h 88"/>
              <a:gd name="T24" fmla="*/ 66 w 128"/>
              <a:gd name="T25" fmla="*/ 28 h 88"/>
              <a:gd name="T26" fmla="*/ 80 w 128"/>
              <a:gd name="T27" fmla="*/ 32 h 88"/>
              <a:gd name="T28" fmla="*/ 84 w 128"/>
              <a:gd name="T29" fmla="*/ 28 h 88"/>
              <a:gd name="T30" fmla="*/ 84 w 128"/>
              <a:gd name="T31" fmla="*/ 42 h 88"/>
              <a:gd name="T32" fmla="*/ 70 w 128"/>
              <a:gd name="T33" fmla="*/ 42 h 88"/>
              <a:gd name="T34" fmla="*/ 75 w 128"/>
              <a:gd name="T35" fmla="*/ 37 h 88"/>
              <a:gd name="T36" fmla="*/ 72 w 128"/>
              <a:gd name="T37" fmla="*/ 36 h 88"/>
              <a:gd name="T38" fmla="*/ 66 w 128"/>
              <a:gd name="T39" fmla="*/ 35 h 88"/>
              <a:gd name="T40" fmla="*/ 60 w 128"/>
              <a:gd name="T41" fmla="*/ 36 h 88"/>
              <a:gd name="T42" fmla="*/ 55 w 128"/>
              <a:gd name="T43" fmla="*/ 39 h 88"/>
              <a:gd name="T44" fmla="*/ 52 w 128"/>
              <a:gd name="T45" fmla="*/ 44 h 88"/>
              <a:gd name="T46" fmla="*/ 51 w 128"/>
              <a:gd name="T47" fmla="*/ 50 h 88"/>
              <a:gd name="T48" fmla="*/ 51 w 128"/>
              <a:gd name="T49" fmla="*/ 54 h 88"/>
              <a:gd name="T50" fmla="*/ 44 w 128"/>
              <a:gd name="T51" fmla="*/ 54 h 88"/>
              <a:gd name="T52" fmla="*/ 44 w 128"/>
              <a:gd name="T53" fmla="*/ 50 h 88"/>
              <a:gd name="T54" fmla="*/ 66 w 128"/>
              <a:gd name="T55" fmla="*/ 73 h 88"/>
              <a:gd name="T56" fmla="*/ 53 w 128"/>
              <a:gd name="T57" fmla="*/ 68 h 88"/>
              <a:gd name="T58" fmla="*/ 49 w 128"/>
              <a:gd name="T59" fmla="*/ 73 h 88"/>
              <a:gd name="T60" fmla="*/ 49 w 128"/>
              <a:gd name="T61" fmla="*/ 59 h 88"/>
              <a:gd name="T62" fmla="*/ 62 w 128"/>
              <a:gd name="T63" fmla="*/ 59 h 88"/>
              <a:gd name="T64" fmla="*/ 58 w 128"/>
              <a:gd name="T65" fmla="*/ 64 h 88"/>
              <a:gd name="T66" fmla="*/ 60 w 128"/>
              <a:gd name="T67" fmla="*/ 65 h 88"/>
              <a:gd name="T68" fmla="*/ 66 w 128"/>
              <a:gd name="T69" fmla="*/ 66 h 88"/>
              <a:gd name="T70" fmla="*/ 72 w 128"/>
              <a:gd name="T71" fmla="*/ 65 h 88"/>
              <a:gd name="T72" fmla="*/ 77 w 128"/>
              <a:gd name="T73" fmla="*/ 61 h 88"/>
              <a:gd name="T74" fmla="*/ 81 w 128"/>
              <a:gd name="T75" fmla="*/ 57 h 88"/>
              <a:gd name="T76" fmla="*/ 82 w 128"/>
              <a:gd name="T77" fmla="*/ 50 h 88"/>
              <a:gd name="T78" fmla="*/ 81 w 128"/>
              <a:gd name="T79" fmla="*/ 47 h 88"/>
              <a:gd name="T80" fmla="*/ 89 w 128"/>
              <a:gd name="T81" fmla="*/ 47 h 88"/>
              <a:gd name="T82" fmla="*/ 89 w 128"/>
              <a:gd name="T83" fmla="*/ 50 h 88"/>
              <a:gd name="T84" fmla="*/ 66 w 128"/>
              <a:gd name="T85" fmla="*/ 73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28" h="88">
                <a:moveTo>
                  <a:pt x="108" y="26"/>
                </a:moveTo>
                <a:cubicBezTo>
                  <a:pt x="104" y="11"/>
                  <a:pt x="91" y="0"/>
                  <a:pt x="75" y="0"/>
                </a:cubicBezTo>
                <a:cubicBezTo>
                  <a:pt x="63" y="0"/>
                  <a:pt x="52" y="6"/>
                  <a:pt x="46" y="15"/>
                </a:cubicBezTo>
                <a:cubicBezTo>
                  <a:pt x="43" y="13"/>
                  <a:pt x="38" y="11"/>
                  <a:pt x="34" y="11"/>
                </a:cubicBezTo>
                <a:cubicBezTo>
                  <a:pt x="24" y="11"/>
                  <a:pt x="15" y="20"/>
                  <a:pt x="15" y="30"/>
                </a:cubicBezTo>
                <a:cubicBezTo>
                  <a:pt x="15" y="32"/>
                  <a:pt x="16" y="34"/>
                  <a:pt x="16" y="35"/>
                </a:cubicBezTo>
                <a:cubicBezTo>
                  <a:pt x="7" y="40"/>
                  <a:pt x="0" y="49"/>
                  <a:pt x="0" y="61"/>
                </a:cubicBezTo>
                <a:cubicBezTo>
                  <a:pt x="0" y="76"/>
                  <a:pt x="12" y="88"/>
                  <a:pt x="27" y="88"/>
                </a:cubicBezTo>
                <a:cubicBezTo>
                  <a:pt x="96" y="88"/>
                  <a:pt x="96" y="88"/>
                  <a:pt x="96" y="88"/>
                </a:cubicBezTo>
                <a:cubicBezTo>
                  <a:pt x="114" y="88"/>
                  <a:pt x="128" y="74"/>
                  <a:pt x="128" y="56"/>
                </a:cubicBezTo>
                <a:cubicBezTo>
                  <a:pt x="128" y="42"/>
                  <a:pt x="120" y="31"/>
                  <a:pt x="108" y="26"/>
                </a:cubicBezTo>
                <a:close/>
                <a:moveTo>
                  <a:pt x="44" y="50"/>
                </a:moveTo>
                <a:cubicBezTo>
                  <a:pt x="44" y="38"/>
                  <a:pt x="54" y="28"/>
                  <a:pt x="66" y="28"/>
                </a:cubicBezTo>
                <a:cubicBezTo>
                  <a:pt x="71" y="28"/>
                  <a:pt x="76" y="30"/>
                  <a:pt x="80" y="32"/>
                </a:cubicBezTo>
                <a:cubicBezTo>
                  <a:pt x="84" y="28"/>
                  <a:pt x="84" y="28"/>
                  <a:pt x="84" y="28"/>
                </a:cubicBezTo>
                <a:cubicBezTo>
                  <a:pt x="84" y="42"/>
                  <a:pt x="84" y="42"/>
                  <a:pt x="84" y="42"/>
                </a:cubicBezTo>
                <a:cubicBezTo>
                  <a:pt x="70" y="42"/>
                  <a:pt x="70" y="42"/>
                  <a:pt x="70" y="42"/>
                </a:cubicBezTo>
                <a:cubicBezTo>
                  <a:pt x="75" y="37"/>
                  <a:pt x="75" y="37"/>
                  <a:pt x="75" y="37"/>
                </a:cubicBezTo>
                <a:cubicBezTo>
                  <a:pt x="74" y="37"/>
                  <a:pt x="73" y="36"/>
                  <a:pt x="72" y="36"/>
                </a:cubicBezTo>
                <a:cubicBezTo>
                  <a:pt x="70" y="35"/>
                  <a:pt x="68" y="35"/>
                  <a:pt x="66" y="35"/>
                </a:cubicBezTo>
                <a:cubicBezTo>
                  <a:pt x="64" y="35"/>
                  <a:pt x="62" y="35"/>
                  <a:pt x="60" y="36"/>
                </a:cubicBezTo>
                <a:cubicBezTo>
                  <a:pt x="58" y="37"/>
                  <a:pt x="57" y="38"/>
                  <a:pt x="55" y="39"/>
                </a:cubicBezTo>
                <a:cubicBezTo>
                  <a:pt x="54" y="41"/>
                  <a:pt x="53" y="43"/>
                  <a:pt x="52" y="44"/>
                </a:cubicBezTo>
                <a:cubicBezTo>
                  <a:pt x="51" y="46"/>
                  <a:pt x="51" y="48"/>
                  <a:pt x="51" y="50"/>
                </a:cubicBezTo>
                <a:cubicBezTo>
                  <a:pt x="51" y="52"/>
                  <a:pt x="51" y="53"/>
                  <a:pt x="51" y="54"/>
                </a:cubicBezTo>
                <a:cubicBezTo>
                  <a:pt x="44" y="54"/>
                  <a:pt x="44" y="54"/>
                  <a:pt x="44" y="54"/>
                </a:cubicBezTo>
                <a:cubicBezTo>
                  <a:pt x="44" y="53"/>
                  <a:pt x="44" y="52"/>
                  <a:pt x="44" y="50"/>
                </a:cubicBezTo>
                <a:close/>
                <a:moveTo>
                  <a:pt x="66" y="73"/>
                </a:moveTo>
                <a:cubicBezTo>
                  <a:pt x="61" y="73"/>
                  <a:pt x="57" y="71"/>
                  <a:pt x="53" y="68"/>
                </a:cubicBezTo>
                <a:cubicBezTo>
                  <a:pt x="49" y="73"/>
                  <a:pt x="49" y="73"/>
                  <a:pt x="49" y="73"/>
                </a:cubicBezTo>
                <a:cubicBezTo>
                  <a:pt x="49" y="59"/>
                  <a:pt x="49" y="59"/>
                  <a:pt x="49" y="59"/>
                </a:cubicBezTo>
                <a:cubicBezTo>
                  <a:pt x="62" y="59"/>
                  <a:pt x="62" y="59"/>
                  <a:pt x="62" y="59"/>
                </a:cubicBezTo>
                <a:cubicBezTo>
                  <a:pt x="58" y="64"/>
                  <a:pt x="58" y="64"/>
                  <a:pt x="58" y="64"/>
                </a:cubicBezTo>
                <a:cubicBezTo>
                  <a:pt x="59" y="64"/>
                  <a:pt x="59" y="64"/>
                  <a:pt x="60" y="65"/>
                </a:cubicBezTo>
                <a:cubicBezTo>
                  <a:pt x="62" y="66"/>
                  <a:pt x="64" y="66"/>
                  <a:pt x="66" y="66"/>
                </a:cubicBezTo>
                <a:cubicBezTo>
                  <a:pt x="68" y="66"/>
                  <a:pt x="70" y="66"/>
                  <a:pt x="72" y="65"/>
                </a:cubicBezTo>
                <a:cubicBezTo>
                  <a:pt x="74" y="64"/>
                  <a:pt x="76" y="63"/>
                  <a:pt x="77" y="61"/>
                </a:cubicBezTo>
                <a:cubicBezTo>
                  <a:pt x="79" y="60"/>
                  <a:pt x="80" y="58"/>
                  <a:pt x="81" y="57"/>
                </a:cubicBezTo>
                <a:cubicBezTo>
                  <a:pt x="82" y="55"/>
                  <a:pt x="82" y="53"/>
                  <a:pt x="82" y="50"/>
                </a:cubicBezTo>
                <a:cubicBezTo>
                  <a:pt x="82" y="49"/>
                  <a:pt x="82" y="48"/>
                  <a:pt x="81" y="47"/>
                </a:cubicBezTo>
                <a:cubicBezTo>
                  <a:pt x="89" y="47"/>
                  <a:pt x="89" y="47"/>
                  <a:pt x="89" y="47"/>
                </a:cubicBezTo>
                <a:cubicBezTo>
                  <a:pt x="89" y="48"/>
                  <a:pt x="89" y="49"/>
                  <a:pt x="89" y="50"/>
                </a:cubicBezTo>
                <a:cubicBezTo>
                  <a:pt x="89" y="63"/>
                  <a:pt x="79" y="73"/>
                  <a:pt x="66" y="7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" name="文本框 27"/>
          <p:cNvSpPr txBox="1"/>
          <p:nvPr/>
        </p:nvSpPr>
        <p:spPr>
          <a:xfrm>
            <a:off x="6630203" y="234392"/>
            <a:ext cx="1447832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>
                <a:solidFill>
                  <a:prstClr val="white"/>
                </a:solidFill>
                <a:sym typeface="+mn-ea"/>
              </a:rPr>
              <a:t>第五章 数据抽取</a:t>
            </a:r>
            <a:endParaRPr lang="zh-CN" altLang="en-US" sz="1350" dirty="0">
              <a:solidFill>
                <a:prstClr val="white"/>
              </a:solidFill>
            </a:endParaRPr>
          </a:p>
          <a:p>
            <a:endParaRPr lang="zh-CN" altLang="en-US" sz="1350" dirty="0">
              <a:solidFill>
                <a:prstClr val="white"/>
              </a:solidFill>
            </a:endParaRPr>
          </a:p>
          <a:p>
            <a:endParaRPr lang="zh-CN" altLang="en-US" sz="1350" dirty="0">
              <a:solidFill>
                <a:prstClr val="white"/>
              </a:solidFill>
            </a:endParaRPr>
          </a:p>
        </p:txBody>
      </p:sp>
      <p:graphicFrame>
        <p:nvGraphicFramePr>
          <p:cNvPr id="10" name="图示 9"/>
          <p:cNvGraphicFramePr/>
          <p:nvPr/>
        </p:nvGraphicFramePr>
        <p:xfrm>
          <a:off x="805815" y="2219009"/>
          <a:ext cx="7795260" cy="34439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11" name="文本框 10"/>
          <p:cNvSpPr txBox="1"/>
          <p:nvPr/>
        </p:nvSpPr>
        <p:spPr>
          <a:xfrm>
            <a:off x="2463041" y="3553631"/>
            <a:ext cx="6138034" cy="95410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zh-CN" sz="1400" dirty="0"/>
              <a:t>从“核心对象树”中选择“输出”，“表输出”，并拖动到工作区中，按住</a:t>
            </a:r>
            <a:r>
              <a:rPr lang="en-US" altLang="zh-CN" sz="1400" dirty="0"/>
              <a:t>Shift</a:t>
            </a:r>
            <a:r>
              <a:rPr lang="zh-CN" altLang="zh-CN" sz="1400" dirty="0"/>
              <a:t>和鼠标左键从字段选择拉一根连接线到表输出。双击表输出，在表输出属性页中选择“数据库连接”为之前设置</a:t>
            </a:r>
            <a:r>
              <a:rPr lang="zh-CN" altLang="zh-CN" sz="1400" dirty="0" smtClean="0"/>
              <a:t>的</a:t>
            </a:r>
            <a:r>
              <a:rPr lang="en-US" altLang="zh-CN" sz="1400" dirty="0" err="1" smtClean="0"/>
              <a:t>SQLServer</a:t>
            </a:r>
            <a:r>
              <a:rPr lang="zh-CN" altLang="zh-CN" sz="1400" dirty="0"/>
              <a:t>连接</a:t>
            </a:r>
            <a:r>
              <a:rPr lang="en-US" altLang="zh-CN" sz="1400" dirty="0" err="1"/>
              <a:t>world_mssql</a:t>
            </a:r>
            <a:r>
              <a:rPr lang="zh-CN" altLang="zh-CN" sz="1400" dirty="0"/>
              <a:t>，目标表选中</a:t>
            </a:r>
            <a:r>
              <a:rPr lang="en-US" altLang="zh-CN" sz="1400" dirty="0"/>
              <a:t>country</a:t>
            </a:r>
            <a:r>
              <a:rPr lang="zh-CN" altLang="zh-CN" sz="1400" dirty="0"/>
              <a:t>，“指定数据库字段”复选框为选中状态。</a:t>
            </a:r>
            <a:endParaRPr lang="zh-CN" altLang="en-US" sz="1400" dirty="0"/>
          </a:p>
        </p:txBody>
      </p:sp>
      <p:sp>
        <p:nvSpPr>
          <p:cNvPr id="12" name="文本框 11"/>
          <p:cNvSpPr txBox="1"/>
          <p:nvPr/>
        </p:nvSpPr>
        <p:spPr>
          <a:xfrm>
            <a:off x="2469770" y="2403213"/>
            <a:ext cx="6124575" cy="73866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zh-CN" sz="1400" dirty="0"/>
              <a:t>从“核心对象树”中选择“转化”，“字段选择”，并拖动到工作区中，按住</a:t>
            </a:r>
            <a:r>
              <a:rPr lang="en-US" altLang="zh-CN" sz="1400" dirty="0"/>
              <a:t>Shift</a:t>
            </a:r>
            <a:r>
              <a:rPr lang="zh-CN" altLang="zh-CN" sz="1400" dirty="0"/>
              <a:t>键和鼠标左键从表输入拖动连接线到字段选择，然后双击字段选择，设置需要显示在目标数据表中的字段。</a:t>
            </a:r>
            <a:endParaRPr lang="zh-CN" altLang="en-US" sz="1400" dirty="0"/>
          </a:p>
        </p:txBody>
      </p:sp>
      <p:sp>
        <p:nvSpPr>
          <p:cNvPr id="13" name="文本框 12"/>
          <p:cNvSpPr txBox="1"/>
          <p:nvPr/>
        </p:nvSpPr>
        <p:spPr>
          <a:xfrm>
            <a:off x="2463042" y="4919492"/>
            <a:ext cx="6138034" cy="73866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zh-CN" sz="1400" dirty="0"/>
              <a:t>在“数据库字段”选项页中点击“获取字段”，由于输入表结构和输出表结构基本一致（部分数据类型不同），</a:t>
            </a:r>
            <a:r>
              <a:rPr lang="en-US" altLang="zh-CN" sz="1400" dirty="0"/>
              <a:t>Kettle</a:t>
            </a:r>
            <a:r>
              <a:rPr lang="zh-CN" altLang="zh-CN" sz="1400" dirty="0"/>
              <a:t>会自动匹配输入流中的字段名和输出表中的字段。</a:t>
            </a:r>
            <a:endParaRPr lang="zh-CN" altLang="en-US" sz="1400" dirty="0">
              <a:sym typeface="+mn-ea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1563584" y="1100195"/>
            <a:ext cx="3906520" cy="4025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8" name="矩形 27"/>
          <p:cNvSpPr/>
          <p:nvPr/>
        </p:nvSpPr>
        <p:spPr>
          <a:xfrm>
            <a:off x="1563584" y="1100195"/>
            <a:ext cx="4036060" cy="33718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zh-CN" altLang="en-US" sz="1600" b="1" dirty="0" smtClean="0">
                <a:solidFill>
                  <a:schemeClr val="bg1"/>
                </a:solidFill>
              </a:rPr>
              <a:t>工具抽取</a:t>
            </a:r>
            <a:endParaRPr lang="zh-CN" altLang="zh-CN" sz="1600" b="1" dirty="0">
              <a:solidFill>
                <a:schemeClr val="bg1"/>
              </a:solidFill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600924" y="1100195"/>
            <a:ext cx="817880" cy="40259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/>
              <a:t>ELT</a:t>
            </a:r>
            <a:endParaRPr lang="en-US" altLang="zh-CN" b="1" dirty="0"/>
          </a:p>
        </p:txBody>
      </p:sp>
      <p:sp>
        <p:nvSpPr>
          <p:cNvPr id="40" name="矩形 39"/>
          <p:cNvSpPr/>
          <p:nvPr/>
        </p:nvSpPr>
        <p:spPr>
          <a:xfrm>
            <a:off x="600924" y="1711200"/>
            <a:ext cx="42947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b="1" kern="1050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从</a:t>
            </a:r>
            <a:r>
              <a:rPr lang="en-US" altLang="zh-CN" b="1" kern="1050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MySQL</a:t>
            </a:r>
            <a:r>
              <a:rPr lang="zh-CN" altLang="zh-CN" b="1" kern="1050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中把数据库迁移到</a:t>
            </a:r>
            <a:r>
              <a:rPr lang="en-US" altLang="zh-CN" b="1" kern="1050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MS </a:t>
            </a:r>
            <a:r>
              <a:rPr lang="en-US" altLang="zh-CN" b="1" kern="1050" dirty="0" err="1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SQLServer</a:t>
            </a:r>
            <a:endParaRPr lang="zh-CN" altLang="en-US" b="1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21" name="任意多边形 20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2" name="任意多边形 21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3" name="任意多边形 22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24" name="矩形 23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6" name="文本框 6"/>
          <p:cNvSpPr txBox="1"/>
          <p:nvPr/>
        </p:nvSpPr>
        <p:spPr>
          <a:xfrm>
            <a:off x="607500" y="177284"/>
            <a:ext cx="2665730" cy="32258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altLang="zh-CN" sz="2100" b="1" spc="225" dirty="0" smtClean="0">
                <a:solidFill>
                  <a:prstClr val="white"/>
                </a:solidFill>
                <a:sym typeface="+mn-ea"/>
              </a:rPr>
              <a:t>5.3 </a:t>
            </a:r>
            <a:r>
              <a:rPr lang="zh-CN" altLang="en-US" sz="2100" b="1" spc="225" dirty="0" smtClean="0">
                <a:solidFill>
                  <a:prstClr val="white"/>
                </a:solidFill>
                <a:sym typeface="+mn-ea"/>
              </a:rPr>
              <a:t>数据库文件抽取</a:t>
            </a:r>
            <a:endParaRPr lang="zh-CN" altLang="en-US" sz="2100" b="1" spc="225" dirty="0" smtClean="0">
              <a:solidFill>
                <a:prstClr val="white"/>
              </a:solidFill>
              <a:sym typeface="+mn-ea"/>
            </a:endParaRPr>
          </a:p>
        </p:txBody>
      </p:sp>
      <p:sp>
        <p:nvSpPr>
          <p:cNvPr id="29" name="Freeform 142"/>
          <p:cNvSpPr>
            <a:spLocks noEditPoints="1"/>
          </p:cNvSpPr>
          <p:nvPr/>
        </p:nvSpPr>
        <p:spPr bwMode="auto">
          <a:xfrm>
            <a:off x="126487" y="216716"/>
            <a:ext cx="382471" cy="244300"/>
          </a:xfrm>
          <a:custGeom>
            <a:avLst/>
            <a:gdLst>
              <a:gd name="T0" fmla="*/ 108 w 128"/>
              <a:gd name="T1" fmla="*/ 26 h 88"/>
              <a:gd name="T2" fmla="*/ 75 w 128"/>
              <a:gd name="T3" fmla="*/ 0 h 88"/>
              <a:gd name="T4" fmla="*/ 46 w 128"/>
              <a:gd name="T5" fmla="*/ 15 h 88"/>
              <a:gd name="T6" fmla="*/ 34 w 128"/>
              <a:gd name="T7" fmla="*/ 11 h 88"/>
              <a:gd name="T8" fmla="*/ 15 w 128"/>
              <a:gd name="T9" fmla="*/ 30 h 88"/>
              <a:gd name="T10" fmla="*/ 16 w 128"/>
              <a:gd name="T11" fmla="*/ 35 h 88"/>
              <a:gd name="T12" fmla="*/ 0 w 128"/>
              <a:gd name="T13" fmla="*/ 61 h 88"/>
              <a:gd name="T14" fmla="*/ 27 w 128"/>
              <a:gd name="T15" fmla="*/ 88 h 88"/>
              <a:gd name="T16" fmla="*/ 96 w 128"/>
              <a:gd name="T17" fmla="*/ 88 h 88"/>
              <a:gd name="T18" fmla="*/ 128 w 128"/>
              <a:gd name="T19" fmla="*/ 56 h 88"/>
              <a:gd name="T20" fmla="*/ 108 w 128"/>
              <a:gd name="T21" fmla="*/ 26 h 88"/>
              <a:gd name="T22" fmla="*/ 44 w 128"/>
              <a:gd name="T23" fmla="*/ 50 h 88"/>
              <a:gd name="T24" fmla="*/ 66 w 128"/>
              <a:gd name="T25" fmla="*/ 28 h 88"/>
              <a:gd name="T26" fmla="*/ 80 w 128"/>
              <a:gd name="T27" fmla="*/ 32 h 88"/>
              <a:gd name="T28" fmla="*/ 84 w 128"/>
              <a:gd name="T29" fmla="*/ 28 h 88"/>
              <a:gd name="T30" fmla="*/ 84 w 128"/>
              <a:gd name="T31" fmla="*/ 42 h 88"/>
              <a:gd name="T32" fmla="*/ 70 w 128"/>
              <a:gd name="T33" fmla="*/ 42 h 88"/>
              <a:gd name="T34" fmla="*/ 75 w 128"/>
              <a:gd name="T35" fmla="*/ 37 h 88"/>
              <a:gd name="T36" fmla="*/ 72 w 128"/>
              <a:gd name="T37" fmla="*/ 36 h 88"/>
              <a:gd name="T38" fmla="*/ 66 w 128"/>
              <a:gd name="T39" fmla="*/ 35 h 88"/>
              <a:gd name="T40" fmla="*/ 60 w 128"/>
              <a:gd name="T41" fmla="*/ 36 h 88"/>
              <a:gd name="T42" fmla="*/ 55 w 128"/>
              <a:gd name="T43" fmla="*/ 39 h 88"/>
              <a:gd name="T44" fmla="*/ 52 w 128"/>
              <a:gd name="T45" fmla="*/ 44 h 88"/>
              <a:gd name="T46" fmla="*/ 51 w 128"/>
              <a:gd name="T47" fmla="*/ 50 h 88"/>
              <a:gd name="T48" fmla="*/ 51 w 128"/>
              <a:gd name="T49" fmla="*/ 54 h 88"/>
              <a:gd name="T50" fmla="*/ 44 w 128"/>
              <a:gd name="T51" fmla="*/ 54 h 88"/>
              <a:gd name="T52" fmla="*/ 44 w 128"/>
              <a:gd name="T53" fmla="*/ 50 h 88"/>
              <a:gd name="T54" fmla="*/ 66 w 128"/>
              <a:gd name="T55" fmla="*/ 73 h 88"/>
              <a:gd name="T56" fmla="*/ 53 w 128"/>
              <a:gd name="T57" fmla="*/ 68 h 88"/>
              <a:gd name="T58" fmla="*/ 49 w 128"/>
              <a:gd name="T59" fmla="*/ 73 h 88"/>
              <a:gd name="T60" fmla="*/ 49 w 128"/>
              <a:gd name="T61" fmla="*/ 59 h 88"/>
              <a:gd name="T62" fmla="*/ 62 w 128"/>
              <a:gd name="T63" fmla="*/ 59 h 88"/>
              <a:gd name="T64" fmla="*/ 58 w 128"/>
              <a:gd name="T65" fmla="*/ 64 h 88"/>
              <a:gd name="T66" fmla="*/ 60 w 128"/>
              <a:gd name="T67" fmla="*/ 65 h 88"/>
              <a:gd name="T68" fmla="*/ 66 w 128"/>
              <a:gd name="T69" fmla="*/ 66 h 88"/>
              <a:gd name="T70" fmla="*/ 72 w 128"/>
              <a:gd name="T71" fmla="*/ 65 h 88"/>
              <a:gd name="T72" fmla="*/ 77 w 128"/>
              <a:gd name="T73" fmla="*/ 61 h 88"/>
              <a:gd name="T74" fmla="*/ 81 w 128"/>
              <a:gd name="T75" fmla="*/ 57 h 88"/>
              <a:gd name="T76" fmla="*/ 82 w 128"/>
              <a:gd name="T77" fmla="*/ 50 h 88"/>
              <a:gd name="T78" fmla="*/ 81 w 128"/>
              <a:gd name="T79" fmla="*/ 47 h 88"/>
              <a:gd name="T80" fmla="*/ 89 w 128"/>
              <a:gd name="T81" fmla="*/ 47 h 88"/>
              <a:gd name="T82" fmla="*/ 89 w 128"/>
              <a:gd name="T83" fmla="*/ 50 h 88"/>
              <a:gd name="T84" fmla="*/ 66 w 128"/>
              <a:gd name="T85" fmla="*/ 73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28" h="88">
                <a:moveTo>
                  <a:pt x="108" y="26"/>
                </a:moveTo>
                <a:cubicBezTo>
                  <a:pt x="104" y="11"/>
                  <a:pt x="91" y="0"/>
                  <a:pt x="75" y="0"/>
                </a:cubicBezTo>
                <a:cubicBezTo>
                  <a:pt x="63" y="0"/>
                  <a:pt x="52" y="6"/>
                  <a:pt x="46" y="15"/>
                </a:cubicBezTo>
                <a:cubicBezTo>
                  <a:pt x="43" y="13"/>
                  <a:pt x="38" y="11"/>
                  <a:pt x="34" y="11"/>
                </a:cubicBezTo>
                <a:cubicBezTo>
                  <a:pt x="24" y="11"/>
                  <a:pt x="15" y="20"/>
                  <a:pt x="15" y="30"/>
                </a:cubicBezTo>
                <a:cubicBezTo>
                  <a:pt x="15" y="32"/>
                  <a:pt x="16" y="34"/>
                  <a:pt x="16" y="35"/>
                </a:cubicBezTo>
                <a:cubicBezTo>
                  <a:pt x="7" y="40"/>
                  <a:pt x="0" y="49"/>
                  <a:pt x="0" y="61"/>
                </a:cubicBezTo>
                <a:cubicBezTo>
                  <a:pt x="0" y="76"/>
                  <a:pt x="12" y="88"/>
                  <a:pt x="27" y="88"/>
                </a:cubicBezTo>
                <a:cubicBezTo>
                  <a:pt x="96" y="88"/>
                  <a:pt x="96" y="88"/>
                  <a:pt x="96" y="88"/>
                </a:cubicBezTo>
                <a:cubicBezTo>
                  <a:pt x="114" y="88"/>
                  <a:pt x="128" y="74"/>
                  <a:pt x="128" y="56"/>
                </a:cubicBezTo>
                <a:cubicBezTo>
                  <a:pt x="128" y="42"/>
                  <a:pt x="120" y="31"/>
                  <a:pt x="108" y="26"/>
                </a:cubicBezTo>
                <a:close/>
                <a:moveTo>
                  <a:pt x="44" y="50"/>
                </a:moveTo>
                <a:cubicBezTo>
                  <a:pt x="44" y="38"/>
                  <a:pt x="54" y="28"/>
                  <a:pt x="66" y="28"/>
                </a:cubicBezTo>
                <a:cubicBezTo>
                  <a:pt x="71" y="28"/>
                  <a:pt x="76" y="30"/>
                  <a:pt x="80" y="32"/>
                </a:cubicBezTo>
                <a:cubicBezTo>
                  <a:pt x="84" y="28"/>
                  <a:pt x="84" y="28"/>
                  <a:pt x="84" y="28"/>
                </a:cubicBezTo>
                <a:cubicBezTo>
                  <a:pt x="84" y="42"/>
                  <a:pt x="84" y="42"/>
                  <a:pt x="84" y="42"/>
                </a:cubicBezTo>
                <a:cubicBezTo>
                  <a:pt x="70" y="42"/>
                  <a:pt x="70" y="42"/>
                  <a:pt x="70" y="42"/>
                </a:cubicBezTo>
                <a:cubicBezTo>
                  <a:pt x="75" y="37"/>
                  <a:pt x="75" y="37"/>
                  <a:pt x="75" y="37"/>
                </a:cubicBezTo>
                <a:cubicBezTo>
                  <a:pt x="74" y="37"/>
                  <a:pt x="73" y="36"/>
                  <a:pt x="72" y="36"/>
                </a:cubicBezTo>
                <a:cubicBezTo>
                  <a:pt x="70" y="35"/>
                  <a:pt x="68" y="35"/>
                  <a:pt x="66" y="35"/>
                </a:cubicBezTo>
                <a:cubicBezTo>
                  <a:pt x="64" y="35"/>
                  <a:pt x="62" y="35"/>
                  <a:pt x="60" y="36"/>
                </a:cubicBezTo>
                <a:cubicBezTo>
                  <a:pt x="58" y="37"/>
                  <a:pt x="57" y="38"/>
                  <a:pt x="55" y="39"/>
                </a:cubicBezTo>
                <a:cubicBezTo>
                  <a:pt x="54" y="41"/>
                  <a:pt x="53" y="43"/>
                  <a:pt x="52" y="44"/>
                </a:cubicBezTo>
                <a:cubicBezTo>
                  <a:pt x="51" y="46"/>
                  <a:pt x="51" y="48"/>
                  <a:pt x="51" y="50"/>
                </a:cubicBezTo>
                <a:cubicBezTo>
                  <a:pt x="51" y="52"/>
                  <a:pt x="51" y="53"/>
                  <a:pt x="51" y="54"/>
                </a:cubicBezTo>
                <a:cubicBezTo>
                  <a:pt x="44" y="54"/>
                  <a:pt x="44" y="54"/>
                  <a:pt x="44" y="54"/>
                </a:cubicBezTo>
                <a:cubicBezTo>
                  <a:pt x="44" y="53"/>
                  <a:pt x="44" y="52"/>
                  <a:pt x="44" y="50"/>
                </a:cubicBezTo>
                <a:close/>
                <a:moveTo>
                  <a:pt x="66" y="73"/>
                </a:moveTo>
                <a:cubicBezTo>
                  <a:pt x="61" y="73"/>
                  <a:pt x="57" y="71"/>
                  <a:pt x="53" y="68"/>
                </a:cubicBezTo>
                <a:cubicBezTo>
                  <a:pt x="49" y="73"/>
                  <a:pt x="49" y="73"/>
                  <a:pt x="49" y="73"/>
                </a:cubicBezTo>
                <a:cubicBezTo>
                  <a:pt x="49" y="59"/>
                  <a:pt x="49" y="59"/>
                  <a:pt x="49" y="59"/>
                </a:cubicBezTo>
                <a:cubicBezTo>
                  <a:pt x="62" y="59"/>
                  <a:pt x="62" y="59"/>
                  <a:pt x="62" y="59"/>
                </a:cubicBezTo>
                <a:cubicBezTo>
                  <a:pt x="58" y="64"/>
                  <a:pt x="58" y="64"/>
                  <a:pt x="58" y="64"/>
                </a:cubicBezTo>
                <a:cubicBezTo>
                  <a:pt x="59" y="64"/>
                  <a:pt x="59" y="64"/>
                  <a:pt x="60" y="65"/>
                </a:cubicBezTo>
                <a:cubicBezTo>
                  <a:pt x="62" y="66"/>
                  <a:pt x="64" y="66"/>
                  <a:pt x="66" y="66"/>
                </a:cubicBezTo>
                <a:cubicBezTo>
                  <a:pt x="68" y="66"/>
                  <a:pt x="70" y="66"/>
                  <a:pt x="72" y="65"/>
                </a:cubicBezTo>
                <a:cubicBezTo>
                  <a:pt x="74" y="64"/>
                  <a:pt x="76" y="63"/>
                  <a:pt x="77" y="61"/>
                </a:cubicBezTo>
                <a:cubicBezTo>
                  <a:pt x="79" y="60"/>
                  <a:pt x="80" y="58"/>
                  <a:pt x="81" y="57"/>
                </a:cubicBezTo>
                <a:cubicBezTo>
                  <a:pt x="82" y="55"/>
                  <a:pt x="82" y="53"/>
                  <a:pt x="82" y="50"/>
                </a:cubicBezTo>
                <a:cubicBezTo>
                  <a:pt x="82" y="49"/>
                  <a:pt x="82" y="48"/>
                  <a:pt x="81" y="47"/>
                </a:cubicBezTo>
                <a:cubicBezTo>
                  <a:pt x="89" y="47"/>
                  <a:pt x="89" y="47"/>
                  <a:pt x="89" y="47"/>
                </a:cubicBezTo>
                <a:cubicBezTo>
                  <a:pt x="89" y="48"/>
                  <a:pt x="89" y="49"/>
                  <a:pt x="89" y="50"/>
                </a:cubicBezTo>
                <a:cubicBezTo>
                  <a:pt x="89" y="63"/>
                  <a:pt x="79" y="73"/>
                  <a:pt x="66" y="7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" name="文本框 27"/>
          <p:cNvSpPr txBox="1"/>
          <p:nvPr/>
        </p:nvSpPr>
        <p:spPr>
          <a:xfrm>
            <a:off x="6630203" y="234392"/>
            <a:ext cx="1447832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>
                <a:solidFill>
                  <a:prstClr val="white"/>
                </a:solidFill>
                <a:sym typeface="+mn-ea"/>
              </a:rPr>
              <a:t>第五章 数据抽取</a:t>
            </a:r>
            <a:endParaRPr lang="zh-CN" altLang="en-US" sz="1350" dirty="0">
              <a:solidFill>
                <a:prstClr val="white"/>
              </a:solidFill>
            </a:endParaRPr>
          </a:p>
          <a:p>
            <a:endParaRPr lang="zh-CN" altLang="en-US" sz="1350" dirty="0">
              <a:solidFill>
                <a:prstClr val="white"/>
              </a:solidFill>
            </a:endParaRPr>
          </a:p>
          <a:p>
            <a:endParaRPr lang="zh-CN" altLang="en-US" sz="1350" dirty="0">
              <a:solidFill>
                <a:prstClr val="white"/>
              </a:solidFill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1563584" y="1100195"/>
            <a:ext cx="3906520" cy="4025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8" name="矩形 37"/>
          <p:cNvSpPr/>
          <p:nvPr/>
        </p:nvSpPr>
        <p:spPr>
          <a:xfrm>
            <a:off x="1563584" y="1100195"/>
            <a:ext cx="4036060" cy="33718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zh-CN" altLang="en-US" sz="1600" b="1" dirty="0" smtClean="0">
                <a:solidFill>
                  <a:schemeClr val="bg1"/>
                </a:solidFill>
              </a:rPr>
              <a:t>工具抽取</a:t>
            </a:r>
            <a:endParaRPr lang="zh-CN" altLang="zh-CN" sz="1600" b="1" dirty="0">
              <a:solidFill>
                <a:schemeClr val="bg1"/>
              </a:solidFill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600924" y="1100195"/>
            <a:ext cx="817880" cy="40259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 smtClean="0"/>
              <a:t>ELT</a:t>
            </a:r>
            <a:endParaRPr lang="en-US" altLang="zh-CN" b="1" dirty="0"/>
          </a:p>
        </p:txBody>
      </p:sp>
      <p:graphicFrame>
        <p:nvGraphicFramePr>
          <p:cNvPr id="10" name="图示 9"/>
          <p:cNvGraphicFramePr/>
          <p:nvPr/>
        </p:nvGraphicFramePr>
        <p:xfrm>
          <a:off x="508959" y="2131103"/>
          <a:ext cx="4122834" cy="1961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12" name="文本框 11"/>
          <p:cNvSpPr txBox="1"/>
          <p:nvPr/>
        </p:nvSpPr>
        <p:spPr>
          <a:xfrm>
            <a:off x="1481507" y="2159114"/>
            <a:ext cx="3049218" cy="181588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zh-CN" sz="1400" dirty="0"/>
              <a:t>点击“运行这个转换”，查看日志是否完成，提示表输出完成处理，</a:t>
            </a:r>
            <a:r>
              <a:rPr lang="en-US" altLang="zh-CN" sz="1400" dirty="0"/>
              <a:t>Spoon</a:t>
            </a:r>
            <a:r>
              <a:rPr lang="zh-CN" altLang="zh-CN" sz="1400" dirty="0"/>
              <a:t>转换完成则表示从</a:t>
            </a:r>
            <a:r>
              <a:rPr lang="en-US" altLang="zh-CN" sz="1400" dirty="0"/>
              <a:t>MySQL</a:t>
            </a:r>
            <a:r>
              <a:rPr lang="zh-CN" altLang="zh-CN" sz="1400" dirty="0"/>
              <a:t>到</a:t>
            </a:r>
            <a:r>
              <a:rPr lang="en-US" altLang="zh-CN" sz="1400" dirty="0"/>
              <a:t>MS </a:t>
            </a:r>
            <a:r>
              <a:rPr lang="en-US" altLang="zh-CN" sz="1400" dirty="0" err="1"/>
              <a:t>SQLServer</a:t>
            </a:r>
            <a:r>
              <a:rPr lang="zh-CN" altLang="zh-CN" sz="1400" dirty="0"/>
              <a:t>的数据抽取已经成功完成。通过</a:t>
            </a:r>
            <a:r>
              <a:rPr lang="en-US" altLang="zh-CN" sz="1400" dirty="0"/>
              <a:t>Visual </a:t>
            </a:r>
            <a:r>
              <a:rPr lang="en-US" altLang="zh-CN" sz="1400" dirty="0" err="1"/>
              <a:t>.Net</a:t>
            </a:r>
            <a:r>
              <a:rPr lang="zh-CN" altLang="zh-CN" sz="1400" dirty="0"/>
              <a:t>查看</a:t>
            </a:r>
            <a:r>
              <a:rPr lang="en-US" altLang="zh-CN" sz="1400" dirty="0"/>
              <a:t>MS </a:t>
            </a:r>
            <a:r>
              <a:rPr lang="en-US" altLang="zh-CN" sz="1400" dirty="0" err="1"/>
              <a:t>SQLServer</a:t>
            </a:r>
            <a:r>
              <a:rPr lang="zh-CN" altLang="zh-CN" sz="1400" dirty="0"/>
              <a:t>的</a:t>
            </a:r>
            <a:r>
              <a:rPr lang="en-US" altLang="zh-CN" sz="1400" dirty="0"/>
              <a:t>world</a:t>
            </a:r>
            <a:r>
              <a:rPr lang="zh-CN" altLang="zh-CN" sz="1400" dirty="0"/>
              <a:t>数据库</a:t>
            </a:r>
            <a:r>
              <a:rPr lang="en-US" altLang="zh-CN" sz="1400" dirty="0"/>
              <a:t>country</a:t>
            </a:r>
            <a:r>
              <a:rPr lang="zh-CN" altLang="zh-CN" sz="1400" dirty="0"/>
              <a:t>表，查询到所有亚洲国家的数据。如</a:t>
            </a:r>
            <a:r>
              <a:rPr lang="zh-CN" altLang="zh-CN" sz="1400" dirty="0" smtClean="0"/>
              <a:t>图</a:t>
            </a:r>
            <a:r>
              <a:rPr lang="en-US" altLang="zh-CN" sz="1400" dirty="0" smtClean="0"/>
              <a:t>5-12</a:t>
            </a:r>
            <a:r>
              <a:rPr lang="zh-CN" altLang="zh-CN" sz="1400" dirty="0" smtClean="0"/>
              <a:t>所</a:t>
            </a:r>
            <a:r>
              <a:rPr lang="zh-CN" altLang="zh-CN" sz="1400" dirty="0"/>
              <a:t>示。</a:t>
            </a:r>
            <a:endParaRPr lang="zh-CN" altLang="en-US" sz="1400" dirty="0"/>
          </a:p>
        </p:txBody>
      </p:sp>
      <p:sp>
        <p:nvSpPr>
          <p:cNvPr id="3" name="矩形 2"/>
          <p:cNvSpPr/>
          <p:nvPr/>
        </p:nvSpPr>
        <p:spPr>
          <a:xfrm>
            <a:off x="600924" y="1711200"/>
            <a:ext cx="42947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b="1" kern="1050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从</a:t>
            </a:r>
            <a:r>
              <a:rPr lang="en-US" altLang="zh-CN" b="1" kern="1050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MySQL</a:t>
            </a:r>
            <a:r>
              <a:rPr lang="zh-CN" altLang="zh-CN" b="1" kern="1050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中把数据库迁移到</a:t>
            </a:r>
            <a:r>
              <a:rPr lang="en-US" altLang="zh-CN" b="1" kern="1050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MS </a:t>
            </a:r>
            <a:r>
              <a:rPr lang="en-US" altLang="zh-CN" b="1" kern="1050" dirty="0" err="1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SQLServer</a:t>
            </a:r>
            <a:endParaRPr lang="zh-CN" altLang="en-US" b="1" dirty="0"/>
          </a:p>
        </p:txBody>
      </p:sp>
      <p:pic>
        <p:nvPicPr>
          <p:cNvPr id="27" name="图片 26"/>
          <p:cNvPicPr/>
          <p:nvPr/>
        </p:nvPicPr>
        <p:blipFill>
          <a:blip r:embed="rId6"/>
          <a:stretch>
            <a:fillRect/>
          </a:stretch>
        </p:blipFill>
        <p:spPr>
          <a:xfrm>
            <a:off x="4650853" y="2114750"/>
            <a:ext cx="4439285" cy="33909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2059264" y="5549769"/>
            <a:ext cx="74766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zh-CN" altLang="zh-CN" kern="100" dirty="0" smtClean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图</a:t>
            </a:r>
            <a:r>
              <a:rPr lang="en-US" altLang="zh-CN" kern="100" dirty="0" smtClean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5-12 </a:t>
            </a:r>
            <a:r>
              <a:rPr lang="zh-CN" altLang="zh-CN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从</a:t>
            </a:r>
            <a:r>
              <a:rPr lang="en-US" altLang="zh-CN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MySQL world</a:t>
            </a:r>
            <a:r>
              <a:rPr lang="zh-CN" altLang="zh-CN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数据库中抽取亚洲国家数据到</a:t>
            </a:r>
            <a:r>
              <a:rPr lang="en-US" altLang="zh-CN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MS </a:t>
            </a:r>
            <a:r>
              <a:rPr lang="en-US" altLang="zh-CN" kern="100" dirty="0" err="1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SQLServer</a:t>
            </a:r>
            <a:r>
              <a:rPr lang="en-US" altLang="zh-CN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endParaRPr lang="zh-CN" altLang="zh-CN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组合 49"/>
          <p:cNvGrpSpPr/>
          <p:nvPr/>
        </p:nvGrpSpPr>
        <p:grpSpPr>
          <a:xfrm>
            <a:off x="1754534" y="4007941"/>
            <a:ext cx="5693399" cy="414020"/>
            <a:chOff x="1807265" y="2462595"/>
            <a:chExt cx="5693399" cy="414020"/>
          </a:xfrm>
        </p:grpSpPr>
        <p:sp>
          <p:nvSpPr>
            <p:cNvPr id="58" name="圆角矩形 57"/>
            <p:cNvSpPr/>
            <p:nvPr/>
          </p:nvSpPr>
          <p:spPr>
            <a:xfrm>
              <a:off x="1807265" y="2478527"/>
              <a:ext cx="5693399" cy="394154"/>
            </a:xfrm>
            <a:prstGeom prst="roundRect">
              <a:avLst>
                <a:gd name="adj" fmla="val 20658"/>
              </a:avLst>
            </a:prstGeom>
            <a:solidFill>
              <a:srgbClr val="3D89BC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59" name="矩形 58"/>
            <p:cNvSpPr/>
            <p:nvPr/>
          </p:nvSpPr>
          <p:spPr>
            <a:xfrm>
              <a:off x="1883286" y="2462595"/>
              <a:ext cx="2712085" cy="4140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100" spc="225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5.4</a:t>
              </a:r>
              <a:r>
                <a:rPr lang="zh-CN" altLang="en-US" sz="2100" spc="22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　</a:t>
              </a:r>
              <a:r>
                <a:rPr lang="zh-CN" altLang="en-US" sz="2100" spc="225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增量</a:t>
              </a:r>
              <a:r>
                <a:rPr lang="zh-CN" altLang="en-US" sz="2100" spc="22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数据抽取</a:t>
              </a:r>
              <a:endParaRPr lang="zh-CN" altLang="en-US" sz="2100" spc="22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1754534" y="2780267"/>
            <a:ext cx="5693399" cy="424800"/>
            <a:chOff x="1807265" y="3400693"/>
            <a:chExt cx="5693399" cy="424800"/>
          </a:xfrm>
        </p:grpSpPr>
        <p:sp>
          <p:nvSpPr>
            <p:cNvPr id="48" name="圆角矩形 47"/>
            <p:cNvSpPr/>
            <p:nvPr/>
          </p:nvSpPr>
          <p:spPr>
            <a:xfrm>
              <a:off x="1807265" y="3400693"/>
              <a:ext cx="5693399" cy="394200"/>
            </a:xfrm>
            <a:prstGeom prst="roundRect">
              <a:avLst>
                <a:gd name="adj" fmla="val 20658"/>
              </a:avLst>
            </a:prstGeom>
            <a:solidFill>
              <a:srgbClr val="E6E6E6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49" name="矩形 48"/>
            <p:cNvSpPr/>
            <p:nvPr/>
          </p:nvSpPr>
          <p:spPr>
            <a:xfrm>
              <a:off x="1881814" y="3411473"/>
              <a:ext cx="2792730" cy="4140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5.2</a:t>
              </a:r>
              <a:r>
                <a:rPr lang="zh-CN" altLang="en-US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　</a:t>
              </a:r>
              <a:r>
                <a:rPr lang="en-US" altLang="zh-CN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Web</a:t>
              </a:r>
              <a:r>
                <a:rPr lang="zh-CN" altLang="en-US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数据抽取</a:t>
              </a:r>
              <a:endParaRPr lang="zh-CN" altLang="en-US" sz="2100" spc="225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1754534" y="2064479"/>
            <a:ext cx="5693399" cy="424801"/>
            <a:chOff x="1807265" y="3866296"/>
            <a:chExt cx="5693399" cy="424801"/>
          </a:xfrm>
        </p:grpSpPr>
        <p:sp>
          <p:nvSpPr>
            <p:cNvPr id="56" name="圆角矩形 55"/>
            <p:cNvSpPr/>
            <p:nvPr/>
          </p:nvSpPr>
          <p:spPr>
            <a:xfrm>
              <a:off x="1807265" y="3866296"/>
              <a:ext cx="5693399" cy="394200"/>
            </a:xfrm>
            <a:prstGeom prst="roundRect">
              <a:avLst>
                <a:gd name="adj" fmla="val 20658"/>
              </a:avLst>
            </a:prstGeom>
            <a:solidFill>
              <a:srgbClr val="E6E6E6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57" name="矩形 56"/>
            <p:cNvSpPr/>
            <p:nvPr/>
          </p:nvSpPr>
          <p:spPr>
            <a:xfrm>
              <a:off x="1881814" y="3877077"/>
              <a:ext cx="2712085" cy="4140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5.1</a:t>
              </a:r>
              <a:r>
                <a:rPr lang="zh-CN" altLang="en-US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　</a:t>
              </a:r>
              <a:r>
                <a:rPr lang="zh-CN" altLang="en-US" sz="2100" spc="22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文本文件抽取</a:t>
              </a:r>
              <a:endParaRPr lang="zh-CN" altLang="en-US" sz="21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690257" y="854039"/>
            <a:ext cx="7832784" cy="781050"/>
            <a:chOff x="2788580" y="1152524"/>
            <a:chExt cx="3730770" cy="781050"/>
          </a:xfrm>
        </p:grpSpPr>
        <p:grpSp>
          <p:nvGrpSpPr>
            <p:cNvPr id="6" name="组合 5"/>
            <p:cNvGrpSpPr/>
            <p:nvPr/>
          </p:nvGrpSpPr>
          <p:grpSpPr>
            <a:xfrm>
              <a:off x="2788580" y="1152524"/>
              <a:ext cx="3730770" cy="781050"/>
              <a:chOff x="3725790" y="847725"/>
              <a:chExt cx="3730770" cy="781050"/>
            </a:xfrm>
          </p:grpSpPr>
          <p:grpSp>
            <p:nvGrpSpPr>
              <p:cNvPr id="7" name="组合 6"/>
              <p:cNvGrpSpPr/>
              <p:nvPr/>
            </p:nvGrpSpPr>
            <p:grpSpPr>
              <a:xfrm>
                <a:off x="3725790" y="1019175"/>
                <a:ext cx="627135" cy="609600"/>
                <a:chOff x="3725790" y="1019175"/>
                <a:chExt cx="627135" cy="609600"/>
              </a:xfrm>
            </p:grpSpPr>
            <p:sp>
              <p:nvSpPr>
                <p:cNvPr id="12" name="任意多边形 11"/>
                <p:cNvSpPr/>
                <p:nvPr/>
              </p:nvSpPr>
              <p:spPr>
                <a:xfrm>
                  <a:off x="3725790" y="1019175"/>
                  <a:ext cx="627135" cy="609600"/>
                </a:xfrm>
                <a:custGeom>
                  <a:avLst/>
                  <a:gdLst>
                    <a:gd name="connsiteX0" fmla="*/ 0 w 627135"/>
                    <a:gd name="connsiteY0" fmla="*/ 0 h 609600"/>
                    <a:gd name="connsiteX1" fmla="*/ 627135 w 627135"/>
                    <a:gd name="connsiteY1" fmla="*/ 0 h 609600"/>
                    <a:gd name="connsiteX2" fmla="*/ 627135 w 627135"/>
                    <a:gd name="connsiteY2" fmla="*/ 609600 h 609600"/>
                    <a:gd name="connsiteX3" fmla="*/ 1783 w 627135"/>
                    <a:gd name="connsiteY3" fmla="*/ 609600 h 609600"/>
                    <a:gd name="connsiteX4" fmla="*/ 305666 w 627135"/>
                    <a:gd name="connsiteY4" fmla="*/ 300804 h 609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7135" h="609600">
                      <a:moveTo>
                        <a:pt x="0" y="0"/>
                      </a:moveTo>
                      <a:lnTo>
                        <a:pt x="627135" y="0"/>
                      </a:lnTo>
                      <a:lnTo>
                        <a:pt x="627135" y="609600"/>
                      </a:lnTo>
                      <a:lnTo>
                        <a:pt x="1783" y="609600"/>
                      </a:lnTo>
                      <a:lnTo>
                        <a:pt x="305666" y="30080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" name="直角三角形 12"/>
                <p:cNvSpPr/>
                <p:nvPr/>
              </p:nvSpPr>
              <p:spPr>
                <a:xfrm rot="5400000" flipV="1">
                  <a:off x="4181475" y="1457325"/>
                  <a:ext cx="171450" cy="171450"/>
                </a:xfrm>
                <a:prstGeom prst="rtTriangl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8" name="组合 7"/>
              <p:cNvGrpSpPr/>
              <p:nvPr/>
            </p:nvGrpSpPr>
            <p:grpSpPr>
              <a:xfrm flipH="1">
                <a:off x="6829425" y="1019175"/>
                <a:ext cx="627135" cy="609600"/>
                <a:chOff x="3725790" y="1019175"/>
                <a:chExt cx="627135" cy="609600"/>
              </a:xfrm>
            </p:grpSpPr>
            <p:sp>
              <p:nvSpPr>
                <p:cNvPr id="10" name="任意多边形 9"/>
                <p:cNvSpPr/>
                <p:nvPr/>
              </p:nvSpPr>
              <p:spPr>
                <a:xfrm>
                  <a:off x="3725790" y="1019175"/>
                  <a:ext cx="627135" cy="609600"/>
                </a:xfrm>
                <a:custGeom>
                  <a:avLst/>
                  <a:gdLst>
                    <a:gd name="connsiteX0" fmla="*/ 0 w 627135"/>
                    <a:gd name="connsiteY0" fmla="*/ 0 h 609600"/>
                    <a:gd name="connsiteX1" fmla="*/ 627135 w 627135"/>
                    <a:gd name="connsiteY1" fmla="*/ 0 h 609600"/>
                    <a:gd name="connsiteX2" fmla="*/ 627135 w 627135"/>
                    <a:gd name="connsiteY2" fmla="*/ 609600 h 609600"/>
                    <a:gd name="connsiteX3" fmla="*/ 1783 w 627135"/>
                    <a:gd name="connsiteY3" fmla="*/ 609600 h 609600"/>
                    <a:gd name="connsiteX4" fmla="*/ 305666 w 627135"/>
                    <a:gd name="connsiteY4" fmla="*/ 300804 h 609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7135" h="609600">
                      <a:moveTo>
                        <a:pt x="0" y="0"/>
                      </a:moveTo>
                      <a:lnTo>
                        <a:pt x="627135" y="0"/>
                      </a:lnTo>
                      <a:lnTo>
                        <a:pt x="627135" y="609600"/>
                      </a:lnTo>
                      <a:lnTo>
                        <a:pt x="1783" y="609600"/>
                      </a:lnTo>
                      <a:lnTo>
                        <a:pt x="305666" y="30080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" name="直角三角形 10"/>
                <p:cNvSpPr/>
                <p:nvPr/>
              </p:nvSpPr>
              <p:spPr>
                <a:xfrm rot="5400000" flipV="1">
                  <a:off x="4181475" y="1457325"/>
                  <a:ext cx="171450" cy="171450"/>
                </a:xfrm>
                <a:prstGeom prst="rtTriangl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9" name="矩形 8"/>
              <p:cNvSpPr/>
              <p:nvPr/>
            </p:nvSpPr>
            <p:spPr>
              <a:xfrm>
                <a:off x="4181475" y="847725"/>
                <a:ext cx="2819400" cy="6096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4" name="文本框 14"/>
            <p:cNvSpPr txBox="1"/>
            <p:nvPr/>
          </p:nvSpPr>
          <p:spPr>
            <a:xfrm>
              <a:off x="3843903" y="1169836"/>
              <a:ext cx="145617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800" dirty="0" smtClean="0">
                  <a:solidFill>
                    <a:schemeClr val="accent4"/>
                  </a:solidFill>
                </a:rPr>
                <a:t>第五章　数据抽取</a:t>
              </a:r>
              <a:endParaRPr lang="zh-CN" altLang="en-US" sz="2800" dirty="0" smtClean="0">
                <a:solidFill>
                  <a:schemeClr val="accent4"/>
                </a:solidFill>
              </a:endParaRPr>
            </a:p>
          </p:txBody>
        </p:sp>
      </p:grpSp>
      <p:sp>
        <p:nvSpPr>
          <p:cNvPr id="32" name="矩形 31"/>
          <p:cNvSpPr/>
          <p:nvPr/>
        </p:nvSpPr>
        <p:spPr>
          <a:xfrm>
            <a:off x="-7143" y="-9147"/>
            <a:ext cx="9158090" cy="3821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7929" y="38314"/>
            <a:ext cx="23596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350" dirty="0" smtClean="0">
                <a:solidFill>
                  <a:schemeClr val="bg1"/>
                </a:solidFill>
              </a:rPr>
              <a:t> </a:t>
            </a:r>
            <a:endParaRPr lang="zh-CN" altLang="en-US" sz="1350" dirty="0">
              <a:solidFill>
                <a:schemeClr val="bg1"/>
              </a:solidFill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1754534" y="4671566"/>
            <a:ext cx="5693399" cy="748016"/>
            <a:chOff x="1807265" y="3866296"/>
            <a:chExt cx="5693399" cy="748016"/>
          </a:xfrm>
        </p:grpSpPr>
        <p:sp>
          <p:nvSpPr>
            <p:cNvPr id="44" name="圆角矩形 43"/>
            <p:cNvSpPr/>
            <p:nvPr/>
          </p:nvSpPr>
          <p:spPr>
            <a:xfrm>
              <a:off x="1807265" y="3866296"/>
              <a:ext cx="5693399" cy="394200"/>
            </a:xfrm>
            <a:prstGeom prst="roundRect">
              <a:avLst>
                <a:gd name="adj" fmla="val 20658"/>
              </a:avLst>
            </a:prstGeom>
            <a:solidFill>
              <a:srgbClr val="E6E6E6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45" name="矩形 44"/>
            <p:cNvSpPr/>
            <p:nvPr/>
          </p:nvSpPr>
          <p:spPr>
            <a:xfrm>
              <a:off x="1881814" y="3877077"/>
              <a:ext cx="716280" cy="73723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zh-CN" altLang="en-US" sz="2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sym typeface="+mn-ea"/>
                </a:rPr>
                <a:t>习题</a:t>
              </a:r>
              <a:endParaRPr lang="zh-CN" altLang="en-US" sz="21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algn="l"/>
              <a:endParaRPr lang="zh-CN" altLang="en-US" sz="21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1722236" y="3399430"/>
            <a:ext cx="5693399" cy="424800"/>
            <a:chOff x="1807265" y="3400693"/>
            <a:chExt cx="5693399" cy="424800"/>
          </a:xfrm>
        </p:grpSpPr>
        <p:sp>
          <p:nvSpPr>
            <p:cNvPr id="51" name="圆角矩形 50"/>
            <p:cNvSpPr/>
            <p:nvPr/>
          </p:nvSpPr>
          <p:spPr>
            <a:xfrm>
              <a:off x="1807265" y="3400693"/>
              <a:ext cx="5693399" cy="394200"/>
            </a:xfrm>
            <a:prstGeom prst="roundRect">
              <a:avLst>
                <a:gd name="adj" fmla="val 20658"/>
              </a:avLst>
            </a:prstGeom>
            <a:solidFill>
              <a:srgbClr val="E6E6E6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52" name="矩形 51"/>
            <p:cNvSpPr/>
            <p:nvPr/>
          </p:nvSpPr>
          <p:spPr>
            <a:xfrm>
              <a:off x="1881814" y="3411473"/>
              <a:ext cx="3007360" cy="4140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5.3</a:t>
              </a:r>
              <a:r>
                <a:rPr lang="zh-CN" altLang="en-US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　</a:t>
              </a:r>
              <a:r>
                <a:rPr lang="zh-CN" altLang="en-US" sz="2100" spc="22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数据库文件抽取</a:t>
              </a:r>
              <a:endParaRPr lang="zh-CN" altLang="en-US" sz="21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7929" y="38314"/>
            <a:ext cx="2435282" cy="300082"/>
          </a:xfrm>
          <a:prstGeom prst="rect">
            <a:avLst/>
          </a:prstGeom>
        </p:spPr>
        <p:txBody>
          <a:bodyPr wrap="none">
            <a:spAutoFit/>
          </a:bodyPr>
          <a:p>
            <a:pPr algn="ctr"/>
            <a:r>
              <a:rPr lang="zh-CN" altLang="en-US" sz="1350" dirty="0" smtClean="0">
                <a:solidFill>
                  <a:schemeClr val="bg1"/>
                </a:solidFill>
              </a:rPr>
              <a:t>大数据应用人才培养系列教材</a:t>
            </a:r>
            <a:endParaRPr lang="zh-CN" altLang="en-US" sz="135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21" name="任意多边形 20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2" name="任意多边形 21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3" name="任意多边形 22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24" name="矩形 23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6" name="文本框 6"/>
          <p:cNvSpPr txBox="1"/>
          <p:nvPr/>
        </p:nvSpPr>
        <p:spPr>
          <a:xfrm>
            <a:off x="607500" y="177284"/>
            <a:ext cx="2370455" cy="32258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altLang="zh-CN" sz="2100" b="1" spc="225" dirty="0" smtClean="0">
                <a:solidFill>
                  <a:prstClr val="white"/>
                </a:solidFill>
                <a:sym typeface="+mn-ea"/>
              </a:rPr>
              <a:t>5.4 </a:t>
            </a:r>
            <a:r>
              <a:rPr lang="zh-CN" altLang="en-US" sz="2100" b="1" spc="225" dirty="0" smtClean="0">
                <a:solidFill>
                  <a:prstClr val="white"/>
                </a:solidFill>
                <a:sym typeface="+mn-ea"/>
              </a:rPr>
              <a:t>增量数据抽取</a:t>
            </a:r>
            <a:endParaRPr lang="zh-CN" altLang="en-US" sz="2100" b="1" spc="225" dirty="0" smtClean="0">
              <a:solidFill>
                <a:prstClr val="white"/>
              </a:solidFill>
              <a:sym typeface="+mn-ea"/>
            </a:endParaRPr>
          </a:p>
        </p:txBody>
      </p:sp>
      <p:sp>
        <p:nvSpPr>
          <p:cNvPr id="29" name="Freeform 142"/>
          <p:cNvSpPr>
            <a:spLocks noEditPoints="1"/>
          </p:cNvSpPr>
          <p:nvPr/>
        </p:nvSpPr>
        <p:spPr bwMode="auto">
          <a:xfrm>
            <a:off x="126487" y="216716"/>
            <a:ext cx="382471" cy="244300"/>
          </a:xfrm>
          <a:custGeom>
            <a:avLst/>
            <a:gdLst>
              <a:gd name="T0" fmla="*/ 108 w 128"/>
              <a:gd name="T1" fmla="*/ 26 h 88"/>
              <a:gd name="T2" fmla="*/ 75 w 128"/>
              <a:gd name="T3" fmla="*/ 0 h 88"/>
              <a:gd name="T4" fmla="*/ 46 w 128"/>
              <a:gd name="T5" fmla="*/ 15 h 88"/>
              <a:gd name="T6" fmla="*/ 34 w 128"/>
              <a:gd name="T7" fmla="*/ 11 h 88"/>
              <a:gd name="T8" fmla="*/ 15 w 128"/>
              <a:gd name="T9" fmla="*/ 30 h 88"/>
              <a:gd name="T10" fmla="*/ 16 w 128"/>
              <a:gd name="T11" fmla="*/ 35 h 88"/>
              <a:gd name="T12" fmla="*/ 0 w 128"/>
              <a:gd name="T13" fmla="*/ 61 h 88"/>
              <a:gd name="T14" fmla="*/ 27 w 128"/>
              <a:gd name="T15" fmla="*/ 88 h 88"/>
              <a:gd name="T16" fmla="*/ 96 w 128"/>
              <a:gd name="T17" fmla="*/ 88 h 88"/>
              <a:gd name="T18" fmla="*/ 128 w 128"/>
              <a:gd name="T19" fmla="*/ 56 h 88"/>
              <a:gd name="T20" fmla="*/ 108 w 128"/>
              <a:gd name="T21" fmla="*/ 26 h 88"/>
              <a:gd name="T22" fmla="*/ 44 w 128"/>
              <a:gd name="T23" fmla="*/ 50 h 88"/>
              <a:gd name="T24" fmla="*/ 66 w 128"/>
              <a:gd name="T25" fmla="*/ 28 h 88"/>
              <a:gd name="T26" fmla="*/ 80 w 128"/>
              <a:gd name="T27" fmla="*/ 32 h 88"/>
              <a:gd name="T28" fmla="*/ 84 w 128"/>
              <a:gd name="T29" fmla="*/ 28 h 88"/>
              <a:gd name="T30" fmla="*/ 84 w 128"/>
              <a:gd name="T31" fmla="*/ 42 h 88"/>
              <a:gd name="T32" fmla="*/ 70 w 128"/>
              <a:gd name="T33" fmla="*/ 42 h 88"/>
              <a:gd name="T34" fmla="*/ 75 w 128"/>
              <a:gd name="T35" fmla="*/ 37 h 88"/>
              <a:gd name="T36" fmla="*/ 72 w 128"/>
              <a:gd name="T37" fmla="*/ 36 h 88"/>
              <a:gd name="T38" fmla="*/ 66 w 128"/>
              <a:gd name="T39" fmla="*/ 35 h 88"/>
              <a:gd name="T40" fmla="*/ 60 w 128"/>
              <a:gd name="T41" fmla="*/ 36 h 88"/>
              <a:gd name="T42" fmla="*/ 55 w 128"/>
              <a:gd name="T43" fmla="*/ 39 h 88"/>
              <a:gd name="T44" fmla="*/ 52 w 128"/>
              <a:gd name="T45" fmla="*/ 44 h 88"/>
              <a:gd name="T46" fmla="*/ 51 w 128"/>
              <a:gd name="T47" fmla="*/ 50 h 88"/>
              <a:gd name="T48" fmla="*/ 51 w 128"/>
              <a:gd name="T49" fmla="*/ 54 h 88"/>
              <a:gd name="T50" fmla="*/ 44 w 128"/>
              <a:gd name="T51" fmla="*/ 54 h 88"/>
              <a:gd name="T52" fmla="*/ 44 w 128"/>
              <a:gd name="T53" fmla="*/ 50 h 88"/>
              <a:gd name="T54" fmla="*/ 66 w 128"/>
              <a:gd name="T55" fmla="*/ 73 h 88"/>
              <a:gd name="T56" fmla="*/ 53 w 128"/>
              <a:gd name="T57" fmla="*/ 68 h 88"/>
              <a:gd name="T58" fmla="*/ 49 w 128"/>
              <a:gd name="T59" fmla="*/ 73 h 88"/>
              <a:gd name="T60" fmla="*/ 49 w 128"/>
              <a:gd name="T61" fmla="*/ 59 h 88"/>
              <a:gd name="T62" fmla="*/ 62 w 128"/>
              <a:gd name="T63" fmla="*/ 59 h 88"/>
              <a:gd name="T64" fmla="*/ 58 w 128"/>
              <a:gd name="T65" fmla="*/ 64 h 88"/>
              <a:gd name="T66" fmla="*/ 60 w 128"/>
              <a:gd name="T67" fmla="*/ 65 h 88"/>
              <a:gd name="T68" fmla="*/ 66 w 128"/>
              <a:gd name="T69" fmla="*/ 66 h 88"/>
              <a:gd name="T70" fmla="*/ 72 w 128"/>
              <a:gd name="T71" fmla="*/ 65 h 88"/>
              <a:gd name="T72" fmla="*/ 77 w 128"/>
              <a:gd name="T73" fmla="*/ 61 h 88"/>
              <a:gd name="T74" fmla="*/ 81 w 128"/>
              <a:gd name="T75" fmla="*/ 57 h 88"/>
              <a:gd name="T76" fmla="*/ 82 w 128"/>
              <a:gd name="T77" fmla="*/ 50 h 88"/>
              <a:gd name="T78" fmla="*/ 81 w 128"/>
              <a:gd name="T79" fmla="*/ 47 h 88"/>
              <a:gd name="T80" fmla="*/ 89 w 128"/>
              <a:gd name="T81" fmla="*/ 47 h 88"/>
              <a:gd name="T82" fmla="*/ 89 w 128"/>
              <a:gd name="T83" fmla="*/ 50 h 88"/>
              <a:gd name="T84" fmla="*/ 66 w 128"/>
              <a:gd name="T85" fmla="*/ 73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28" h="88">
                <a:moveTo>
                  <a:pt x="108" y="26"/>
                </a:moveTo>
                <a:cubicBezTo>
                  <a:pt x="104" y="11"/>
                  <a:pt x="91" y="0"/>
                  <a:pt x="75" y="0"/>
                </a:cubicBezTo>
                <a:cubicBezTo>
                  <a:pt x="63" y="0"/>
                  <a:pt x="52" y="6"/>
                  <a:pt x="46" y="15"/>
                </a:cubicBezTo>
                <a:cubicBezTo>
                  <a:pt x="43" y="13"/>
                  <a:pt x="38" y="11"/>
                  <a:pt x="34" y="11"/>
                </a:cubicBezTo>
                <a:cubicBezTo>
                  <a:pt x="24" y="11"/>
                  <a:pt x="15" y="20"/>
                  <a:pt x="15" y="30"/>
                </a:cubicBezTo>
                <a:cubicBezTo>
                  <a:pt x="15" y="32"/>
                  <a:pt x="16" y="34"/>
                  <a:pt x="16" y="35"/>
                </a:cubicBezTo>
                <a:cubicBezTo>
                  <a:pt x="7" y="40"/>
                  <a:pt x="0" y="49"/>
                  <a:pt x="0" y="61"/>
                </a:cubicBezTo>
                <a:cubicBezTo>
                  <a:pt x="0" y="76"/>
                  <a:pt x="12" y="88"/>
                  <a:pt x="27" y="88"/>
                </a:cubicBezTo>
                <a:cubicBezTo>
                  <a:pt x="96" y="88"/>
                  <a:pt x="96" y="88"/>
                  <a:pt x="96" y="88"/>
                </a:cubicBezTo>
                <a:cubicBezTo>
                  <a:pt x="114" y="88"/>
                  <a:pt x="128" y="74"/>
                  <a:pt x="128" y="56"/>
                </a:cubicBezTo>
                <a:cubicBezTo>
                  <a:pt x="128" y="42"/>
                  <a:pt x="120" y="31"/>
                  <a:pt x="108" y="26"/>
                </a:cubicBezTo>
                <a:close/>
                <a:moveTo>
                  <a:pt x="44" y="50"/>
                </a:moveTo>
                <a:cubicBezTo>
                  <a:pt x="44" y="38"/>
                  <a:pt x="54" y="28"/>
                  <a:pt x="66" y="28"/>
                </a:cubicBezTo>
                <a:cubicBezTo>
                  <a:pt x="71" y="28"/>
                  <a:pt x="76" y="30"/>
                  <a:pt x="80" y="32"/>
                </a:cubicBezTo>
                <a:cubicBezTo>
                  <a:pt x="84" y="28"/>
                  <a:pt x="84" y="28"/>
                  <a:pt x="84" y="28"/>
                </a:cubicBezTo>
                <a:cubicBezTo>
                  <a:pt x="84" y="42"/>
                  <a:pt x="84" y="42"/>
                  <a:pt x="84" y="42"/>
                </a:cubicBezTo>
                <a:cubicBezTo>
                  <a:pt x="70" y="42"/>
                  <a:pt x="70" y="42"/>
                  <a:pt x="70" y="42"/>
                </a:cubicBezTo>
                <a:cubicBezTo>
                  <a:pt x="75" y="37"/>
                  <a:pt x="75" y="37"/>
                  <a:pt x="75" y="37"/>
                </a:cubicBezTo>
                <a:cubicBezTo>
                  <a:pt x="74" y="37"/>
                  <a:pt x="73" y="36"/>
                  <a:pt x="72" y="36"/>
                </a:cubicBezTo>
                <a:cubicBezTo>
                  <a:pt x="70" y="35"/>
                  <a:pt x="68" y="35"/>
                  <a:pt x="66" y="35"/>
                </a:cubicBezTo>
                <a:cubicBezTo>
                  <a:pt x="64" y="35"/>
                  <a:pt x="62" y="35"/>
                  <a:pt x="60" y="36"/>
                </a:cubicBezTo>
                <a:cubicBezTo>
                  <a:pt x="58" y="37"/>
                  <a:pt x="57" y="38"/>
                  <a:pt x="55" y="39"/>
                </a:cubicBezTo>
                <a:cubicBezTo>
                  <a:pt x="54" y="41"/>
                  <a:pt x="53" y="43"/>
                  <a:pt x="52" y="44"/>
                </a:cubicBezTo>
                <a:cubicBezTo>
                  <a:pt x="51" y="46"/>
                  <a:pt x="51" y="48"/>
                  <a:pt x="51" y="50"/>
                </a:cubicBezTo>
                <a:cubicBezTo>
                  <a:pt x="51" y="52"/>
                  <a:pt x="51" y="53"/>
                  <a:pt x="51" y="54"/>
                </a:cubicBezTo>
                <a:cubicBezTo>
                  <a:pt x="44" y="54"/>
                  <a:pt x="44" y="54"/>
                  <a:pt x="44" y="54"/>
                </a:cubicBezTo>
                <a:cubicBezTo>
                  <a:pt x="44" y="53"/>
                  <a:pt x="44" y="52"/>
                  <a:pt x="44" y="50"/>
                </a:cubicBezTo>
                <a:close/>
                <a:moveTo>
                  <a:pt x="66" y="73"/>
                </a:moveTo>
                <a:cubicBezTo>
                  <a:pt x="61" y="73"/>
                  <a:pt x="57" y="71"/>
                  <a:pt x="53" y="68"/>
                </a:cubicBezTo>
                <a:cubicBezTo>
                  <a:pt x="49" y="73"/>
                  <a:pt x="49" y="73"/>
                  <a:pt x="49" y="73"/>
                </a:cubicBezTo>
                <a:cubicBezTo>
                  <a:pt x="49" y="59"/>
                  <a:pt x="49" y="59"/>
                  <a:pt x="49" y="59"/>
                </a:cubicBezTo>
                <a:cubicBezTo>
                  <a:pt x="62" y="59"/>
                  <a:pt x="62" y="59"/>
                  <a:pt x="62" y="59"/>
                </a:cubicBezTo>
                <a:cubicBezTo>
                  <a:pt x="58" y="64"/>
                  <a:pt x="58" y="64"/>
                  <a:pt x="58" y="64"/>
                </a:cubicBezTo>
                <a:cubicBezTo>
                  <a:pt x="59" y="64"/>
                  <a:pt x="59" y="64"/>
                  <a:pt x="60" y="65"/>
                </a:cubicBezTo>
                <a:cubicBezTo>
                  <a:pt x="62" y="66"/>
                  <a:pt x="64" y="66"/>
                  <a:pt x="66" y="66"/>
                </a:cubicBezTo>
                <a:cubicBezTo>
                  <a:pt x="68" y="66"/>
                  <a:pt x="70" y="66"/>
                  <a:pt x="72" y="65"/>
                </a:cubicBezTo>
                <a:cubicBezTo>
                  <a:pt x="74" y="64"/>
                  <a:pt x="76" y="63"/>
                  <a:pt x="77" y="61"/>
                </a:cubicBezTo>
                <a:cubicBezTo>
                  <a:pt x="79" y="60"/>
                  <a:pt x="80" y="58"/>
                  <a:pt x="81" y="57"/>
                </a:cubicBezTo>
                <a:cubicBezTo>
                  <a:pt x="82" y="55"/>
                  <a:pt x="82" y="53"/>
                  <a:pt x="82" y="50"/>
                </a:cubicBezTo>
                <a:cubicBezTo>
                  <a:pt x="82" y="49"/>
                  <a:pt x="82" y="48"/>
                  <a:pt x="81" y="47"/>
                </a:cubicBezTo>
                <a:cubicBezTo>
                  <a:pt x="89" y="47"/>
                  <a:pt x="89" y="47"/>
                  <a:pt x="89" y="47"/>
                </a:cubicBezTo>
                <a:cubicBezTo>
                  <a:pt x="89" y="48"/>
                  <a:pt x="89" y="49"/>
                  <a:pt x="89" y="50"/>
                </a:cubicBezTo>
                <a:cubicBezTo>
                  <a:pt x="89" y="63"/>
                  <a:pt x="79" y="73"/>
                  <a:pt x="66" y="7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" name="文本框 27"/>
          <p:cNvSpPr txBox="1"/>
          <p:nvPr/>
        </p:nvSpPr>
        <p:spPr>
          <a:xfrm>
            <a:off x="6630203" y="234392"/>
            <a:ext cx="1447832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>
                <a:solidFill>
                  <a:prstClr val="white"/>
                </a:solidFill>
                <a:sym typeface="+mn-ea"/>
              </a:rPr>
              <a:t>第五章 数据抽取</a:t>
            </a:r>
            <a:endParaRPr lang="zh-CN" altLang="en-US" sz="1350" dirty="0">
              <a:solidFill>
                <a:prstClr val="white"/>
              </a:solidFill>
            </a:endParaRPr>
          </a:p>
          <a:p>
            <a:endParaRPr lang="zh-CN" altLang="en-US" sz="1350" dirty="0">
              <a:solidFill>
                <a:prstClr val="white"/>
              </a:solidFill>
            </a:endParaRPr>
          </a:p>
          <a:p>
            <a:endParaRPr lang="zh-CN" altLang="en-US" sz="1350" dirty="0">
              <a:solidFill>
                <a:prstClr val="white"/>
              </a:solidFill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1861185" y="2022475"/>
            <a:ext cx="3906520" cy="4025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8" name="矩形 37"/>
          <p:cNvSpPr/>
          <p:nvPr/>
        </p:nvSpPr>
        <p:spPr>
          <a:xfrm>
            <a:off x="1861185" y="2055495"/>
            <a:ext cx="5026660" cy="33718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zh-CN" altLang="zh-CN" sz="1600" b="1" dirty="0">
                <a:solidFill>
                  <a:schemeClr val="bg1"/>
                </a:solidFill>
              </a:rPr>
              <a:t>运用控件对“逻辑错误类型1”进行清洗</a:t>
            </a:r>
            <a:endParaRPr lang="zh-CN" altLang="zh-CN" sz="1600" b="1" dirty="0">
              <a:solidFill>
                <a:schemeClr val="bg1"/>
              </a:solidFill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870585" y="2023110"/>
            <a:ext cx="861695" cy="40259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/>
              <a:t>方法</a:t>
            </a:r>
            <a:r>
              <a:rPr lang="en-US" altLang="zh-CN" b="1" dirty="0"/>
              <a:t>2</a:t>
            </a:r>
            <a:endParaRPr lang="en-US" altLang="zh-CN" b="1" dirty="0"/>
          </a:p>
        </p:txBody>
      </p:sp>
      <p:sp>
        <p:nvSpPr>
          <p:cNvPr id="2" name="文本框 1"/>
          <p:cNvSpPr txBox="1"/>
          <p:nvPr/>
        </p:nvSpPr>
        <p:spPr>
          <a:xfrm>
            <a:off x="593090" y="985520"/>
            <a:ext cx="43535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1</a:t>
            </a:r>
            <a:r>
              <a:rPr lang="zh-CN" altLang="en-US"/>
              <a:t>） 对“逻辑错误类型</a:t>
            </a:r>
            <a:r>
              <a:rPr lang="en-US" altLang="zh-CN"/>
              <a:t>1</a:t>
            </a:r>
            <a:r>
              <a:rPr lang="zh-CN" altLang="en-US"/>
              <a:t>”进行清洗</a:t>
            </a:r>
            <a:endParaRPr lang="zh-CN" altLang="en-US"/>
          </a:p>
        </p:txBody>
      </p:sp>
      <p:graphicFrame>
        <p:nvGraphicFramePr>
          <p:cNvPr id="10" name="图示 9"/>
          <p:cNvGraphicFramePr/>
          <p:nvPr/>
        </p:nvGraphicFramePr>
        <p:xfrm>
          <a:off x="805815" y="2515870"/>
          <a:ext cx="7795260" cy="31470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11" name="文本框 10"/>
          <p:cNvSpPr txBox="1"/>
          <p:nvPr/>
        </p:nvSpPr>
        <p:spPr>
          <a:xfrm>
            <a:off x="2476500" y="3676015"/>
            <a:ext cx="5543550" cy="3067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400"/>
              <a:t>建立“表输入”“去除重复记录”“表输出”之间的连接</a:t>
            </a:r>
            <a:endParaRPr lang="zh-CN" altLang="en-US" sz="1400"/>
          </a:p>
        </p:txBody>
      </p:sp>
      <p:sp>
        <p:nvSpPr>
          <p:cNvPr id="12" name="文本框 11"/>
          <p:cNvSpPr txBox="1"/>
          <p:nvPr/>
        </p:nvSpPr>
        <p:spPr>
          <a:xfrm>
            <a:off x="2476500" y="2903855"/>
            <a:ext cx="2138680" cy="30670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 sz="1400"/>
              <a:t>建立表输入，明确输入流</a:t>
            </a:r>
            <a:endParaRPr lang="zh-CN" altLang="en-US" sz="1400"/>
          </a:p>
        </p:txBody>
      </p:sp>
      <p:sp>
        <p:nvSpPr>
          <p:cNvPr id="13" name="文本框 12"/>
          <p:cNvSpPr txBox="1"/>
          <p:nvPr/>
        </p:nvSpPr>
        <p:spPr>
          <a:xfrm>
            <a:off x="2402205" y="4445635"/>
            <a:ext cx="6429375" cy="3067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设置去除重复记录。</a:t>
            </a:r>
            <a:r>
              <a:rPr lang="en-US" altLang="zh-CN" sz="1400">
                <a:sym typeface="+mn-ea"/>
              </a:rPr>
              <a:t>”</a:t>
            </a:r>
            <a:r>
              <a:rPr lang="zh-CN" altLang="en-US" sz="1400">
                <a:sym typeface="+mn-ea"/>
              </a:rPr>
              <a:t>用来比较的字段”列表填写course_info表中的所有字段</a:t>
            </a:r>
            <a:endParaRPr lang="zh-CN" altLang="en-US" sz="1400">
              <a:sym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2476500" y="5214620"/>
            <a:ext cx="5916295" cy="3067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1400"/>
              <a:t>设置“表输出”</a:t>
            </a:r>
            <a:endParaRPr lang="zh-CN" altLang="en-US" sz="1400"/>
          </a:p>
        </p:txBody>
      </p:sp>
      <p:sp>
        <p:nvSpPr>
          <p:cNvPr id="3" name="文本框 2"/>
          <p:cNvSpPr txBox="1"/>
          <p:nvPr/>
        </p:nvSpPr>
        <p:spPr>
          <a:xfrm>
            <a:off x="870585" y="1503680"/>
            <a:ext cx="48418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/>
              <a:t>逻辑错误类型</a:t>
            </a:r>
            <a:r>
              <a:rPr lang="en-US" altLang="zh-CN" b="1"/>
              <a:t>1</a:t>
            </a:r>
            <a:r>
              <a:rPr lang="zh-CN" altLang="en-US" b="1"/>
              <a:t>是指字段内容重复的情况。</a:t>
            </a:r>
            <a:endParaRPr lang="zh-CN" altLang="en-US" b="1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21" name="任意多边形 20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2" name="任意多边形 21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3" name="任意多边形 22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24" name="矩形 23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6" name="文本框 6"/>
          <p:cNvSpPr txBox="1"/>
          <p:nvPr/>
        </p:nvSpPr>
        <p:spPr>
          <a:xfrm>
            <a:off x="607500" y="177284"/>
            <a:ext cx="2370455" cy="32258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2100" b="1" spc="225" dirty="0" smtClean="0">
                <a:solidFill>
                  <a:prstClr val="white"/>
                </a:solidFill>
              </a:rPr>
              <a:t>5.4 </a:t>
            </a:r>
            <a:r>
              <a:rPr lang="zh-CN" altLang="en-US" sz="2100" b="1" spc="225" dirty="0" smtClean="0">
                <a:solidFill>
                  <a:prstClr val="white"/>
                </a:solidFill>
              </a:rPr>
              <a:t>增量数据抽取</a:t>
            </a:r>
            <a:endParaRPr lang="zh-CN" altLang="en-US" sz="2100" b="1" spc="225" dirty="0">
              <a:solidFill>
                <a:prstClr val="white"/>
              </a:solidFill>
            </a:endParaRPr>
          </a:p>
        </p:txBody>
      </p:sp>
      <p:sp>
        <p:nvSpPr>
          <p:cNvPr id="29" name="Freeform 142"/>
          <p:cNvSpPr>
            <a:spLocks noEditPoints="1"/>
          </p:cNvSpPr>
          <p:nvPr/>
        </p:nvSpPr>
        <p:spPr bwMode="auto">
          <a:xfrm>
            <a:off x="126487" y="216716"/>
            <a:ext cx="382471" cy="244300"/>
          </a:xfrm>
          <a:custGeom>
            <a:avLst/>
            <a:gdLst>
              <a:gd name="T0" fmla="*/ 108 w 128"/>
              <a:gd name="T1" fmla="*/ 26 h 88"/>
              <a:gd name="T2" fmla="*/ 75 w 128"/>
              <a:gd name="T3" fmla="*/ 0 h 88"/>
              <a:gd name="T4" fmla="*/ 46 w 128"/>
              <a:gd name="T5" fmla="*/ 15 h 88"/>
              <a:gd name="T6" fmla="*/ 34 w 128"/>
              <a:gd name="T7" fmla="*/ 11 h 88"/>
              <a:gd name="T8" fmla="*/ 15 w 128"/>
              <a:gd name="T9" fmla="*/ 30 h 88"/>
              <a:gd name="T10" fmla="*/ 16 w 128"/>
              <a:gd name="T11" fmla="*/ 35 h 88"/>
              <a:gd name="T12" fmla="*/ 0 w 128"/>
              <a:gd name="T13" fmla="*/ 61 h 88"/>
              <a:gd name="T14" fmla="*/ 27 w 128"/>
              <a:gd name="T15" fmla="*/ 88 h 88"/>
              <a:gd name="T16" fmla="*/ 96 w 128"/>
              <a:gd name="T17" fmla="*/ 88 h 88"/>
              <a:gd name="T18" fmla="*/ 128 w 128"/>
              <a:gd name="T19" fmla="*/ 56 h 88"/>
              <a:gd name="T20" fmla="*/ 108 w 128"/>
              <a:gd name="T21" fmla="*/ 26 h 88"/>
              <a:gd name="T22" fmla="*/ 44 w 128"/>
              <a:gd name="T23" fmla="*/ 50 h 88"/>
              <a:gd name="T24" fmla="*/ 66 w 128"/>
              <a:gd name="T25" fmla="*/ 28 h 88"/>
              <a:gd name="T26" fmla="*/ 80 w 128"/>
              <a:gd name="T27" fmla="*/ 32 h 88"/>
              <a:gd name="T28" fmla="*/ 84 w 128"/>
              <a:gd name="T29" fmla="*/ 28 h 88"/>
              <a:gd name="T30" fmla="*/ 84 w 128"/>
              <a:gd name="T31" fmla="*/ 42 h 88"/>
              <a:gd name="T32" fmla="*/ 70 w 128"/>
              <a:gd name="T33" fmla="*/ 42 h 88"/>
              <a:gd name="T34" fmla="*/ 75 w 128"/>
              <a:gd name="T35" fmla="*/ 37 h 88"/>
              <a:gd name="T36" fmla="*/ 72 w 128"/>
              <a:gd name="T37" fmla="*/ 36 h 88"/>
              <a:gd name="T38" fmla="*/ 66 w 128"/>
              <a:gd name="T39" fmla="*/ 35 h 88"/>
              <a:gd name="T40" fmla="*/ 60 w 128"/>
              <a:gd name="T41" fmla="*/ 36 h 88"/>
              <a:gd name="T42" fmla="*/ 55 w 128"/>
              <a:gd name="T43" fmla="*/ 39 h 88"/>
              <a:gd name="T44" fmla="*/ 52 w 128"/>
              <a:gd name="T45" fmla="*/ 44 h 88"/>
              <a:gd name="T46" fmla="*/ 51 w 128"/>
              <a:gd name="T47" fmla="*/ 50 h 88"/>
              <a:gd name="T48" fmla="*/ 51 w 128"/>
              <a:gd name="T49" fmla="*/ 54 h 88"/>
              <a:gd name="T50" fmla="*/ 44 w 128"/>
              <a:gd name="T51" fmla="*/ 54 h 88"/>
              <a:gd name="T52" fmla="*/ 44 w 128"/>
              <a:gd name="T53" fmla="*/ 50 h 88"/>
              <a:gd name="T54" fmla="*/ 66 w 128"/>
              <a:gd name="T55" fmla="*/ 73 h 88"/>
              <a:gd name="T56" fmla="*/ 53 w 128"/>
              <a:gd name="T57" fmla="*/ 68 h 88"/>
              <a:gd name="T58" fmla="*/ 49 w 128"/>
              <a:gd name="T59" fmla="*/ 73 h 88"/>
              <a:gd name="T60" fmla="*/ 49 w 128"/>
              <a:gd name="T61" fmla="*/ 59 h 88"/>
              <a:gd name="T62" fmla="*/ 62 w 128"/>
              <a:gd name="T63" fmla="*/ 59 h 88"/>
              <a:gd name="T64" fmla="*/ 58 w 128"/>
              <a:gd name="T65" fmla="*/ 64 h 88"/>
              <a:gd name="T66" fmla="*/ 60 w 128"/>
              <a:gd name="T67" fmla="*/ 65 h 88"/>
              <a:gd name="T68" fmla="*/ 66 w 128"/>
              <a:gd name="T69" fmla="*/ 66 h 88"/>
              <a:gd name="T70" fmla="*/ 72 w 128"/>
              <a:gd name="T71" fmla="*/ 65 h 88"/>
              <a:gd name="T72" fmla="*/ 77 w 128"/>
              <a:gd name="T73" fmla="*/ 61 h 88"/>
              <a:gd name="T74" fmla="*/ 81 w 128"/>
              <a:gd name="T75" fmla="*/ 57 h 88"/>
              <a:gd name="T76" fmla="*/ 82 w 128"/>
              <a:gd name="T77" fmla="*/ 50 h 88"/>
              <a:gd name="T78" fmla="*/ 81 w 128"/>
              <a:gd name="T79" fmla="*/ 47 h 88"/>
              <a:gd name="T80" fmla="*/ 89 w 128"/>
              <a:gd name="T81" fmla="*/ 47 h 88"/>
              <a:gd name="T82" fmla="*/ 89 w 128"/>
              <a:gd name="T83" fmla="*/ 50 h 88"/>
              <a:gd name="T84" fmla="*/ 66 w 128"/>
              <a:gd name="T85" fmla="*/ 73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28" h="88">
                <a:moveTo>
                  <a:pt x="108" y="26"/>
                </a:moveTo>
                <a:cubicBezTo>
                  <a:pt x="104" y="11"/>
                  <a:pt x="91" y="0"/>
                  <a:pt x="75" y="0"/>
                </a:cubicBezTo>
                <a:cubicBezTo>
                  <a:pt x="63" y="0"/>
                  <a:pt x="52" y="6"/>
                  <a:pt x="46" y="15"/>
                </a:cubicBezTo>
                <a:cubicBezTo>
                  <a:pt x="43" y="13"/>
                  <a:pt x="38" y="11"/>
                  <a:pt x="34" y="11"/>
                </a:cubicBezTo>
                <a:cubicBezTo>
                  <a:pt x="24" y="11"/>
                  <a:pt x="15" y="20"/>
                  <a:pt x="15" y="30"/>
                </a:cubicBezTo>
                <a:cubicBezTo>
                  <a:pt x="15" y="32"/>
                  <a:pt x="16" y="34"/>
                  <a:pt x="16" y="35"/>
                </a:cubicBezTo>
                <a:cubicBezTo>
                  <a:pt x="7" y="40"/>
                  <a:pt x="0" y="49"/>
                  <a:pt x="0" y="61"/>
                </a:cubicBezTo>
                <a:cubicBezTo>
                  <a:pt x="0" y="76"/>
                  <a:pt x="12" y="88"/>
                  <a:pt x="27" y="88"/>
                </a:cubicBezTo>
                <a:cubicBezTo>
                  <a:pt x="96" y="88"/>
                  <a:pt x="96" y="88"/>
                  <a:pt x="96" y="88"/>
                </a:cubicBezTo>
                <a:cubicBezTo>
                  <a:pt x="114" y="88"/>
                  <a:pt x="128" y="74"/>
                  <a:pt x="128" y="56"/>
                </a:cubicBezTo>
                <a:cubicBezTo>
                  <a:pt x="128" y="42"/>
                  <a:pt x="120" y="31"/>
                  <a:pt x="108" y="26"/>
                </a:cubicBezTo>
                <a:close/>
                <a:moveTo>
                  <a:pt x="44" y="50"/>
                </a:moveTo>
                <a:cubicBezTo>
                  <a:pt x="44" y="38"/>
                  <a:pt x="54" y="28"/>
                  <a:pt x="66" y="28"/>
                </a:cubicBezTo>
                <a:cubicBezTo>
                  <a:pt x="71" y="28"/>
                  <a:pt x="76" y="30"/>
                  <a:pt x="80" y="32"/>
                </a:cubicBezTo>
                <a:cubicBezTo>
                  <a:pt x="84" y="28"/>
                  <a:pt x="84" y="28"/>
                  <a:pt x="84" y="28"/>
                </a:cubicBezTo>
                <a:cubicBezTo>
                  <a:pt x="84" y="42"/>
                  <a:pt x="84" y="42"/>
                  <a:pt x="84" y="42"/>
                </a:cubicBezTo>
                <a:cubicBezTo>
                  <a:pt x="70" y="42"/>
                  <a:pt x="70" y="42"/>
                  <a:pt x="70" y="42"/>
                </a:cubicBezTo>
                <a:cubicBezTo>
                  <a:pt x="75" y="37"/>
                  <a:pt x="75" y="37"/>
                  <a:pt x="75" y="37"/>
                </a:cubicBezTo>
                <a:cubicBezTo>
                  <a:pt x="74" y="37"/>
                  <a:pt x="73" y="36"/>
                  <a:pt x="72" y="36"/>
                </a:cubicBezTo>
                <a:cubicBezTo>
                  <a:pt x="70" y="35"/>
                  <a:pt x="68" y="35"/>
                  <a:pt x="66" y="35"/>
                </a:cubicBezTo>
                <a:cubicBezTo>
                  <a:pt x="64" y="35"/>
                  <a:pt x="62" y="35"/>
                  <a:pt x="60" y="36"/>
                </a:cubicBezTo>
                <a:cubicBezTo>
                  <a:pt x="58" y="37"/>
                  <a:pt x="57" y="38"/>
                  <a:pt x="55" y="39"/>
                </a:cubicBezTo>
                <a:cubicBezTo>
                  <a:pt x="54" y="41"/>
                  <a:pt x="53" y="43"/>
                  <a:pt x="52" y="44"/>
                </a:cubicBezTo>
                <a:cubicBezTo>
                  <a:pt x="51" y="46"/>
                  <a:pt x="51" y="48"/>
                  <a:pt x="51" y="50"/>
                </a:cubicBezTo>
                <a:cubicBezTo>
                  <a:pt x="51" y="52"/>
                  <a:pt x="51" y="53"/>
                  <a:pt x="51" y="54"/>
                </a:cubicBezTo>
                <a:cubicBezTo>
                  <a:pt x="44" y="54"/>
                  <a:pt x="44" y="54"/>
                  <a:pt x="44" y="54"/>
                </a:cubicBezTo>
                <a:cubicBezTo>
                  <a:pt x="44" y="53"/>
                  <a:pt x="44" y="52"/>
                  <a:pt x="44" y="50"/>
                </a:cubicBezTo>
                <a:close/>
                <a:moveTo>
                  <a:pt x="66" y="73"/>
                </a:moveTo>
                <a:cubicBezTo>
                  <a:pt x="61" y="73"/>
                  <a:pt x="57" y="71"/>
                  <a:pt x="53" y="68"/>
                </a:cubicBezTo>
                <a:cubicBezTo>
                  <a:pt x="49" y="73"/>
                  <a:pt x="49" y="73"/>
                  <a:pt x="49" y="73"/>
                </a:cubicBezTo>
                <a:cubicBezTo>
                  <a:pt x="49" y="59"/>
                  <a:pt x="49" y="59"/>
                  <a:pt x="49" y="59"/>
                </a:cubicBezTo>
                <a:cubicBezTo>
                  <a:pt x="62" y="59"/>
                  <a:pt x="62" y="59"/>
                  <a:pt x="62" y="59"/>
                </a:cubicBezTo>
                <a:cubicBezTo>
                  <a:pt x="58" y="64"/>
                  <a:pt x="58" y="64"/>
                  <a:pt x="58" y="64"/>
                </a:cubicBezTo>
                <a:cubicBezTo>
                  <a:pt x="59" y="64"/>
                  <a:pt x="59" y="64"/>
                  <a:pt x="60" y="65"/>
                </a:cubicBezTo>
                <a:cubicBezTo>
                  <a:pt x="62" y="66"/>
                  <a:pt x="64" y="66"/>
                  <a:pt x="66" y="66"/>
                </a:cubicBezTo>
                <a:cubicBezTo>
                  <a:pt x="68" y="66"/>
                  <a:pt x="70" y="66"/>
                  <a:pt x="72" y="65"/>
                </a:cubicBezTo>
                <a:cubicBezTo>
                  <a:pt x="74" y="64"/>
                  <a:pt x="76" y="63"/>
                  <a:pt x="77" y="61"/>
                </a:cubicBezTo>
                <a:cubicBezTo>
                  <a:pt x="79" y="60"/>
                  <a:pt x="80" y="58"/>
                  <a:pt x="81" y="57"/>
                </a:cubicBezTo>
                <a:cubicBezTo>
                  <a:pt x="82" y="55"/>
                  <a:pt x="82" y="53"/>
                  <a:pt x="82" y="50"/>
                </a:cubicBezTo>
                <a:cubicBezTo>
                  <a:pt x="82" y="49"/>
                  <a:pt x="82" y="48"/>
                  <a:pt x="81" y="47"/>
                </a:cubicBezTo>
                <a:cubicBezTo>
                  <a:pt x="89" y="47"/>
                  <a:pt x="89" y="47"/>
                  <a:pt x="89" y="47"/>
                </a:cubicBezTo>
                <a:cubicBezTo>
                  <a:pt x="89" y="48"/>
                  <a:pt x="89" y="49"/>
                  <a:pt x="89" y="50"/>
                </a:cubicBezTo>
                <a:cubicBezTo>
                  <a:pt x="89" y="63"/>
                  <a:pt x="79" y="73"/>
                  <a:pt x="66" y="7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" name="文本框 27"/>
          <p:cNvSpPr txBox="1"/>
          <p:nvPr/>
        </p:nvSpPr>
        <p:spPr>
          <a:xfrm>
            <a:off x="6630203" y="234392"/>
            <a:ext cx="1447832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>
                <a:solidFill>
                  <a:prstClr val="white"/>
                </a:solidFill>
                <a:sym typeface="+mn-ea"/>
              </a:rPr>
              <a:t>第五章 数据抽取</a:t>
            </a:r>
            <a:endParaRPr lang="zh-CN" altLang="en-US" sz="1350" dirty="0">
              <a:solidFill>
                <a:prstClr val="white"/>
              </a:solidFill>
            </a:endParaRPr>
          </a:p>
          <a:p>
            <a:pPr algn="l"/>
            <a:endParaRPr lang="zh-CN" altLang="en-US" sz="1350" dirty="0">
              <a:solidFill>
                <a:prstClr val="white"/>
              </a:solidFill>
            </a:endParaRPr>
          </a:p>
        </p:txBody>
      </p:sp>
      <p:grpSp>
        <p:nvGrpSpPr>
          <p:cNvPr id="4" name="组合 3"/>
          <p:cNvGrpSpPr/>
          <p:nvPr>
            <p:custDataLst>
              <p:tags r:id="rId1"/>
            </p:custDataLst>
          </p:nvPr>
        </p:nvGrpSpPr>
        <p:grpSpPr>
          <a:xfrm>
            <a:off x="318135" y="1295400"/>
            <a:ext cx="7369810" cy="4554220"/>
            <a:chOff x="1255892" y="1892789"/>
            <a:chExt cx="5743575" cy="4554855"/>
          </a:xfrm>
        </p:grpSpPr>
        <p:sp>
          <p:nvSpPr>
            <p:cNvPr id="7" name="矩形 6"/>
            <p:cNvSpPr/>
            <p:nvPr>
              <p:custDataLst>
                <p:tags r:id="rId2"/>
              </p:custDataLst>
            </p:nvPr>
          </p:nvSpPr>
          <p:spPr>
            <a:xfrm>
              <a:off x="2427806" y="2073764"/>
              <a:ext cx="4571286" cy="400110"/>
            </a:xfrm>
            <a:prstGeom prst="rect">
              <a:avLst/>
            </a:prstGeom>
          </p:spPr>
          <p:txBody>
            <a:bodyPr wrap="square">
              <a:normAutofit fontScale="95000"/>
            </a:bodyPr>
            <a:lstStyle/>
            <a:p>
              <a:r>
                <a:rPr lang="zh-CN" altLang="en-US" sz="2000" b="1" dirty="0" smtClean="0">
                  <a:solidFill>
                    <a:srgbClr val="3D89BC"/>
                  </a:solidFill>
                  <a:latin typeface="+mj-lt"/>
                  <a:ea typeface="+mj-ea"/>
                  <a:cs typeface="+mj-cs"/>
                  <a:sym typeface="Arial" panose="020B0604020202020204" pitchFamily="34" charset="0"/>
                </a:rPr>
                <a:t>增量数据抽取原理</a:t>
              </a:r>
              <a:endParaRPr lang="zh-CN" altLang="en-US" sz="2000" b="1" dirty="0" smtClean="0">
                <a:solidFill>
                  <a:srgbClr val="3D89BC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endParaRPr>
            </a:p>
          </p:txBody>
        </p:sp>
        <p:sp>
          <p:nvSpPr>
            <p:cNvPr id="8" name="矩形 7"/>
            <p:cNvSpPr/>
            <p:nvPr>
              <p:custDataLst>
                <p:tags r:id="rId3"/>
              </p:custDataLst>
            </p:nvPr>
          </p:nvSpPr>
          <p:spPr>
            <a:xfrm>
              <a:off x="2359446" y="1892789"/>
              <a:ext cx="68360" cy="1320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zh-CN" altLang="en-US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9" name="矩形 8"/>
            <p:cNvSpPr/>
            <p:nvPr>
              <p:custDataLst>
                <p:tags r:id="rId4"/>
              </p:custDataLst>
            </p:nvPr>
          </p:nvSpPr>
          <p:spPr>
            <a:xfrm>
              <a:off x="2428102" y="2584304"/>
              <a:ext cx="4571365" cy="3863340"/>
            </a:xfrm>
            <a:prstGeom prst="rect">
              <a:avLst/>
            </a:prstGeom>
          </p:spPr>
          <p:txBody>
            <a:bodyPr wrap="square">
              <a:normAutofit/>
            </a:bodyPr>
            <a:lstStyle/>
            <a:p>
              <a:pPr algn="just" fontAlgn="auto">
                <a:lnSpc>
                  <a:spcPct val="150000"/>
                </a:lnSpc>
              </a:pPr>
              <a:r>
                <a:rPr lang="zh-CN" altLang="zh-CN" sz="1600" dirty="0"/>
                <a:t>在实际应用中，增量数据抽取比全量数据抽取更加高效和普遍。增量数据抽取一般使用基于时间戳和标识字段两种方式进行实现。 </a:t>
              </a:r>
              <a:r>
                <a:rPr lang="zh-CN" altLang="en-US" sz="1600" dirty="0" smtClean="0">
                  <a:sym typeface="+mn-ea"/>
                </a:rPr>
                <a:t>。</a:t>
              </a:r>
              <a:endParaRPr lang="zh-CN" altLang="en-US" sz="1600" dirty="0"/>
            </a:p>
            <a:p>
              <a:pPr algn="just" fontAlgn="auto">
                <a:lnSpc>
                  <a:spcPct val="150000"/>
                </a:lnSpc>
              </a:pPr>
              <a:endParaRPr sz="1600" dirty="0">
                <a:sym typeface="Arial" panose="020B0604020202020204" pitchFamily="34" charset="0"/>
              </a:endParaRPr>
            </a:p>
          </p:txBody>
        </p:sp>
        <p:cxnSp>
          <p:nvCxnSpPr>
            <p:cNvPr id="10" name="直接连接符 9"/>
            <p:cNvCxnSpPr/>
            <p:nvPr>
              <p:custDataLst>
                <p:tags r:id="rId5"/>
              </p:custDataLst>
            </p:nvPr>
          </p:nvCxnSpPr>
          <p:spPr>
            <a:xfrm>
              <a:off x="2541633" y="247756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文本框 10"/>
            <p:cNvSpPr txBox="1"/>
            <p:nvPr>
              <p:custDataLst>
                <p:tags r:id="rId6"/>
              </p:custDataLst>
            </p:nvPr>
          </p:nvSpPr>
          <p:spPr>
            <a:xfrm>
              <a:off x="1255892" y="1911323"/>
              <a:ext cx="1104472" cy="1302266"/>
            </a:xfrm>
            <a:prstGeom prst="rect">
              <a:avLst/>
            </a:prstGeom>
            <a:noFill/>
          </p:spPr>
          <p:txBody>
            <a:bodyPr vert="eaVert" wrap="square" lIns="0" tIns="0" rIns="0" bIns="0" rtlCol="0">
              <a:normAutofit/>
            </a:bodyPr>
            <a:lstStyle/>
            <a:p>
              <a:pPr algn="ctr"/>
              <a:endParaRPr lang="en-US" altLang="zh-CN" sz="4800" b="1" dirty="0" smtClean="0">
                <a:solidFill>
                  <a:srgbClr val="ED7D31"/>
                </a:solidFill>
                <a:sym typeface="Arial" panose="020B0604020202020204" pitchFamily="34" charset="0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35730" y="3338104"/>
            <a:ext cx="3475355" cy="233553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21" name="任意多边形 20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2" name="任意多边形 21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3" name="任意多边形 22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24" name="矩形 23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6" name="文本框 6"/>
          <p:cNvSpPr txBox="1"/>
          <p:nvPr/>
        </p:nvSpPr>
        <p:spPr>
          <a:xfrm>
            <a:off x="607500" y="177284"/>
            <a:ext cx="2370455" cy="32258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2100" b="1" spc="225" dirty="0" smtClean="0">
                <a:solidFill>
                  <a:prstClr val="white"/>
                </a:solidFill>
              </a:rPr>
              <a:t>5.4 </a:t>
            </a:r>
            <a:r>
              <a:rPr lang="zh-CN" altLang="en-US" sz="2100" b="1" spc="225" dirty="0" smtClean="0">
                <a:solidFill>
                  <a:prstClr val="white"/>
                </a:solidFill>
              </a:rPr>
              <a:t>增量数据抽取</a:t>
            </a:r>
            <a:endParaRPr lang="zh-CN" altLang="en-US" sz="2100" b="1" spc="225" dirty="0" smtClean="0">
              <a:solidFill>
                <a:prstClr val="white"/>
              </a:solidFill>
            </a:endParaRPr>
          </a:p>
        </p:txBody>
      </p:sp>
      <p:sp>
        <p:nvSpPr>
          <p:cNvPr id="29" name="Freeform 142"/>
          <p:cNvSpPr>
            <a:spLocks noEditPoints="1"/>
          </p:cNvSpPr>
          <p:nvPr/>
        </p:nvSpPr>
        <p:spPr bwMode="auto">
          <a:xfrm>
            <a:off x="126487" y="216716"/>
            <a:ext cx="382471" cy="244300"/>
          </a:xfrm>
          <a:custGeom>
            <a:avLst/>
            <a:gdLst>
              <a:gd name="T0" fmla="*/ 108 w 128"/>
              <a:gd name="T1" fmla="*/ 26 h 88"/>
              <a:gd name="T2" fmla="*/ 75 w 128"/>
              <a:gd name="T3" fmla="*/ 0 h 88"/>
              <a:gd name="T4" fmla="*/ 46 w 128"/>
              <a:gd name="T5" fmla="*/ 15 h 88"/>
              <a:gd name="T6" fmla="*/ 34 w 128"/>
              <a:gd name="T7" fmla="*/ 11 h 88"/>
              <a:gd name="T8" fmla="*/ 15 w 128"/>
              <a:gd name="T9" fmla="*/ 30 h 88"/>
              <a:gd name="T10" fmla="*/ 16 w 128"/>
              <a:gd name="T11" fmla="*/ 35 h 88"/>
              <a:gd name="T12" fmla="*/ 0 w 128"/>
              <a:gd name="T13" fmla="*/ 61 h 88"/>
              <a:gd name="T14" fmla="*/ 27 w 128"/>
              <a:gd name="T15" fmla="*/ 88 h 88"/>
              <a:gd name="T16" fmla="*/ 96 w 128"/>
              <a:gd name="T17" fmla="*/ 88 h 88"/>
              <a:gd name="T18" fmla="*/ 128 w 128"/>
              <a:gd name="T19" fmla="*/ 56 h 88"/>
              <a:gd name="T20" fmla="*/ 108 w 128"/>
              <a:gd name="T21" fmla="*/ 26 h 88"/>
              <a:gd name="T22" fmla="*/ 44 w 128"/>
              <a:gd name="T23" fmla="*/ 50 h 88"/>
              <a:gd name="T24" fmla="*/ 66 w 128"/>
              <a:gd name="T25" fmla="*/ 28 h 88"/>
              <a:gd name="T26" fmla="*/ 80 w 128"/>
              <a:gd name="T27" fmla="*/ 32 h 88"/>
              <a:gd name="T28" fmla="*/ 84 w 128"/>
              <a:gd name="T29" fmla="*/ 28 h 88"/>
              <a:gd name="T30" fmla="*/ 84 w 128"/>
              <a:gd name="T31" fmla="*/ 42 h 88"/>
              <a:gd name="T32" fmla="*/ 70 w 128"/>
              <a:gd name="T33" fmla="*/ 42 h 88"/>
              <a:gd name="T34" fmla="*/ 75 w 128"/>
              <a:gd name="T35" fmla="*/ 37 h 88"/>
              <a:gd name="T36" fmla="*/ 72 w 128"/>
              <a:gd name="T37" fmla="*/ 36 h 88"/>
              <a:gd name="T38" fmla="*/ 66 w 128"/>
              <a:gd name="T39" fmla="*/ 35 h 88"/>
              <a:gd name="T40" fmla="*/ 60 w 128"/>
              <a:gd name="T41" fmla="*/ 36 h 88"/>
              <a:gd name="T42" fmla="*/ 55 w 128"/>
              <a:gd name="T43" fmla="*/ 39 h 88"/>
              <a:gd name="T44" fmla="*/ 52 w 128"/>
              <a:gd name="T45" fmla="*/ 44 h 88"/>
              <a:gd name="T46" fmla="*/ 51 w 128"/>
              <a:gd name="T47" fmla="*/ 50 h 88"/>
              <a:gd name="T48" fmla="*/ 51 w 128"/>
              <a:gd name="T49" fmla="*/ 54 h 88"/>
              <a:gd name="T50" fmla="*/ 44 w 128"/>
              <a:gd name="T51" fmla="*/ 54 h 88"/>
              <a:gd name="T52" fmla="*/ 44 w 128"/>
              <a:gd name="T53" fmla="*/ 50 h 88"/>
              <a:gd name="T54" fmla="*/ 66 w 128"/>
              <a:gd name="T55" fmla="*/ 73 h 88"/>
              <a:gd name="T56" fmla="*/ 53 w 128"/>
              <a:gd name="T57" fmla="*/ 68 h 88"/>
              <a:gd name="T58" fmla="*/ 49 w 128"/>
              <a:gd name="T59" fmla="*/ 73 h 88"/>
              <a:gd name="T60" fmla="*/ 49 w 128"/>
              <a:gd name="T61" fmla="*/ 59 h 88"/>
              <a:gd name="T62" fmla="*/ 62 w 128"/>
              <a:gd name="T63" fmla="*/ 59 h 88"/>
              <a:gd name="T64" fmla="*/ 58 w 128"/>
              <a:gd name="T65" fmla="*/ 64 h 88"/>
              <a:gd name="T66" fmla="*/ 60 w 128"/>
              <a:gd name="T67" fmla="*/ 65 h 88"/>
              <a:gd name="T68" fmla="*/ 66 w 128"/>
              <a:gd name="T69" fmla="*/ 66 h 88"/>
              <a:gd name="T70" fmla="*/ 72 w 128"/>
              <a:gd name="T71" fmla="*/ 65 h 88"/>
              <a:gd name="T72" fmla="*/ 77 w 128"/>
              <a:gd name="T73" fmla="*/ 61 h 88"/>
              <a:gd name="T74" fmla="*/ 81 w 128"/>
              <a:gd name="T75" fmla="*/ 57 h 88"/>
              <a:gd name="T76" fmla="*/ 82 w 128"/>
              <a:gd name="T77" fmla="*/ 50 h 88"/>
              <a:gd name="T78" fmla="*/ 81 w 128"/>
              <a:gd name="T79" fmla="*/ 47 h 88"/>
              <a:gd name="T80" fmla="*/ 89 w 128"/>
              <a:gd name="T81" fmla="*/ 47 h 88"/>
              <a:gd name="T82" fmla="*/ 89 w 128"/>
              <a:gd name="T83" fmla="*/ 50 h 88"/>
              <a:gd name="T84" fmla="*/ 66 w 128"/>
              <a:gd name="T85" fmla="*/ 73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28" h="88">
                <a:moveTo>
                  <a:pt x="108" y="26"/>
                </a:moveTo>
                <a:cubicBezTo>
                  <a:pt x="104" y="11"/>
                  <a:pt x="91" y="0"/>
                  <a:pt x="75" y="0"/>
                </a:cubicBezTo>
                <a:cubicBezTo>
                  <a:pt x="63" y="0"/>
                  <a:pt x="52" y="6"/>
                  <a:pt x="46" y="15"/>
                </a:cubicBezTo>
                <a:cubicBezTo>
                  <a:pt x="43" y="13"/>
                  <a:pt x="38" y="11"/>
                  <a:pt x="34" y="11"/>
                </a:cubicBezTo>
                <a:cubicBezTo>
                  <a:pt x="24" y="11"/>
                  <a:pt x="15" y="20"/>
                  <a:pt x="15" y="30"/>
                </a:cubicBezTo>
                <a:cubicBezTo>
                  <a:pt x="15" y="32"/>
                  <a:pt x="16" y="34"/>
                  <a:pt x="16" y="35"/>
                </a:cubicBezTo>
                <a:cubicBezTo>
                  <a:pt x="7" y="40"/>
                  <a:pt x="0" y="49"/>
                  <a:pt x="0" y="61"/>
                </a:cubicBezTo>
                <a:cubicBezTo>
                  <a:pt x="0" y="76"/>
                  <a:pt x="12" y="88"/>
                  <a:pt x="27" y="88"/>
                </a:cubicBezTo>
                <a:cubicBezTo>
                  <a:pt x="96" y="88"/>
                  <a:pt x="96" y="88"/>
                  <a:pt x="96" y="88"/>
                </a:cubicBezTo>
                <a:cubicBezTo>
                  <a:pt x="114" y="88"/>
                  <a:pt x="128" y="74"/>
                  <a:pt x="128" y="56"/>
                </a:cubicBezTo>
                <a:cubicBezTo>
                  <a:pt x="128" y="42"/>
                  <a:pt x="120" y="31"/>
                  <a:pt x="108" y="26"/>
                </a:cubicBezTo>
                <a:close/>
                <a:moveTo>
                  <a:pt x="44" y="50"/>
                </a:moveTo>
                <a:cubicBezTo>
                  <a:pt x="44" y="38"/>
                  <a:pt x="54" y="28"/>
                  <a:pt x="66" y="28"/>
                </a:cubicBezTo>
                <a:cubicBezTo>
                  <a:pt x="71" y="28"/>
                  <a:pt x="76" y="30"/>
                  <a:pt x="80" y="32"/>
                </a:cubicBezTo>
                <a:cubicBezTo>
                  <a:pt x="84" y="28"/>
                  <a:pt x="84" y="28"/>
                  <a:pt x="84" y="28"/>
                </a:cubicBezTo>
                <a:cubicBezTo>
                  <a:pt x="84" y="42"/>
                  <a:pt x="84" y="42"/>
                  <a:pt x="84" y="42"/>
                </a:cubicBezTo>
                <a:cubicBezTo>
                  <a:pt x="70" y="42"/>
                  <a:pt x="70" y="42"/>
                  <a:pt x="70" y="42"/>
                </a:cubicBezTo>
                <a:cubicBezTo>
                  <a:pt x="75" y="37"/>
                  <a:pt x="75" y="37"/>
                  <a:pt x="75" y="37"/>
                </a:cubicBezTo>
                <a:cubicBezTo>
                  <a:pt x="74" y="37"/>
                  <a:pt x="73" y="36"/>
                  <a:pt x="72" y="36"/>
                </a:cubicBezTo>
                <a:cubicBezTo>
                  <a:pt x="70" y="35"/>
                  <a:pt x="68" y="35"/>
                  <a:pt x="66" y="35"/>
                </a:cubicBezTo>
                <a:cubicBezTo>
                  <a:pt x="64" y="35"/>
                  <a:pt x="62" y="35"/>
                  <a:pt x="60" y="36"/>
                </a:cubicBezTo>
                <a:cubicBezTo>
                  <a:pt x="58" y="37"/>
                  <a:pt x="57" y="38"/>
                  <a:pt x="55" y="39"/>
                </a:cubicBezTo>
                <a:cubicBezTo>
                  <a:pt x="54" y="41"/>
                  <a:pt x="53" y="43"/>
                  <a:pt x="52" y="44"/>
                </a:cubicBezTo>
                <a:cubicBezTo>
                  <a:pt x="51" y="46"/>
                  <a:pt x="51" y="48"/>
                  <a:pt x="51" y="50"/>
                </a:cubicBezTo>
                <a:cubicBezTo>
                  <a:pt x="51" y="52"/>
                  <a:pt x="51" y="53"/>
                  <a:pt x="51" y="54"/>
                </a:cubicBezTo>
                <a:cubicBezTo>
                  <a:pt x="44" y="54"/>
                  <a:pt x="44" y="54"/>
                  <a:pt x="44" y="54"/>
                </a:cubicBezTo>
                <a:cubicBezTo>
                  <a:pt x="44" y="53"/>
                  <a:pt x="44" y="52"/>
                  <a:pt x="44" y="50"/>
                </a:cubicBezTo>
                <a:close/>
                <a:moveTo>
                  <a:pt x="66" y="73"/>
                </a:moveTo>
                <a:cubicBezTo>
                  <a:pt x="61" y="73"/>
                  <a:pt x="57" y="71"/>
                  <a:pt x="53" y="68"/>
                </a:cubicBezTo>
                <a:cubicBezTo>
                  <a:pt x="49" y="73"/>
                  <a:pt x="49" y="73"/>
                  <a:pt x="49" y="73"/>
                </a:cubicBezTo>
                <a:cubicBezTo>
                  <a:pt x="49" y="59"/>
                  <a:pt x="49" y="59"/>
                  <a:pt x="49" y="59"/>
                </a:cubicBezTo>
                <a:cubicBezTo>
                  <a:pt x="62" y="59"/>
                  <a:pt x="62" y="59"/>
                  <a:pt x="62" y="59"/>
                </a:cubicBezTo>
                <a:cubicBezTo>
                  <a:pt x="58" y="64"/>
                  <a:pt x="58" y="64"/>
                  <a:pt x="58" y="64"/>
                </a:cubicBezTo>
                <a:cubicBezTo>
                  <a:pt x="59" y="64"/>
                  <a:pt x="59" y="64"/>
                  <a:pt x="60" y="65"/>
                </a:cubicBezTo>
                <a:cubicBezTo>
                  <a:pt x="62" y="66"/>
                  <a:pt x="64" y="66"/>
                  <a:pt x="66" y="66"/>
                </a:cubicBezTo>
                <a:cubicBezTo>
                  <a:pt x="68" y="66"/>
                  <a:pt x="70" y="66"/>
                  <a:pt x="72" y="65"/>
                </a:cubicBezTo>
                <a:cubicBezTo>
                  <a:pt x="74" y="64"/>
                  <a:pt x="76" y="63"/>
                  <a:pt x="77" y="61"/>
                </a:cubicBezTo>
                <a:cubicBezTo>
                  <a:pt x="79" y="60"/>
                  <a:pt x="80" y="58"/>
                  <a:pt x="81" y="57"/>
                </a:cubicBezTo>
                <a:cubicBezTo>
                  <a:pt x="82" y="55"/>
                  <a:pt x="82" y="53"/>
                  <a:pt x="82" y="50"/>
                </a:cubicBezTo>
                <a:cubicBezTo>
                  <a:pt x="82" y="49"/>
                  <a:pt x="82" y="48"/>
                  <a:pt x="81" y="47"/>
                </a:cubicBezTo>
                <a:cubicBezTo>
                  <a:pt x="89" y="47"/>
                  <a:pt x="89" y="47"/>
                  <a:pt x="89" y="47"/>
                </a:cubicBezTo>
                <a:cubicBezTo>
                  <a:pt x="89" y="48"/>
                  <a:pt x="89" y="49"/>
                  <a:pt x="89" y="50"/>
                </a:cubicBezTo>
                <a:cubicBezTo>
                  <a:pt x="89" y="63"/>
                  <a:pt x="79" y="73"/>
                  <a:pt x="66" y="7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" name="文本框 27"/>
          <p:cNvSpPr txBox="1"/>
          <p:nvPr/>
        </p:nvSpPr>
        <p:spPr>
          <a:xfrm>
            <a:off x="6630203" y="234392"/>
            <a:ext cx="144783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>
                <a:solidFill>
                  <a:prstClr val="white"/>
                </a:solidFill>
                <a:sym typeface="+mn-ea"/>
              </a:rPr>
              <a:t>第五章 数据抽取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607695" y="1105535"/>
            <a:ext cx="7980680" cy="133882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266700" fontAlgn="auto">
              <a:lnSpc>
                <a:spcPct val="150000"/>
              </a:lnSpc>
            </a:pP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panose="02010600030101010101" pitchFamily="2" charset="-122"/>
              </a:rPr>
              <a:t>实验内容</a:t>
            </a:r>
            <a:endParaRPr lang="zh-CN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宋体" panose="02010600030101010101" pitchFamily="2" charset="-122"/>
            </a:endParaRPr>
          </a:p>
          <a:p>
            <a:pPr indent="266700" fontAlgn="auto">
              <a:lnSpc>
                <a:spcPct val="150000"/>
              </a:lnSpc>
            </a:pPr>
            <a:r>
              <a:rPr lang="zh-CN" altLang="en-US" b="1" dirty="0">
                <a:ea typeface="宋体" panose="02010600030101010101" pitchFamily="2" charset="-122"/>
              </a:rPr>
              <a:t>通过时间戳方式把</a:t>
            </a:r>
            <a:r>
              <a:rPr lang="en-US" altLang="zh-CN" b="1" dirty="0">
                <a:ea typeface="宋体" panose="02010600030101010101" pitchFamily="2" charset="-122"/>
              </a:rPr>
              <a:t>MySQL</a:t>
            </a:r>
            <a:r>
              <a:rPr lang="zh-CN" altLang="en-US" b="1" dirty="0">
                <a:ea typeface="宋体" panose="02010600030101010101" pitchFamily="2" charset="-122"/>
              </a:rPr>
              <a:t>数据库中的</a:t>
            </a:r>
            <a:r>
              <a:rPr lang="en-US" altLang="zh-CN" b="1" dirty="0" err="1">
                <a:ea typeface="宋体" panose="02010600030101010101" pitchFamily="2" charset="-122"/>
              </a:rPr>
              <a:t>time_job</a:t>
            </a:r>
            <a:r>
              <a:rPr lang="zh-CN" altLang="en-US" b="1" dirty="0">
                <a:ea typeface="宋体" panose="02010600030101010101" pitchFamily="2" charset="-122"/>
              </a:rPr>
              <a:t>表中新增和修改数据增量抽取到</a:t>
            </a:r>
            <a:r>
              <a:rPr lang="en-US" altLang="zh-CN" b="1" dirty="0" err="1">
                <a:ea typeface="宋体" panose="02010600030101010101" pitchFamily="2" charset="-122"/>
              </a:rPr>
              <a:t>time_job_bak</a:t>
            </a:r>
            <a:r>
              <a:rPr lang="zh-CN" altLang="en-US" b="1" dirty="0">
                <a:ea typeface="宋体" panose="02010600030101010101" pitchFamily="2" charset="-122"/>
              </a:rPr>
              <a:t>表中</a:t>
            </a:r>
            <a:r>
              <a:rPr lang="zh-CN" altLang="en-US" b="1" dirty="0" smtClean="0">
                <a:ea typeface="宋体" panose="02010600030101010101" pitchFamily="2" charset="-122"/>
              </a:rPr>
              <a:t>。</a:t>
            </a:r>
            <a:endParaRPr lang="zh-CN" altLang="en-US" b="1" dirty="0">
              <a:ea typeface="宋体" panose="02010600030101010101" pitchFamily="2" charset="-122"/>
            </a:endParaRPr>
          </a:p>
        </p:txBody>
      </p:sp>
      <p:graphicFrame>
        <p:nvGraphicFramePr>
          <p:cNvPr id="35" name="图示 34"/>
          <p:cNvGraphicFramePr/>
          <p:nvPr/>
        </p:nvGraphicFramePr>
        <p:xfrm>
          <a:off x="805815" y="2515870"/>
          <a:ext cx="7795260" cy="31470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21" name="任意多边形 20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2" name="任意多边形 21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3" name="任意多边形 22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24" name="矩形 23"/>
          <p:cNvSpPr/>
          <p:nvPr/>
        </p:nvSpPr>
        <p:spPr>
          <a:xfrm>
            <a:off x="0" y="6243955"/>
            <a:ext cx="9144000" cy="42545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9" name="Freeform 142"/>
          <p:cNvSpPr>
            <a:spLocks noEditPoints="1"/>
          </p:cNvSpPr>
          <p:nvPr/>
        </p:nvSpPr>
        <p:spPr bwMode="auto">
          <a:xfrm>
            <a:off x="126487" y="216716"/>
            <a:ext cx="382471" cy="244300"/>
          </a:xfrm>
          <a:custGeom>
            <a:avLst/>
            <a:gdLst>
              <a:gd name="T0" fmla="*/ 108 w 128"/>
              <a:gd name="T1" fmla="*/ 26 h 88"/>
              <a:gd name="T2" fmla="*/ 75 w 128"/>
              <a:gd name="T3" fmla="*/ 0 h 88"/>
              <a:gd name="T4" fmla="*/ 46 w 128"/>
              <a:gd name="T5" fmla="*/ 15 h 88"/>
              <a:gd name="T6" fmla="*/ 34 w 128"/>
              <a:gd name="T7" fmla="*/ 11 h 88"/>
              <a:gd name="T8" fmla="*/ 15 w 128"/>
              <a:gd name="T9" fmla="*/ 30 h 88"/>
              <a:gd name="T10" fmla="*/ 16 w 128"/>
              <a:gd name="T11" fmla="*/ 35 h 88"/>
              <a:gd name="T12" fmla="*/ 0 w 128"/>
              <a:gd name="T13" fmla="*/ 61 h 88"/>
              <a:gd name="T14" fmla="*/ 27 w 128"/>
              <a:gd name="T15" fmla="*/ 88 h 88"/>
              <a:gd name="T16" fmla="*/ 96 w 128"/>
              <a:gd name="T17" fmla="*/ 88 h 88"/>
              <a:gd name="T18" fmla="*/ 128 w 128"/>
              <a:gd name="T19" fmla="*/ 56 h 88"/>
              <a:gd name="T20" fmla="*/ 108 w 128"/>
              <a:gd name="T21" fmla="*/ 26 h 88"/>
              <a:gd name="T22" fmla="*/ 44 w 128"/>
              <a:gd name="T23" fmla="*/ 50 h 88"/>
              <a:gd name="T24" fmla="*/ 66 w 128"/>
              <a:gd name="T25" fmla="*/ 28 h 88"/>
              <a:gd name="T26" fmla="*/ 80 w 128"/>
              <a:gd name="T27" fmla="*/ 32 h 88"/>
              <a:gd name="T28" fmla="*/ 84 w 128"/>
              <a:gd name="T29" fmla="*/ 28 h 88"/>
              <a:gd name="T30" fmla="*/ 84 w 128"/>
              <a:gd name="T31" fmla="*/ 42 h 88"/>
              <a:gd name="T32" fmla="*/ 70 w 128"/>
              <a:gd name="T33" fmla="*/ 42 h 88"/>
              <a:gd name="T34" fmla="*/ 75 w 128"/>
              <a:gd name="T35" fmla="*/ 37 h 88"/>
              <a:gd name="T36" fmla="*/ 72 w 128"/>
              <a:gd name="T37" fmla="*/ 36 h 88"/>
              <a:gd name="T38" fmla="*/ 66 w 128"/>
              <a:gd name="T39" fmla="*/ 35 h 88"/>
              <a:gd name="T40" fmla="*/ 60 w 128"/>
              <a:gd name="T41" fmla="*/ 36 h 88"/>
              <a:gd name="T42" fmla="*/ 55 w 128"/>
              <a:gd name="T43" fmla="*/ 39 h 88"/>
              <a:gd name="T44" fmla="*/ 52 w 128"/>
              <a:gd name="T45" fmla="*/ 44 h 88"/>
              <a:gd name="T46" fmla="*/ 51 w 128"/>
              <a:gd name="T47" fmla="*/ 50 h 88"/>
              <a:gd name="T48" fmla="*/ 51 w 128"/>
              <a:gd name="T49" fmla="*/ 54 h 88"/>
              <a:gd name="T50" fmla="*/ 44 w 128"/>
              <a:gd name="T51" fmla="*/ 54 h 88"/>
              <a:gd name="T52" fmla="*/ 44 w 128"/>
              <a:gd name="T53" fmla="*/ 50 h 88"/>
              <a:gd name="T54" fmla="*/ 66 w 128"/>
              <a:gd name="T55" fmla="*/ 73 h 88"/>
              <a:gd name="T56" fmla="*/ 53 w 128"/>
              <a:gd name="T57" fmla="*/ 68 h 88"/>
              <a:gd name="T58" fmla="*/ 49 w 128"/>
              <a:gd name="T59" fmla="*/ 73 h 88"/>
              <a:gd name="T60" fmla="*/ 49 w 128"/>
              <a:gd name="T61" fmla="*/ 59 h 88"/>
              <a:gd name="T62" fmla="*/ 62 w 128"/>
              <a:gd name="T63" fmla="*/ 59 h 88"/>
              <a:gd name="T64" fmla="*/ 58 w 128"/>
              <a:gd name="T65" fmla="*/ 64 h 88"/>
              <a:gd name="T66" fmla="*/ 60 w 128"/>
              <a:gd name="T67" fmla="*/ 65 h 88"/>
              <a:gd name="T68" fmla="*/ 66 w 128"/>
              <a:gd name="T69" fmla="*/ 66 h 88"/>
              <a:gd name="T70" fmla="*/ 72 w 128"/>
              <a:gd name="T71" fmla="*/ 65 h 88"/>
              <a:gd name="T72" fmla="*/ 77 w 128"/>
              <a:gd name="T73" fmla="*/ 61 h 88"/>
              <a:gd name="T74" fmla="*/ 81 w 128"/>
              <a:gd name="T75" fmla="*/ 57 h 88"/>
              <a:gd name="T76" fmla="*/ 82 w 128"/>
              <a:gd name="T77" fmla="*/ 50 h 88"/>
              <a:gd name="T78" fmla="*/ 81 w 128"/>
              <a:gd name="T79" fmla="*/ 47 h 88"/>
              <a:gd name="T80" fmla="*/ 89 w 128"/>
              <a:gd name="T81" fmla="*/ 47 h 88"/>
              <a:gd name="T82" fmla="*/ 89 w 128"/>
              <a:gd name="T83" fmla="*/ 50 h 88"/>
              <a:gd name="T84" fmla="*/ 66 w 128"/>
              <a:gd name="T85" fmla="*/ 73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28" h="88">
                <a:moveTo>
                  <a:pt x="108" y="26"/>
                </a:moveTo>
                <a:cubicBezTo>
                  <a:pt x="104" y="11"/>
                  <a:pt x="91" y="0"/>
                  <a:pt x="75" y="0"/>
                </a:cubicBezTo>
                <a:cubicBezTo>
                  <a:pt x="63" y="0"/>
                  <a:pt x="52" y="6"/>
                  <a:pt x="46" y="15"/>
                </a:cubicBezTo>
                <a:cubicBezTo>
                  <a:pt x="43" y="13"/>
                  <a:pt x="38" y="11"/>
                  <a:pt x="34" y="11"/>
                </a:cubicBezTo>
                <a:cubicBezTo>
                  <a:pt x="24" y="11"/>
                  <a:pt x="15" y="20"/>
                  <a:pt x="15" y="30"/>
                </a:cubicBezTo>
                <a:cubicBezTo>
                  <a:pt x="15" y="32"/>
                  <a:pt x="16" y="34"/>
                  <a:pt x="16" y="35"/>
                </a:cubicBezTo>
                <a:cubicBezTo>
                  <a:pt x="7" y="40"/>
                  <a:pt x="0" y="49"/>
                  <a:pt x="0" y="61"/>
                </a:cubicBezTo>
                <a:cubicBezTo>
                  <a:pt x="0" y="76"/>
                  <a:pt x="12" y="88"/>
                  <a:pt x="27" y="88"/>
                </a:cubicBezTo>
                <a:cubicBezTo>
                  <a:pt x="96" y="88"/>
                  <a:pt x="96" y="88"/>
                  <a:pt x="96" y="88"/>
                </a:cubicBezTo>
                <a:cubicBezTo>
                  <a:pt x="114" y="88"/>
                  <a:pt x="128" y="74"/>
                  <a:pt x="128" y="56"/>
                </a:cubicBezTo>
                <a:cubicBezTo>
                  <a:pt x="128" y="42"/>
                  <a:pt x="120" y="31"/>
                  <a:pt x="108" y="26"/>
                </a:cubicBezTo>
                <a:close/>
                <a:moveTo>
                  <a:pt x="44" y="50"/>
                </a:moveTo>
                <a:cubicBezTo>
                  <a:pt x="44" y="38"/>
                  <a:pt x="54" y="28"/>
                  <a:pt x="66" y="28"/>
                </a:cubicBezTo>
                <a:cubicBezTo>
                  <a:pt x="71" y="28"/>
                  <a:pt x="76" y="30"/>
                  <a:pt x="80" y="32"/>
                </a:cubicBezTo>
                <a:cubicBezTo>
                  <a:pt x="84" y="28"/>
                  <a:pt x="84" y="28"/>
                  <a:pt x="84" y="28"/>
                </a:cubicBezTo>
                <a:cubicBezTo>
                  <a:pt x="84" y="42"/>
                  <a:pt x="84" y="42"/>
                  <a:pt x="84" y="42"/>
                </a:cubicBezTo>
                <a:cubicBezTo>
                  <a:pt x="70" y="42"/>
                  <a:pt x="70" y="42"/>
                  <a:pt x="70" y="42"/>
                </a:cubicBezTo>
                <a:cubicBezTo>
                  <a:pt x="75" y="37"/>
                  <a:pt x="75" y="37"/>
                  <a:pt x="75" y="37"/>
                </a:cubicBezTo>
                <a:cubicBezTo>
                  <a:pt x="74" y="37"/>
                  <a:pt x="73" y="36"/>
                  <a:pt x="72" y="36"/>
                </a:cubicBezTo>
                <a:cubicBezTo>
                  <a:pt x="70" y="35"/>
                  <a:pt x="68" y="35"/>
                  <a:pt x="66" y="35"/>
                </a:cubicBezTo>
                <a:cubicBezTo>
                  <a:pt x="64" y="35"/>
                  <a:pt x="62" y="35"/>
                  <a:pt x="60" y="36"/>
                </a:cubicBezTo>
                <a:cubicBezTo>
                  <a:pt x="58" y="37"/>
                  <a:pt x="57" y="38"/>
                  <a:pt x="55" y="39"/>
                </a:cubicBezTo>
                <a:cubicBezTo>
                  <a:pt x="54" y="41"/>
                  <a:pt x="53" y="43"/>
                  <a:pt x="52" y="44"/>
                </a:cubicBezTo>
                <a:cubicBezTo>
                  <a:pt x="51" y="46"/>
                  <a:pt x="51" y="48"/>
                  <a:pt x="51" y="50"/>
                </a:cubicBezTo>
                <a:cubicBezTo>
                  <a:pt x="51" y="52"/>
                  <a:pt x="51" y="53"/>
                  <a:pt x="51" y="54"/>
                </a:cubicBezTo>
                <a:cubicBezTo>
                  <a:pt x="44" y="54"/>
                  <a:pt x="44" y="54"/>
                  <a:pt x="44" y="54"/>
                </a:cubicBezTo>
                <a:cubicBezTo>
                  <a:pt x="44" y="53"/>
                  <a:pt x="44" y="52"/>
                  <a:pt x="44" y="50"/>
                </a:cubicBezTo>
                <a:close/>
                <a:moveTo>
                  <a:pt x="66" y="73"/>
                </a:moveTo>
                <a:cubicBezTo>
                  <a:pt x="61" y="73"/>
                  <a:pt x="57" y="71"/>
                  <a:pt x="53" y="68"/>
                </a:cubicBezTo>
                <a:cubicBezTo>
                  <a:pt x="49" y="73"/>
                  <a:pt x="49" y="73"/>
                  <a:pt x="49" y="73"/>
                </a:cubicBezTo>
                <a:cubicBezTo>
                  <a:pt x="49" y="59"/>
                  <a:pt x="49" y="59"/>
                  <a:pt x="49" y="59"/>
                </a:cubicBezTo>
                <a:cubicBezTo>
                  <a:pt x="62" y="59"/>
                  <a:pt x="62" y="59"/>
                  <a:pt x="62" y="59"/>
                </a:cubicBezTo>
                <a:cubicBezTo>
                  <a:pt x="58" y="64"/>
                  <a:pt x="58" y="64"/>
                  <a:pt x="58" y="64"/>
                </a:cubicBezTo>
                <a:cubicBezTo>
                  <a:pt x="59" y="64"/>
                  <a:pt x="59" y="64"/>
                  <a:pt x="60" y="65"/>
                </a:cubicBezTo>
                <a:cubicBezTo>
                  <a:pt x="62" y="66"/>
                  <a:pt x="64" y="66"/>
                  <a:pt x="66" y="66"/>
                </a:cubicBezTo>
                <a:cubicBezTo>
                  <a:pt x="68" y="66"/>
                  <a:pt x="70" y="66"/>
                  <a:pt x="72" y="65"/>
                </a:cubicBezTo>
                <a:cubicBezTo>
                  <a:pt x="74" y="64"/>
                  <a:pt x="76" y="63"/>
                  <a:pt x="77" y="61"/>
                </a:cubicBezTo>
                <a:cubicBezTo>
                  <a:pt x="79" y="60"/>
                  <a:pt x="80" y="58"/>
                  <a:pt x="81" y="57"/>
                </a:cubicBezTo>
                <a:cubicBezTo>
                  <a:pt x="82" y="55"/>
                  <a:pt x="82" y="53"/>
                  <a:pt x="82" y="50"/>
                </a:cubicBezTo>
                <a:cubicBezTo>
                  <a:pt x="82" y="49"/>
                  <a:pt x="82" y="48"/>
                  <a:pt x="81" y="47"/>
                </a:cubicBezTo>
                <a:cubicBezTo>
                  <a:pt x="89" y="47"/>
                  <a:pt x="89" y="47"/>
                  <a:pt x="89" y="47"/>
                </a:cubicBezTo>
                <a:cubicBezTo>
                  <a:pt x="89" y="48"/>
                  <a:pt x="89" y="49"/>
                  <a:pt x="89" y="50"/>
                </a:cubicBezTo>
                <a:cubicBezTo>
                  <a:pt x="89" y="63"/>
                  <a:pt x="79" y="73"/>
                  <a:pt x="66" y="7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" name="文本框 27"/>
          <p:cNvSpPr txBox="1"/>
          <p:nvPr/>
        </p:nvSpPr>
        <p:spPr>
          <a:xfrm>
            <a:off x="6630203" y="234392"/>
            <a:ext cx="144783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>
                <a:solidFill>
                  <a:prstClr val="white"/>
                </a:solidFill>
                <a:sym typeface="+mn-ea"/>
              </a:rPr>
              <a:t>第五章 数据抽取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  <p:sp>
        <p:nvSpPr>
          <p:cNvPr id="37" name="文本框 6"/>
          <p:cNvSpPr txBox="1"/>
          <p:nvPr/>
        </p:nvSpPr>
        <p:spPr>
          <a:xfrm>
            <a:off x="452232" y="173917"/>
            <a:ext cx="2445385" cy="414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00" b="1" spc="225" dirty="0" smtClean="0">
                <a:solidFill>
                  <a:prstClr val="white"/>
                </a:solidFill>
              </a:rPr>
              <a:t>5.1</a:t>
            </a:r>
            <a:r>
              <a:rPr lang="zh-CN" altLang="en-US" sz="2100" b="1" spc="225" dirty="0" smtClean="0">
                <a:solidFill>
                  <a:prstClr val="white"/>
                </a:solidFill>
                <a:sym typeface="+mn-ea"/>
              </a:rPr>
              <a:t>文本文件抽取</a:t>
            </a:r>
            <a:endParaRPr lang="zh-CN" altLang="en-US" sz="2100" b="1" spc="225" dirty="0">
              <a:solidFill>
                <a:prstClr val="white"/>
              </a:solidFill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452232" y="889323"/>
            <a:ext cx="174759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b="1" dirty="0" smtClean="0">
                <a:solidFill>
                  <a:srgbClr val="3D89BC"/>
                </a:solidFill>
              </a:rPr>
              <a:t>1</a:t>
            </a:r>
            <a:r>
              <a:rPr lang="zh-CN" altLang="zh-CN" sz="1600" b="1" dirty="0" smtClean="0">
                <a:solidFill>
                  <a:srgbClr val="3D89BC"/>
                </a:solidFill>
              </a:rPr>
              <a:t>．</a:t>
            </a:r>
            <a:r>
              <a:rPr lang="zh-CN" altLang="en-US" sz="1600" b="1" dirty="0" smtClean="0">
                <a:solidFill>
                  <a:srgbClr val="3D89BC"/>
                </a:solidFill>
              </a:rPr>
              <a:t>文本文件抽取</a:t>
            </a:r>
            <a:endParaRPr lang="zh-CN" altLang="zh-CN" sz="1600" b="1" dirty="0">
              <a:solidFill>
                <a:srgbClr val="3D89BC"/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52120" y="1339215"/>
            <a:ext cx="8311515" cy="15696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406400">
              <a:extLst>
                <a:ext uri="{35155182-B16C-46BC-9424-99874614C6A1}">
                  <wpsdc:indentchars xmlns:wpsdc="http://www.wps.cn/officeDocument/2017/drawingmlCustomData" val="200" checksum="1740828767"/>
                </a:ext>
              </a:extLst>
            </a:pPr>
            <a:r>
              <a:rPr lang="zh-CN" altLang="zh-CN" sz="1600" dirty="0" smtClean="0"/>
              <a:t>文本文件</a:t>
            </a:r>
            <a:r>
              <a:rPr lang="zh-CN" altLang="zh-CN" sz="1600" dirty="0"/>
              <a:t>抽取的基本方式是通过文本结构分析器或者人工分析，找出文本文件中所用到的分隔符，把分隔符左右两边的内容作为两个字段值进行抽取</a:t>
            </a:r>
            <a:r>
              <a:rPr lang="zh-CN" altLang="zh-CN" sz="1600" dirty="0" smtClean="0"/>
              <a:t>。</a:t>
            </a:r>
            <a:endParaRPr lang="en-US" altLang="zh-CN" sz="1600" dirty="0" smtClean="0"/>
          </a:p>
          <a:p>
            <a:pPr indent="406400">
              <a:extLst>
                <a:ext uri="{35155182-B16C-46BC-9424-99874614C6A1}">
                  <wpsdc:indentchars xmlns:wpsdc="http://www.wps.cn/officeDocument/2017/drawingmlCustomData" val="200" checksum="1740828767"/>
                </a:ext>
              </a:extLst>
            </a:pPr>
            <a:endParaRPr lang="en-US" altLang="zh-CN" sz="1600" dirty="0" smtClean="0">
              <a:solidFill>
                <a:prstClr val="white"/>
              </a:solidFill>
            </a:endParaRPr>
          </a:p>
          <a:p>
            <a:pPr indent="406400">
              <a:extLst>
                <a:ext uri="{35155182-B16C-46BC-9424-99874614C6A1}">
                  <wpsdc:indentchars xmlns:wpsdc="http://www.wps.cn/officeDocument/2017/drawingmlCustomData" val="200" checksum="1740828767"/>
                </a:ext>
              </a:extLst>
            </a:pPr>
            <a:r>
              <a:rPr lang="zh-CN" altLang="en-US" sz="1600" b="1" dirty="0">
                <a:solidFill>
                  <a:srgbClr val="3D89BC"/>
                </a:solidFill>
              </a:rPr>
              <a:t>文本文件抽取实例如下</a:t>
            </a:r>
            <a:r>
              <a:rPr lang="zh-CN" altLang="en-US" sz="1600" b="1" dirty="0" smtClean="0">
                <a:solidFill>
                  <a:srgbClr val="3D89BC"/>
                </a:solidFill>
              </a:rPr>
              <a:t>：</a:t>
            </a:r>
            <a:endParaRPr lang="en-US" altLang="zh-CN" sz="1600" b="1" dirty="0" smtClean="0">
              <a:solidFill>
                <a:srgbClr val="3D89BC"/>
              </a:solidFill>
            </a:endParaRPr>
          </a:p>
          <a:p>
            <a:pPr indent="406400">
              <a:extLst>
                <a:ext uri="{35155182-B16C-46BC-9424-99874614C6A1}">
                  <wpsdc:indentchars xmlns:wpsdc="http://www.wps.cn/officeDocument/2017/drawingmlCustomData" val="200" checksum="1740828767"/>
                </a:ext>
              </a:extLst>
            </a:pPr>
            <a:endParaRPr lang="zh-CN" altLang="en-US" sz="1600" b="1" dirty="0">
              <a:solidFill>
                <a:srgbClr val="3D89BC"/>
              </a:solidFill>
            </a:endParaRPr>
          </a:p>
          <a:p>
            <a:pPr indent="406400" fontAlgn="auto">
              <a:extLst>
                <a:ext uri="{35155182-B16C-46BC-9424-99874614C6A1}">
                  <wpsdc:indentchars xmlns:wpsdc="http://www.wps.cn/officeDocument/2017/drawingmlCustomData" val="200" checksum="1740828767"/>
                </a:ext>
              </a:extLst>
            </a:pPr>
            <a:r>
              <a:rPr lang="zh-CN" altLang="zh-CN" sz="1600" dirty="0"/>
              <a:t>需要被抽取的文本文件</a:t>
            </a:r>
            <a:r>
              <a:rPr lang="en-US" altLang="zh-CN" sz="1600" dirty="0"/>
              <a:t>TxtExtract_test.txt</a:t>
            </a:r>
            <a:r>
              <a:rPr lang="zh-CN" altLang="zh-CN" sz="1600" dirty="0"/>
              <a:t>，文件内容如</a:t>
            </a:r>
            <a:r>
              <a:rPr lang="zh-CN" altLang="zh-CN" sz="1600" dirty="0" smtClean="0"/>
              <a:t>图</a:t>
            </a:r>
            <a:r>
              <a:rPr lang="en-US" altLang="zh-CN" sz="1600" dirty="0" smtClean="0"/>
              <a:t>5-1</a:t>
            </a:r>
            <a:r>
              <a:rPr lang="zh-CN" altLang="zh-CN" sz="1600" dirty="0"/>
              <a:t>所</a:t>
            </a:r>
            <a:r>
              <a:rPr lang="zh-CN" altLang="zh-CN" sz="1600" dirty="0" smtClean="0"/>
              <a:t>示</a:t>
            </a:r>
            <a:r>
              <a:rPr lang="zh-CN" altLang="en-US" sz="1600" dirty="0" smtClean="0"/>
              <a:t>。</a:t>
            </a:r>
            <a:endParaRPr lang="zh-CN" altLang="en-US" sz="1600" dirty="0"/>
          </a:p>
        </p:txBody>
      </p:sp>
      <p:sp>
        <p:nvSpPr>
          <p:cNvPr id="19" name="文本框 18"/>
          <p:cNvSpPr txBox="1"/>
          <p:nvPr/>
        </p:nvSpPr>
        <p:spPr>
          <a:xfrm>
            <a:off x="933428" y="4514137"/>
            <a:ext cx="40563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1400" dirty="0" smtClean="0"/>
              <a:t>图</a:t>
            </a:r>
            <a:r>
              <a:rPr lang="en-US" altLang="zh-CN" sz="1400" dirty="0" smtClean="0"/>
              <a:t>5-1 </a:t>
            </a:r>
            <a:r>
              <a:rPr lang="zh-CN" altLang="zh-CN" sz="1400" dirty="0"/>
              <a:t>待抽取的文本文件</a:t>
            </a:r>
            <a:endParaRPr lang="zh-CN" altLang="zh-CN" sz="1400" dirty="0"/>
          </a:p>
        </p:txBody>
      </p:sp>
      <p:pic>
        <p:nvPicPr>
          <p:cNvPr id="34" name="图片 33"/>
          <p:cNvPicPr/>
          <p:nvPr/>
        </p:nvPicPr>
        <p:blipFill>
          <a:blip r:embed="rId1"/>
          <a:stretch>
            <a:fillRect/>
          </a:stretch>
        </p:blipFill>
        <p:spPr>
          <a:xfrm>
            <a:off x="1022249" y="3422785"/>
            <a:ext cx="2533650" cy="904875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21" name="任意多边形 20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2" name="任意多边形 21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3" name="任意多边形 22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24" name="矩形 23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6" name="文本框 6"/>
          <p:cNvSpPr txBox="1"/>
          <p:nvPr/>
        </p:nvSpPr>
        <p:spPr>
          <a:xfrm>
            <a:off x="607500" y="177284"/>
            <a:ext cx="2370455" cy="32258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2100" b="1" spc="225" dirty="0" smtClean="0">
                <a:solidFill>
                  <a:prstClr val="white"/>
                </a:solidFill>
              </a:rPr>
              <a:t>5.4 </a:t>
            </a:r>
            <a:r>
              <a:rPr lang="zh-CN" altLang="en-US" sz="2100" b="1" spc="225" dirty="0" smtClean="0">
                <a:solidFill>
                  <a:prstClr val="white"/>
                </a:solidFill>
              </a:rPr>
              <a:t>增量数据抽取</a:t>
            </a:r>
            <a:endParaRPr lang="zh-CN" altLang="en-US" sz="2100" b="1" spc="225" dirty="0">
              <a:solidFill>
                <a:prstClr val="white"/>
              </a:solidFill>
            </a:endParaRPr>
          </a:p>
        </p:txBody>
      </p:sp>
      <p:sp>
        <p:nvSpPr>
          <p:cNvPr id="29" name="Freeform 142"/>
          <p:cNvSpPr>
            <a:spLocks noEditPoints="1"/>
          </p:cNvSpPr>
          <p:nvPr/>
        </p:nvSpPr>
        <p:spPr bwMode="auto">
          <a:xfrm>
            <a:off x="126487" y="216716"/>
            <a:ext cx="382471" cy="244300"/>
          </a:xfrm>
          <a:custGeom>
            <a:avLst/>
            <a:gdLst>
              <a:gd name="T0" fmla="*/ 108 w 128"/>
              <a:gd name="T1" fmla="*/ 26 h 88"/>
              <a:gd name="T2" fmla="*/ 75 w 128"/>
              <a:gd name="T3" fmla="*/ 0 h 88"/>
              <a:gd name="T4" fmla="*/ 46 w 128"/>
              <a:gd name="T5" fmla="*/ 15 h 88"/>
              <a:gd name="T6" fmla="*/ 34 w 128"/>
              <a:gd name="T7" fmla="*/ 11 h 88"/>
              <a:gd name="T8" fmla="*/ 15 w 128"/>
              <a:gd name="T9" fmla="*/ 30 h 88"/>
              <a:gd name="T10" fmla="*/ 16 w 128"/>
              <a:gd name="T11" fmla="*/ 35 h 88"/>
              <a:gd name="T12" fmla="*/ 0 w 128"/>
              <a:gd name="T13" fmla="*/ 61 h 88"/>
              <a:gd name="T14" fmla="*/ 27 w 128"/>
              <a:gd name="T15" fmla="*/ 88 h 88"/>
              <a:gd name="T16" fmla="*/ 96 w 128"/>
              <a:gd name="T17" fmla="*/ 88 h 88"/>
              <a:gd name="T18" fmla="*/ 128 w 128"/>
              <a:gd name="T19" fmla="*/ 56 h 88"/>
              <a:gd name="T20" fmla="*/ 108 w 128"/>
              <a:gd name="T21" fmla="*/ 26 h 88"/>
              <a:gd name="T22" fmla="*/ 44 w 128"/>
              <a:gd name="T23" fmla="*/ 50 h 88"/>
              <a:gd name="T24" fmla="*/ 66 w 128"/>
              <a:gd name="T25" fmla="*/ 28 h 88"/>
              <a:gd name="T26" fmla="*/ 80 w 128"/>
              <a:gd name="T27" fmla="*/ 32 h 88"/>
              <a:gd name="T28" fmla="*/ 84 w 128"/>
              <a:gd name="T29" fmla="*/ 28 h 88"/>
              <a:gd name="T30" fmla="*/ 84 w 128"/>
              <a:gd name="T31" fmla="*/ 42 h 88"/>
              <a:gd name="T32" fmla="*/ 70 w 128"/>
              <a:gd name="T33" fmla="*/ 42 h 88"/>
              <a:gd name="T34" fmla="*/ 75 w 128"/>
              <a:gd name="T35" fmla="*/ 37 h 88"/>
              <a:gd name="T36" fmla="*/ 72 w 128"/>
              <a:gd name="T37" fmla="*/ 36 h 88"/>
              <a:gd name="T38" fmla="*/ 66 w 128"/>
              <a:gd name="T39" fmla="*/ 35 h 88"/>
              <a:gd name="T40" fmla="*/ 60 w 128"/>
              <a:gd name="T41" fmla="*/ 36 h 88"/>
              <a:gd name="T42" fmla="*/ 55 w 128"/>
              <a:gd name="T43" fmla="*/ 39 h 88"/>
              <a:gd name="T44" fmla="*/ 52 w 128"/>
              <a:gd name="T45" fmla="*/ 44 h 88"/>
              <a:gd name="T46" fmla="*/ 51 w 128"/>
              <a:gd name="T47" fmla="*/ 50 h 88"/>
              <a:gd name="T48" fmla="*/ 51 w 128"/>
              <a:gd name="T49" fmla="*/ 54 h 88"/>
              <a:gd name="T50" fmla="*/ 44 w 128"/>
              <a:gd name="T51" fmla="*/ 54 h 88"/>
              <a:gd name="T52" fmla="*/ 44 w 128"/>
              <a:gd name="T53" fmla="*/ 50 h 88"/>
              <a:gd name="T54" fmla="*/ 66 w 128"/>
              <a:gd name="T55" fmla="*/ 73 h 88"/>
              <a:gd name="T56" fmla="*/ 53 w 128"/>
              <a:gd name="T57" fmla="*/ 68 h 88"/>
              <a:gd name="T58" fmla="*/ 49 w 128"/>
              <a:gd name="T59" fmla="*/ 73 h 88"/>
              <a:gd name="T60" fmla="*/ 49 w 128"/>
              <a:gd name="T61" fmla="*/ 59 h 88"/>
              <a:gd name="T62" fmla="*/ 62 w 128"/>
              <a:gd name="T63" fmla="*/ 59 h 88"/>
              <a:gd name="T64" fmla="*/ 58 w 128"/>
              <a:gd name="T65" fmla="*/ 64 h 88"/>
              <a:gd name="T66" fmla="*/ 60 w 128"/>
              <a:gd name="T67" fmla="*/ 65 h 88"/>
              <a:gd name="T68" fmla="*/ 66 w 128"/>
              <a:gd name="T69" fmla="*/ 66 h 88"/>
              <a:gd name="T70" fmla="*/ 72 w 128"/>
              <a:gd name="T71" fmla="*/ 65 h 88"/>
              <a:gd name="T72" fmla="*/ 77 w 128"/>
              <a:gd name="T73" fmla="*/ 61 h 88"/>
              <a:gd name="T74" fmla="*/ 81 w 128"/>
              <a:gd name="T75" fmla="*/ 57 h 88"/>
              <a:gd name="T76" fmla="*/ 82 w 128"/>
              <a:gd name="T77" fmla="*/ 50 h 88"/>
              <a:gd name="T78" fmla="*/ 81 w 128"/>
              <a:gd name="T79" fmla="*/ 47 h 88"/>
              <a:gd name="T80" fmla="*/ 89 w 128"/>
              <a:gd name="T81" fmla="*/ 47 h 88"/>
              <a:gd name="T82" fmla="*/ 89 w 128"/>
              <a:gd name="T83" fmla="*/ 50 h 88"/>
              <a:gd name="T84" fmla="*/ 66 w 128"/>
              <a:gd name="T85" fmla="*/ 73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28" h="88">
                <a:moveTo>
                  <a:pt x="108" y="26"/>
                </a:moveTo>
                <a:cubicBezTo>
                  <a:pt x="104" y="11"/>
                  <a:pt x="91" y="0"/>
                  <a:pt x="75" y="0"/>
                </a:cubicBezTo>
                <a:cubicBezTo>
                  <a:pt x="63" y="0"/>
                  <a:pt x="52" y="6"/>
                  <a:pt x="46" y="15"/>
                </a:cubicBezTo>
                <a:cubicBezTo>
                  <a:pt x="43" y="13"/>
                  <a:pt x="38" y="11"/>
                  <a:pt x="34" y="11"/>
                </a:cubicBezTo>
                <a:cubicBezTo>
                  <a:pt x="24" y="11"/>
                  <a:pt x="15" y="20"/>
                  <a:pt x="15" y="30"/>
                </a:cubicBezTo>
                <a:cubicBezTo>
                  <a:pt x="15" y="32"/>
                  <a:pt x="16" y="34"/>
                  <a:pt x="16" y="35"/>
                </a:cubicBezTo>
                <a:cubicBezTo>
                  <a:pt x="7" y="40"/>
                  <a:pt x="0" y="49"/>
                  <a:pt x="0" y="61"/>
                </a:cubicBezTo>
                <a:cubicBezTo>
                  <a:pt x="0" y="76"/>
                  <a:pt x="12" y="88"/>
                  <a:pt x="27" y="88"/>
                </a:cubicBezTo>
                <a:cubicBezTo>
                  <a:pt x="96" y="88"/>
                  <a:pt x="96" y="88"/>
                  <a:pt x="96" y="88"/>
                </a:cubicBezTo>
                <a:cubicBezTo>
                  <a:pt x="114" y="88"/>
                  <a:pt x="128" y="74"/>
                  <a:pt x="128" y="56"/>
                </a:cubicBezTo>
                <a:cubicBezTo>
                  <a:pt x="128" y="42"/>
                  <a:pt x="120" y="31"/>
                  <a:pt x="108" y="26"/>
                </a:cubicBezTo>
                <a:close/>
                <a:moveTo>
                  <a:pt x="44" y="50"/>
                </a:moveTo>
                <a:cubicBezTo>
                  <a:pt x="44" y="38"/>
                  <a:pt x="54" y="28"/>
                  <a:pt x="66" y="28"/>
                </a:cubicBezTo>
                <a:cubicBezTo>
                  <a:pt x="71" y="28"/>
                  <a:pt x="76" y="30"/>
                  <a:pt x="80" y="32"/>
                </a:cubicBezTo>
                <a:cubicBezTo>
                  <a:pt x="84" y="28"/>
                  <a:pt x="84" y="28"/>
                  <a:pt x="84" y="28"/>
                </a:cubicBezTo>
                <a:cubicBezTo>
                  <a:pt x="84" y="42"/>
                  <a:pt x="84" y="42"/>
                  <a:pt x="84" y="42"/>
                </a:cubicBezTo>
                <a:cubicBezTo>
                  <a:pt x="70" y="42"/>
                  <a:pt x="70" y="42"/>
                  <a:pt x="70" y="42"/>
                </a:cubicBezTo>
                <a:cubicBezTo>
                  <a:pt x="75" y="37"/>
                  <a:pt x="75" y="37"/>
                  <a:pt x="75" y="37"/>
                </a:cubicBezTo>
                <a:cubicBezTo>
                  <a:pt x="74" y="37"/>
                  <a:pt x="73" y="36"/>
                  <a:pt x="72" y="36"/>
                </a:cubicBezTo>
                <a:cubicBezTo>
                  <a:pt x="70" y="35"/>
                  <a:pt x="68" y="35"/>
                  <a:pt x="66" y="35"/>
                </a:cubicBezTo>
                <a:cubicBezTo>
                  <a:pt x="64" y="35"/>
                  <a:pt x="62" y="35"/>
                  <a:pt x="60" y="36"/>
                </a:cubicBezTo>
                <a:cubicBezTo>
                  <a:pt x="58" y="37"/>
                  <a:pt x="57" y="38"/>
                  <a:pt x="55" y="39"/>
                </a:cubicBezTo>
                <a:cubicBezTo>
                  <a:pt x="54" y="41"/>
                  <a:pt x="53" y="43"/>
                  <a:pt x="52" y="44"/>
                </a:cubicBezTo>
                <a:cubicBezTo>
                  <a:pt x="51" y="46"/>
                  <a:pt x="51" y="48"/>
                  <a:pt x="51" y="50"/>
                </a:cubicBezTo>
                <a:cubicBezTo>
                  <a:pt x="51" y="52"/>
                  <a:pt x="51" y="53"/>
                  <a:pt x="51" y="54"/>
                </a:cubicBezTo>
                <a:cubicBezTo>
                  <a:pt x="44" y="54"/>
                  <a:pt x="44" y="54"/>
                  <a:pt x="44" y="54"/>
                </a:cubicBezTo>
                <a:cubicBezTo>
                  <a:pt x="44" y="53"/>
                  <a:pt x="44" y="52"/>
                  <a:pt x="44" y="50"/>
                </a:cubicBezTo>
                <a:close/>
                <a:moveTo>
                  <a:pt x="66" y="73"/>
                </a:moveTo>
                <a:cubicBezTo>
                  <a:pt x="61" y="73"/>
                  <a:pt x="57" y="71"/>
                  <a:pt x="53" y="68"/>
                </a:cubicBezTo>
                <a:cubicBezTo>
                  <a:pt x="49" y="73"/>
                  <a:pt x="49" y="73"/>
                  <a:pt x="49" y="73"/>
                </a:cubicBezTo>
                <a:cubicBezTo>
                  <a:pt x="49" y="59"/>
                  <a:pt x="49" y="59"/>
                  <a:pt x="49" y="59"/>
                </a:cubicBezTo>
                <a:cubicBezTo>
                  <a:pt x="62" y="59"/>
                  <a:pt x="62" y="59"/>
                  <a:pt x="62" y="59"/>
                </a:cubicBezTo>
                <a:cubicBezTo>
                  <a:pt x="58" y="64"/>
                  <a:pt x="58" y="64"/>
                  <a:pt x="58" y="64"/>
                </a:cubicBezTo>
                <a:cubicBezTo>
                  <a:pt x="59" y="64"/>
                  <a:pt x="59" y="64"/>
                  <a:pt x="60" y="65"/>
                </a:cubicBezTo>
                <a:cubicBezTo>
                  <a:pt x="62" y="66"/>
                  <a:pt x="64" y="66"/>
                  <a:pt x="66" y="66"/>
                </a:cubicBezTo>
                <a:cubicBezTo>
                  <a:pt x="68" y="66"/>
                  <a:pt x="70" y="66"/>
                  <a:pt x="72" y="65"/>
                </a:cubicBezTo>
                <a:cubicBezTo>
                  <a:pt x="74" y="64"/>
                  <a:pt x="76" y="63"/>
                  <a:pt x="77" y="61"/>
                </a:cubicBezTo>
                <a:cubicBezTo>
                  <a:pt x="79" y="60"/>
                  <a:pt x="80" y="58"/>
                  <a:pt x="81" y="57"/>
                </a:cubicBezTo>
                <a:cubicBezTo>
                  <a:pt x="82" y="55"/>
                  <a:pt x="82" y="53"/>
                  <a:pt x="82" y="50"/>
                </a:cubicBezTo>
                <a:cubicBezTo>
                  <a:pt x="82" y="49"/>
                  <a:pt x="82" y="48"/>
                  <a:pt x="81" y="47"/>
                </a:cubicBezTo>
                <a:cubicBezTo>
                  <a:pt x="89" y="47"/>
                  <a:pt x="89" y="47"/>
                  <a:pt x="89" y="47"/>
                </a:cubicBezTo>
                <a:cubicBezTo>
                  <a:pt x="89" y="48"/>
                  <a:pt x="89" y="49"/>
                  <a:pt x="89" y="50"/>
                </a:cubicBezTo>
                <a:cubicBezTo>
                  <a:pt x="89" y="63"/>
                  <a:pt x="79" y="73"/>
                  <a:pt x="66" y="7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" name="文本框 27"/>
          <p:cNvSpPr txBox="1"/>
          <p:nvPr/>
        </p:nvSpPr>
        <p:spPr>
          <a:xfrm>
            <a:off x="6630203" y="234392"/>
            <a:ext cx="1447832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>
                <a:solidFill>
                  <a:prstClr val="white"/>
                </a:solidFill>
                <a:sym typeface="+mn-ea"/>
              </a:rPr>
              <a:t>第五章 数据抽取</a:t>
            </a:r>
            <a:endParaRPr lang="zh-CN" altLang="en-US" sz="1350" dirty="0">
              <a:solidFill>
                <a:prstClr val="white"/>
              </a:solidFill>
            </a:endParaRPr>
          </a:p>
          <a:p>
            <a:pPr algn="l"/>
            <a:endParaRPr lang="zh-CN" altLang="en-US" sz="1350" dirty="0">
              <a:solidFill>
                <a:prstClr val="white"/>
              </a:solidFill>
            </a:endParaRPr>
          </a:p>
        </p:txBody>
      </p:sp>
      <p:grpSp>
        <p:nvGrpSpPr>
          <p:cNvPr id="4" name="组合 3"/>
          <p:cNvGrpSpPr/>
          <p:nvPr>
            <p:custDataLst>
              <p:tags r:id="rId1"/>
            </p:custDataLst>
          </p:nvPr>
        </p:nvGrpSpPr>
        <p:grpSpPr>
          <a:xfrm>
            <a:off x="318135" y="1295400"/>
            <a:ext cx="7369329" cy="1320616"/>
            <a:chOff x="1255892" y="1892789"/>
            <a:chExt cx="5743200" cy="1320800"/>
          </a:xfrm>
        </p:grpSpPr>
        <p:sp>
          <p:nvSpPr>
            <p:cNvPr id="7" name="矩形 6"/>
            <p:cNvSpPr/>
            <p:nvPr>
              <p:custDataLst>
                <p:tags r:id="rId2"/>
              </p:custDataLst>
            </p:nvPr>
          </p:nvSpPr>
          <p:spPr>
            <a:xfrm>
              <a:off x="2427806" y="2073764"/>
              <a:ext cx="4571286" cy="400110"/>
            </a:xfrm>
            <a:prstGeom prst="rect">
              <a:avLst/>
            </a:prstGeom>
          </p:spPr>
          <p:txBody>
            <a:bodyPr wrap="square">
              <a:normAutofit fontScale="95000"/>
            </a:bodyPr>
            <a:lstStyle/>
            <a:p>
              <a:r>
                <a:rPr lang="zh-CN" altLang="zh-CN" sz="2000" dirty="0"/>
                <a:t>增量抽取源表生成核心对象</a:t>
              </a:r>
              <a:endParaRPr lang="zh-CN" altLang="en-US" sz="2000" b="1" dirty="0">
                <a:solidFill>
                  <a:srgbClr val="ED7D31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endParaRPr>
            </a:p>
          </p:txBody>
        </p:sp>
        <p:sp>
          <p:nvSpPr>
            <p:cNvPr id="8" name="矩形 7"/>
            <p:cNvSpPr/>
            <p:nvPr>
              <p:custDataLst>
                <p:tags r:id="rId3"/>
              </p:custDataLst>
            </p:nvPr>
          </p:nvSpPr>
          <p:spPr>
            <a:xfrm>
              <a:off x="2359446" y="1892789"/>
              <a:ext cx="68360" cy="1320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zh-CN" altLang="en-US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  <p:cxnSp>
          <p:nvCxnSpPr>
            <p:cNvPr id="10" name="直接连接符 9"/>
            <p:cNvCxnSpPr/>
            <p:nvPr>
              <p:custDataLst>
                <p:tags r:id="rId4"/>
              </p:custDataLst>
            </p:nvPr>
          </p:nvCxnSpPr>
          <p:spPr>
            <a:xfrm>
              <a:off x="2541633" y="2477564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文本框 10"/>
            <p:cNvSpPr txBox="1"/>
            <p:nvPr>
              <p:custDataLst>
                <p:tags r:id="rId5"/>
              </p:custDataLst>
            </p:nvPr>
          </p:nvSpPr>
          <p:spPr>
            <a:xfrm>
              <a:off x="1255892" y="1911323"/>
              <a:ext cx="1104472" cy="1302266"/>
            </a:xfrm>
            <a:prstGeom prst="rect">
              <a:avLst/>
            </a:prstGeom>
            <a:noFill/>
          </p:spPr>
          <p:txBody>
            <a:bodyPr vert="eaVert" wrap="square" lIns="0" tIns="0" rIns="0" bIns="0" rtlCol="0">
              <a:normAutofit/>
            </a:bodyPr>
            <a:lstStyle/>
            <a:p>
              <a:pPr algn="ctr"/>
              <a:endParaRPr lang="en-US" altLang="zh-CN" sz="4800" b="1" dirty="0" smtClean="0">
                <a:solidFill>
                  <a:srgbClr val="ED7D31"/>
                </a:solidFill>
                <a:sym typeface="Arial" panose="020B0604020202020204" pitchFamily="34" charset="0"/>
              </a:endParaRPr>
            </a:p>
          </p:txBody>
        </p:sp>
      </p:grpSp>
      <p:pic>
        <p:nvPicPr>
          <p:cNvPr id="27" name="图片 26"/>
          <p:cNvPicPr/>
          <p:nvPr/>
        </p:nvPicPr>
        <p:blipFill>
          <a:blip r:embed="rId6"/>
          <a:stretch>
            <a:fillRect/>
          </a:stretch>
        </p:blipFill>
        <p:spPr>
          <a:xfrm>
            <a:off x="3154415" y="1974681"/>
            <a:ext cx="5129565" cy="1251691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675300" y="3169651"/>
            <a:ext cx="36086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图</a:t>
            </a:r>
            <a:r>
              <a:rPr lang="en-US" altLang="zh-CN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5-12</a:t>
            </a:r>
            <a:r>
              <a:rPr lang="zh-CN" altLang="zh-CN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增量</a:t>
            </a:r>
            <a:r>
              <a:rPr lang="zh-CN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抽取源表生成核心对象</a:t>
            </a:r>
            <a:endParaRPr lang="zh-CN" altLang="en-US" dirty="0"/>
          </a:p>
        </p:txBody>
      </p:sp>
      <p:pic>
        <p:nvPicPr>
          <p:cNvPr id="28" name="图片 27"/>
          <p:cNvPicPr/>
          <p:nvPr/>
        </p:nvPicPr>
        <p:blipFill>
          <a:blip r:embed="rId7"/>
          <a:stretch>
            <a:fillRect/>
          </a:stretch>
        </p:blipFill>
        <p:spPr>
          <a:xfrm>
            <a:off x="592561" y="2931872"/>
            <a:ext cx="2409825" cy="305752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011421" y="5617816"/>
            <a:ext cx="34355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图</a:t>
            </a:r>
            <a:r>
              <a:rPr lang="en-US" altLang="zh-CN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5-13 </a:t>
            </a:r>
            <a:r>
              <a:rPr lang="zh-CN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通过关键字搜索核心对象</a:t>
            </a:r>
            <a:endParaRPr lang="zh-CN" alt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21" name="任意多边形 20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2" name="任意多边形 21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3" name="任意多边形 22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24" name="矩形 23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6" name="文本框 6"/>
          <p:cNvSpPr txBox="1"/>
          <p:nvPr/>
        </p:nvSpPr>
        <p:spPr>
          <a:xfrm>
            <a:off x="607500" y="177284"/>
            <a:ext cx="2370455" cy="32258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altLang="zh-CN" sz="2100" b="1" spc="225" dirty="0" smtClean="0">
                <a:solidFill>
                  <a:prstClr val="white"/>
                </a:solidFill>
                <a:sym typeface="+mn-ea"/>
              </a:rPr>
              <a:t>5.4 </a:t>
            </a:r>
            <a:r>
              <a:rPr lang="zh-CN" altLang="en-US" sz="2100" b="1" spc="225" dirty="0" smtClean="0">
                <a:solidFill>
                  <a:prstClr val="white"/>
                </a:solidFill>
                <a:sym typeface="+mn-ea"/>
              </a:rPr>
              <a:t>增量数据抽取</a:t>
            </a:r>
            <a:endParaRPr lang="zh-CN" altLang="en-US" sz="2100" b="1" spc="225" dirty="0" smtClean="0">
              <a:solidFill>
                <a:prstClr val="white"/>
              </a:solidFill>
              <a:sym typeface="+mn-ea"/>
            </a:endParaRPr>
          </a:p>
        </p:txBody>
      </p:sp>
      <p:sp>
        <p:nvSpPr>
          <p:cNvPr id="29" name="Freeform 142"/>
          <p:cNvSpPr>
            <a:spLocks noEditPoints="1"/>
          </p:cNvSpPr>
          <p:nvPr/>
        </p:nvSpPr>
        <p:spPr bwMode="auto">
          <a:xfrm>
            <a:off x="126487" y="216716"/>
            <a:ext cx="382471" cy="244300"/>
          </a:xfrm>
          <a:custGeom>
            <a:avLst/>
            <a:gdLst>
              <a:gd name="T0" fmla="*/ 108 w 128"/>
              <a:gd name="T1" fmla="*/ 26 h 88"/>
              <a:gd name="T2" fmla="*/ 75 w 128"/>
              <a:gd name="T3" fmla="*/ 0 h 88"/>
              <a:gd name="T4" fmla="*/ 46 w 128"/>
              <a:gd name="T5" fmla="*/ 15 h 88"/>
              <a:gd name="T6" fmla="*/ 34 w 128"/>
              <a:gd name="T7" fmla="*/ 11 h 88"/>
              <a:gd name="T8" fmla="*/ 15 w 128"/>
              <a:gd name="T9" fmla="*/ 30 h 88"/>
              <a:gd name="T10" fmla="*/ 16 w 128"/>
              <a:gd name="T11" fmla="*/ 35 h 88"/>
              <a:gd name="T12" fmla="*/ 0 w 128"/>
              <a:gd name="T13" fmla="*/ 61 h 88"/>
              <a:gd name="T14" fmla="*/ 27 w 128"/>
              <a:gd name="T15" fmla="*/ 88 h 88"/>
              <a:gd name="T16" fmla="*/ 96 w 128"/>
              <a:gd name="T17" fmla="*/ 88 h 88"/>
              <a:gd name="T18" fmla="*/ 128 w 128"/>
              <a:gd name="T19" fmla="*/ 56 h 88"/>
              <a:gd name="T20" fmla="*/ 108 w 128"/>
              <a:gd name="T21" fmla="*/ 26 h 88"/>
              <a:gd name="T22" fmla="*/ 44 w 128"/>
              <a:gd name="T23" fmla="*/ 50 h 88"/>
              <a:gd name="T24" fmla="*/ 66 w 128"/>
              <a:gd name="T25" fmla="*/ 28 h 88"/>
              <a:gd name="T26" fmla="*/ 80 w 128"/>
              <a:gd name="T27" fmla="*/ 32 h 88"/>
              <a:gd name="T28" fmla="*/ 84 w 128"/>
              <a:gd name="T29" fmla="*/ 28 h 88"/>
              <a:gd name="T30" fmla="*/ 84 w 128"/>
              <a:gd name="T31" fmla="*/ 42 h 88"/>
              <a:gd name="T32" fmla="*/ 70 w 128"/>
              <a:gd name="T33" fmla="*/ 42 h 88"/>
              <a:gd name="T34" fmla="*/ 75 w 128"/>
              <a:gd name="T35" fmla="*/ 37 h 88"/>
              <a:gd name="T36" fmla="*/ 72 w 128"/>
              <a:gd name="T37" fmla="*/ 36 h 88"/>
              <a:gd name="T38" fmla="*/ 66 w 128"/>
              <a:gd name="T39" fmla="*/ 35 h 88"/>
              <a:gd name="T40" fmla="*/ 60 w 128"/>
              <a:gd name="T41" fmla="*/ 36 h 88"/>
              <a:gd name="T42" fmla="*/ 55 w 128"/>
              <a:gd name="T43" fmla="*/ 39 h 88"/>
              <a:gd name="T44" fmla="*/ 52 w 128"/>
              <a:gd name="T45" fmla="*/ 44 h 88"/>
              <a:gd name="T46" fmla="*/ 51 w 128"/>
              <a:gd name="T47" fmla="*/ 50 h 88"/>
              <a:gd name="T48" fmla="*/ 51 w 128"/>
              <a:gd name="T49" fmla="*/ 54 h 88"/>
              <a:gd name="T50" fmla="*/ 44 w 128"/>
              <a:gd name="T51" fmla="*/ 54 h 88"/>
              <a:gd name="T52" fmla="*/ 44 w 128"/>
              <a:gd name="T53" fmla="*/ 50 h 88"/>
              <a:gd name="T54" fmla="*/ 66 w 128"/>
              <a:gd name="T55" fmla="*/ 73 h 88"/>
              <a:gd name="T56" fmla="*/ 53 w 128"/>
              <a:gd name="T57" fmla="*/ 68 h 88"/>
              <a:gd name="T58" fmla="*/ 49 w 128"/>
              <a:gd name="T59" fmla="*/ 73 h 88"/>
              <a:gd name="T60" fmla="*/ 49 w 128"/>
              <a:gd name="T61" fmla="*/ 59 h 88"/>
              <a:gd name="T62" fmla="*/ 62 w 128"/>
              <a:gd name="T63" fmla="*/ 59 h 88"/>
              <a:gd name="T64" fmla="*/ 58 w 128"/>
              <a:gd name="T65" fmla="*/ 64 h 88"/>
              <a:gd name="T66" fmla="*/ 60 w 128"/>
              <a:gd name="T67" fmla="*/ 65 h 88"/>
              <a:gd name="T68" fmla="*/ 66 w 128"/>
              <a:gd name="T69" fmla="*/ 66 h 88"/>
              <a:gd name="T70" fmla="*/ 72 w 128"/>
              <a:gd name="T71" fmla="*/ 65 h 88"/>
              <a:gd name="T72" fmla="*/ 77 w 128"/>
              <a:gd name="T73" fmla="*/ 61 h 88"/>
              <a:gd name="T74" fmla="*/ 81 w 128"/>
              <a:gd name="T75" fmla="*/ 57 h 88"/>
              <a:gd name="T76" fmla="*/ 82 w 128"/>
              <a:gd name="T77" fmla="*/ 50 h 88"/>
              <a:gd name="T78" fmla="*/ 81 w 128"/>
              <a:gd name="T79" fmla="*/ 47 h 88"/>
              <a:gd name="T80" fmla="*/ 89 w 128"/>
              <a:gd name="T81" fmla="*/ 47 h 88"/>
              <a:gd name="T82" fmla="*/ 89 w 128"/>
              <a:gd name="T83" fmla="*/ 50 h 88"/>
              <a:gd name="T84" fmla="*/ 66 w 128"/>
              <a:gd name="T85" fmla="*/ 73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28" h="88">
                <a:moveTo>
                  <a:pt x="108" y="26"/>
                </a:moveTo>
                <a:cubicBezTo>
                  <a:pt x="104" y="11"/>
                  <a:pt x="91" y="0"/>
                  <a:pt x="75" y="0"/>
                </a:cubicBezTo>
                <a:cubicBezTo>
                  <a:pt x="63" y="0"/>
                  <a:pt x="52" y="6"/>
                  <a:pt x="46" y="15"/>
                </a:cubicBezTo>
                <a:cubicBezTo>
                  <a:pt x="43" y="13"/>
                  <a:pt x="38" y="11"/>
                  <a:pt x="34" y="11"/>
                </a:cubicBezTo>
                <a:cubicBezTo>
                  <a:pt x="24" y="11"/>
                  <a:pt x="15" y="20"/>
                  <a:pt x="15" y="30"/>
                </a:cubicBezTo>
                <a:cubicBezTo>
                  <a:pt x="15" y="32"/>
                  <a:pt x="16" y="34"/>
                  <a:pt x="16" y="35"/>
                </a:cubicBezTo>
                <a:cubicBezTo>
                  <a:pt x="7" y="40"/>
                  <a:pt x="0" y="49"/>
                  <a:pt x="0" y="61"/>
                </a:cubicBezTo>
                <a:cubicBezTo>
                  <a:pt x="0" y="76"/>
                  <a:pt x="12" y="88"/>
                  <a:pt x="27" y="88"/>
                </a:cubicBezTo>
                <a:cubicBezTo>
                  <a:pt x="96" y="88"/>
                  <a:pt x="96" y="88"/>
                  <a:pt x="96" y="88"/>
                </a:cubicBezTo>
                <a:cubicBezTo>
                  <a:pt x="114" y="88"/>
                  <a:pt x="128" y="74"/>
                  <a:pt x="128" y="56"/>
                </a:cubicBezTo>
                <a:cubicBezTo>
                  <a:pt x="128" y="42"/>
                  <a:pt x="120" y="31"/>
                  <a:pt x="108" y="26"/>
                </a:cubicBezTo>
                <a:close/>
                <a:moveTo>
                  <a:pt x="44" y="50"/>
                </a:moveTo>
                <a:cubicBezTo>
                  <a:pt x="44" y="38"/>
                  <a:pt x="54" y="28"/>
                  <a:pt x="66" y="28"/>
                </a:cubicBezTo>
                <a:cubicBezTo>
                  <a:pt x="71" y="28"/>
                  <a:pt x="76" y="30"/>
                  <a:pt x="80" y="32"/>
                </a:cubicBezTo>
                <a:cubicBezTo>
                  <a:pt x="84" y="28"/>
                  <a:pt x="84" y="28"/>
                  <a:pt x="84" y="28"/>
                </a:cubicBezTo>
                <a:cubicBezTo>
                  <a:pt x="84" y="42"/>
                  <a:pt x="84" y="42"/>
                  <a:pt x="84" y="42"/>
                </a:cubicBezTo>
                <a:cubicBezTo>
                  <a:pt x="70" y="42"/>
                  <a:pt x="70" y="42"/>
                  <a:pt x="70" y="42"/>
                </a:cubicBezTo>
                <a:cubicBezTo>
                  <a:pt x="75" y="37"/>
                  <a:pt x="75" y="37"/>
                  <a:pt x="75" y="37"/>
                </a:cubicBezTo>
                <a:cubicBezTo>
                  <a:pt x="74" y="37"/>
                  <a:pt x="73" y="36"/>
                  <a:pt x="72" y="36"/>
                </a:cubicBezTo>
                <a:cubicBezTo>
                  <a:pt x="70" y="35"/>
                  <a:pt x="68" y="35"/>
                  <a:pt x="66" y="35"/>
                </a:cubicBezTo>
                <a:cubicBezTo>
                  <a:pt x="64" y="35"/>
                  <a:pt x="62" y="35"/>
                  <a:pt x="60" y="36"/>
                </a:cubicBezTo>
                <a:cubicBezTo>
                  <a:pt x="58" y="37"/>
                  <a:pt x="57" y="38"/>
                  <a:pt x="55" y="39"/>
                </a:cubicBezTo>
                <a:cubicBezTo>
                  <a:pt x="54" y="41"/>
                  <a:pt x="53" y="43"/>
                  <a:pt x="52" y="44"/>
                </a:cubicBezTo>
                <a:cubicBezTo>
                  <a:pt x="51" y="46"/>
                  <a:pt x="51" y="48"/>
                  <a:pt x="51" y="50"/>
                </a:cubicBezTo>
                <a:cubicBezTo>
                  <a:pt x="51" y="52"/>
                  <a:pt x="51" y="53"/>
                  <a:pt x="51" y="54"/>
                </a:cubicBezTo>
                <a:cubicBezTo>
                  <a:pt x="44" y="54"/>
                  <a:pt x="44" y="54"/>
                  <a:pt x="44" y="54"/>
                </a:cubicBezTo>
                <a:cubicBezTo>
                  <a:pt x="44" y="53"/>
                  <a:pt x="44" y="52"/>
                  <a:pt x="44" y="50"/>
                </a:cubicBezTo>
                <a:close/>
                <a:moveTo>
                  <a:pt x="66" y="73"/>
                </a:moveTo>
                <a:cubicBezTo>
                  <a:pt x="61" y="73"/>
                  <a:pt x="57" y="71"/>
                  <a:pt x="53" y="68"/>
                </a:cubicBezTo>
                <a:cubicBezTo>
                  <a:pt x="49" y="73"/>
                  <a:pt x="49" y="73"/>
                  <a:pt x="49" y="73"/>
                </a:cubicBezTo>
                <a:cubicBezTo>
                  <a:pt x="49" y="59"/>
                  <a:pt x="49" y="59"/>
                  <a:pt x="49" y="59"/>
                </a:cubicBezTo>
                <a:cubicBezTo>
                  <a:pt x="62" y="59"/>
                  <a:pt x="62" y="59"/>
                  <a:pt x="62" y="59"/>
                </a:cubicBezTo>
                <a:cubicBezTo>
                  <a:pt x="58" y="64"/>
                  <a:pt x="58" y="64"/>
                  <a:pt x="58" y="64"/>
                </a:cubicBezTo>
                <a:cubicBezTo>
                  <a:pt x="59" y="64"/>
                  <a:pt x="59" y="64"/>
                  <a:pt x="60" y="65"/>
                </a:cubicBezTo>
                <a:cubicBezTo>
                  <a:pt x="62" y="66"/>
                  <a:pt x="64" y="66"/>
                  <a:pt x="66" y="66"/>
                </a:cubicBezTo>
                <a:cubicBezTo>
                  <a:pt x="68" y="66"/>
                  <a:pt x="70" y="66"/>
                  <a:pt x="72" y="65"/>
                </a:cubicBezTo>
                <a:cubicBezTo>
                  <a:pt x="74" y="64"/>
                  <a:pt x="76" y="63"/>
                  <a:pt x="77" y="61"/>
                </a:cubicBezTo>
                <a:cubicBezTo>
                  <a:pt x="79" y="60"/>
                  <a:pt x="80" y="58"/>
                  <a:pt x="81" y="57"/>
                </a:cubicBezTo>
                <a:cubicBezTo>
                  <a:pt x="82" y="55"/>
                  <a:pt x="82" y="53"/>
                  <a:pt x="82" y="50"/>
                </a:cubicBezTo>
                <a:cubicBezTo>
                  <a:pt x="82" y="49"/>
                  <a:pt x="82" y="48"/>
                  <a:pt x="81" y="47"/>
                </a:cubicBezTo>
                <a:cubicBezTo>
                  <a:pt x="89" y="47"/>
                  <a:pt x="89" y="47"/>
                  <a:pt x="89" y="47"/>
                </a:cubicBezTo>
                <a:cubicBezTo>
                  <a:pt x="89" y="48"/>
                  <a:pt x="89" y="49"/>
                  <a:pt x="89" y="50"/>
                </a:cubicBezTo>
                <a:cubicBezTo>
                  <a:pt x="89" y="63"/>
                  <a:pt x="79" y="73"/>
                  <a:pt x="66" y="7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" name="文本框 27"/>
          <p:cNvSpPr txBox="1"/>
          <p:nvPr/>
        </p:nvSpPr>
        <p:spPr>
          <a:xfrm>
            <a:off x="6630203" y="234392"/>
            <a:ext cx="1447832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>
                <a:solidFill>
                  <a:prstClr val="white"/>
                </a:solidFill>
                <a:sym typeface="+mn-ea"/>
              </a:rPr>
              <a:t>第五章 数据抽取</a:t>
            </a:r>
            <a:endParaRPr lang="zh-CN" altLang="en-US" sz="1350" dirty="0">
              <a:solidFill>
                <a:prstClr val="white"/>
              </a:solidFill>
            </a:endParaRPr>
          </a:p>
          <a:p>
            <a:endParaRPr lang="zh-CN" altLang="en-US" sz="1350" dirty="0">
              <a:solidFill>
                <a:prstClr val="white"/>
              </a:solidFill>
            </a:endParaRPr>
          </a:p>
          <a:p>
            <a:endParaRPr lang="zh-CN" altLang="en-US" sz="1350" dirty="0">
              <a:solidFill>
                <a:prstClr val="white"/>
              </a:solidFill>
            </a:endParaRPr>
          </a:p>
        </p:txBody>
      </p:sp>
      <p:graphicFrame>
        <p:nvGraphicFramePr>
          <p:cNvPr id="10" name="图示 9"/>
          <p:cNvGraphicFramePr/>
          <p:nvPr/>
        </p:nvGraphicFramePr>
        <p:xfrm>
          <a:off x="805815" y="1201783"/>
          <a:ext cx="7795260" cy="44611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21" name="任意多边形 20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2" name="任意多边形 21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3" name="任意多边形 22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24" name="矩形 23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6" name="文本框 6"/>
          <p:cNvSpPr txBox="1"/>
          <p:nvPr/>
        </p:nvSpPr>
        <p:spPr>
          <a:xfrm>
            <a:off x="607500" y="177284"/>
            <a:ext cx="2370455" cy="32258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2100" b="1" spc="225" dirty="0" smtClean="0">
                <a:solidFill>
                  <a:prstClr val="white"/>
                </a:solidFill>
                <a:sym typeface="+mn-ea"/>
              </a:rPr>
              <a:t>5.4 </a:t>
            </a:r>
            <a:r>
              <a:rPr lang="zh-CN" altLang="en-US" sz="2100" b="1" spc="225" dirty="0" smtClean="0">
                <a:solidFill>
                  <a:prstClr val="white"/>
                </a:solidFill>
                <a:sym typeface="+mn-ea"/>
              </a:rPr>
              <a:t>增量数据抽取</a:t>
            </a:r>
            <a:endParaRPr lang="zh-CN" altLang="en-US" sz="2100" b="1" spc="225" dirty="0">
              <a:solidFill>
                <a:prstClr val="white"/>
              </a:solidFill>
            </a:endParaRPr>
          </a:p>
        </p:txBody>
      </p:sp>
      <p:sp>
        <p:nvSpPr>
          <p:cNvPr id="29" name="Freeform 142"/>
          <p:cNvSpPr>
            <a:spLocks noEditPoints="1"/>
          </p:cNvSpPr>
          <p:nvPr/>
        </p:nvSpPr>
        <p:spPr bwMode="auto">
          <a:xfrm>
            <a:off x="126487" y="216716"/>
            <a:ext cx="382471" cy="244300"/>
          </a:xfrm>
          <a:custGeom>
            <a:avLst/>
            <a:gdLst>
              <a:gd name="T0" fmla="*/ 108 w 128"/>
              <a:gd name="T1" fmla="*/ 26 h 88"/>
              <a:gd name="T2" fmla="*/ 75 w 128"/>
              <a:gd name="T3" fmla="*/ 0 h 88"/>
              <a:gd name="T4" fmla="*/ 46 w 128"/>
              <a:gd name="T5" fmla="*/ 15 h 88"/>
              <a:gd name="T6" fmla="*/ 34 w 128"/>
              <a:gd name="T7" fmla="*/ 11 h 88"/>
              <a:gd name="T8" fmla="*/ 15 w 128"/>
              <a:gd name="T9" fmla="*/ 30 h 88"/>
              <a:gd name="T10" fmla="*/ 16 w 128"/>
              <a:gd name="T11" fmla="*/ 35 h 88"/>
              <a:gd name="T12" fmla="*/ 0 w 128"/>
              <a:gd name="T13" fmla="*/ 61 h 88"/>
              <a:gd name="T14" fmla="*/ 27 w 128"/>
              <a:gd name="T15" fmla="*/ 88 h 88"/>
              <a:gd name="T16" fmla="*/ 96 w 128"/>
              <a:gd name="T17" fmla="*/ 88 h 88"/>
              <a:gd name="T18" fmla="*/ 128 w 128"/>
              <a:gd name="T19" fmla="*/ 56 h 88"/>
              <a:gd name="T20" fmla="*/ 108 w 128"/>
              <a:gd name="T21" fmla="*/ 26 h 88"/>
              <a:gd name="T22" fmla="*/ 44 w 128"/>
              <a:gd name="T23" fmla="*/ 50 h 88"/>
              <a:gd name="T24" fmla="*/ 66 w 128"/>
              <a:gd name="T25" fmla="*/ 28 h 88"/>
              <a:gd name="T26" fmla="*/ 80 w 128"/>
              <a:gd name="T27" fmla="*/ 32 h 88"/>
              <a:gd name="T28" fmla="*/ 84 w 128"/>
              <a:gd name="T29" fmla="*/ 28 h 88"/>
              <a:gd name="T30" fmla="*/ 84 w 128"/>
              <a:gd name="T31" fmla="*/ 42 h 88"/>
              <a:gd name="T32" fmla="*/ 70 w 128"/>
              <a:gd name="T33" fmla="*/ 42 h 88"/>
              <a:gd name="T34" fmla="*/ 75 w 128"/>
              <a:gd name="T35" fmla="*/ 37 h 88"/>
              <a:gd name="T36" fmla="*/ 72 w 128"/>
              <a:gd name="T37" fmla="*/ 36 h 88"/>
              <a:gd name="T38" fmla="*/ 66 w 128"/>
              <a:gd name="T39" fmla="*/ 35 h 88"/>
              <a:gd name="T40" fmla="*/ 60 w 128"/>
              <a:gd name="T41" fmla="*/ 36 h 88"/>
              <a:gd name="T42" fmla="*/ 55 w 128"/>
              <a:gd name="T43" fmla="*/ 39 h 88"/>
              <a:gd name="T44" fmla="*/ 52 w 128"/>
              <a:gd name="T45" fmla="*/ 44 h 88"/>
              <a:gd name="T46" fmla="*/ 51 w 128"/>
              <a:gd name="T47" fmla="*/ 50 h 88"/>
              <a:gd name="T48" fmla="*/ 51 w 128"/>
              <a:gd name="T49" fmla="*/ 54 h 88"/>
              <a:gd name="T50" fmla="*/ 44 w 128"/>
              <a:gd name="T51" fmla="*/ 54 h 88"/>
              <a:gd name="T52" fmla="*/ 44 w 128"/>
              <a:gd name="T53" fmla="*/ 50 h 88"/>
              <a:gd name="T54" fmla="*/ 66 w 128"/>
              <a:gd name="T55" fmla="*/ 73 h 88"/>
              <a:gd name="T56" fmla="*/ 53 w 128"/>
              <a:gd name="T57" fmla="*/ 68 h 88"/>
              <a:gd name="T58" fmla="*/ 49 w 128"/>
              <a:gd name="T59" fmla="*/ 73 h 88"/>
              <a:gd name="T60" fmla="*/ 49 w 128"/>
              <a:gd name="T61" fmla="*/ 59 h 88"/>
              <a:gd name="T62" fmla="*/ 62 w 128"/>
              <a:gd name="T63" fmla="*/ 59 h 88"/>
              <a:gd name="T64" fmla="*/ 58 w 128"/>
              <a:gd name="T65" fmla="*/ 64 h 88"/>
              <a:gd name="T66" fmla="*/ 60 w 128"/>
              <a:gd name="T67" fmla="*/ 65 h 88"/>
              <a:gd name="T68" fmla="*/ 66 w 128"/>
              <a:gd name="T69" fmla="*/ 66 h 88"/>
              <a:gd name="T70" fmla="*/ 72 w 128"/>
              <a:gd name="T71" fmla="*/ 65 h 88"/>
              <a:gd name="T72" fmla="*/ 77 w 128"/>
              <a:gd name="T73" fmla="*/ 61 h 88"/>
              <a:gd name="T74" fmla="*/ 81 w 128"/>
              <a:gd name="T75" fmla="*/ 57 h 88"/>
              <a:gd name="T76" fmla="*/ 82 w 128"/>
              <a:gd name="T77" fmla="*/ 50 h 88"/>
              <a:gd name="T78" fmla="*/ 81 w 128"/>
              <a:gd name="T79" fmla="*/ 47 h 88"/>
              <a:gd name="T80" fmla="*/ 89 w 128"/>
              <a:gd name="T81" fmla="*/ 47 h 88"/>
              <a:gd name="T82" fmla="*/ 89 w 128"/>
              <a:gd name="T83" fmla="*/ 50 h 88"/>
              <a:gd name="T84" fmla="*/ 66 w 128"/>
              <a:gd name="T85" fmla="*/ 73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28" h="88">
                <a:moveTo>
                  <a:pt x="108" y="26"/>
                </a:moveTo>
                <a:cubicBezTo>
                  <a:pt x="104" y="11"/>
                  <a:pt x="91" y="0"/>
                  <a:pt x="75" y="0"/>
                </a:cubicBezTo>
                <a:cubicBezTo>
                  <a:pt x="63" y="0"/>
                  <a:pt x="52" y="6"/>
                  <a:pt x="46" y="15"/>
                </a:cubicBezTo>
                <a:cubicBezTo>
                  <a:pt x="43" y="13"/>
                  <a:pt x="38" y="11"/>
                  <a:pt x="34" y="11"/>
                </a:cubicBezTo>
                <a:cubicBezTo>
                  <a:pt x="24" y="11"/>
                  <a:pt x="15" y="20"/>
                  <a:pt x="15" y="30"/>
                </a:cubicBezTo>
                <a:cubicBezTo>
                  <a:pt x="15" y="32"/>
                  <a:pt x="16" y="34"/>
                  <a:pt x="16" y="35"/>
                </a:cubicBezTo>
                <a:cubicBezTo>
                  <a:pt x="7" y="40"/>
                  <a:pt x="0" y="49"/>
                  <a:pt x="0" y="61"/>
                </a:cubicBezTo>
                <a:cubicBezTo>
                  <a:pt x="0" y="76"/>
                  <a:pt x="12" y="88"/>
                  <a:pt x="27" y="88"/>
                </a:cubicBezTo>
                <a:cubicBezTo>
                  <a:pt x="96" y="88"/>
                  <a:pt x="96" y="88"/>
                  <a:pt x="96" y="88"/>
                </a:cubicBezTo>
                <a:cubicBezTo>
                  <a:pt x="114" y="88"/>
                  <a:pt x="128" y="74"/>
                  <a:pt x="128" y="56"/>
                </a:cubicBezTo>
                <a:cubicBezTo>
                  <a:pt x="128" y="42"/>
                  <a:pt x="120" y="31"/>
                  <a:pt x="108" y="26"/>
                </a:cubicBezTo>
                <a:close/>
                <a:moveTo>
                  <a:pt x="44" y="50"/>
                </a:moveTo>
                <a:cubicBezTo>
                  <a:pt x="44" y="38"/>
                  <a:pt x="54" y="28"/>
                  <a:pt x="66" y="28"/>
                </a:cubicBezTo>
                <a:cubicBezTo>
                  <a:pt x="71" y="28"/>
                  <a:pt x="76" y="30"/>
                  <a:pt x="80" y="32"/>
                </a:cubicBezTo>
                <a:cubicBezTo>
                  <a:pt x="84" y="28"/>
                  <a:pt x="84" y="28"/>
                  <a:pt x="84" y="28"/>
                </a:cubicBezTo>
                <a:cubicBezTo>
                  <a:pt x="84" y="42"/>
                  <a:pt x="84" y="42"/>
                  <a:pt x="84" y="42"/>
                </a:cubicBezTo>
                <a:cubicBezTo>
                  <a:pt x="70" y="42"/>
                  <a:pt x="70" y="42"/>
                  <a:pt x="70" y="42"/>
                </a:cubicBezTo>
                <a:cubicBezTo>
                  <a:pt x="75" y="37"/>
                  <a:pt x="75" y="37"/>
                  <a:pt x="75" y="37"/>
                </a:cubicBezTo>
                <a:cubicBezTo>
                  <a:pt x="74" y="37"/>
                  <a:pt x="73" y="36"/>
                  <a:pt x="72" y="36"/>
                </a:cubicBezTo>
                <a:cubicBezTo>
                  <a:pt x="70" y="35"/>
                  <a:pt x="68" y="35"/>
                  <a:pt x="66" y="35"/>
                </a:cubicBezTo>
                <a:cubicBezTo>
                  <a:pt x="64" y="35"/>
                  <a:pt x="62" y="35"/>
                  <a:pt x="60" y="36"/>
                </a:cubicBezTo>
                <a:cubicBezTo>
                  <a:pt x="58" y="37"/>
                  <a:pt x="57" y="38"/>
                  <a:pt x="55" y="39"/>
                </a:cubicBezTo>
                <a:cubicBezTo>
                  <a:pt x="54" y="41"/>
                  <a:pt x="53" y="43"/>
                  <a:pt x="52" y="44"/>
                </a:cubicBezTo>
                <a:cubicBezTo>
                  <a:pt x="51" y="46"/>
                  <a:pt x="51" y="48"/>
                  <a:pt x="51" y="50"/>
                </a:cubicBezTo>
                <a:cubicBezTo>
                  <a:pt x="51" y="52"/>
                  <a:pt x="51" y="53"/>
                  <a:pt x="51" y="54"/>
                </a:cubicBezTo>
                <a:cubicBezTo>
                  <a:pt x="44" y="54"/>
                  <a:pt x="44" y="54"/>
                  <a:pt x="44" y="54"/>
                </a:cubicBezTo>
                <a:cubicBezTo>
                  <a:pt x="44" y="53"/>
                  <a:pt x="44" y="52"/>
                  <a:pt x="44" y="50"/>
                </a:cubicBezTo>
                <a:close/>
                <a:moveTo>
                  <a:pt x="66" y="73"/>
                </a:moveTo>
                <a:cubicBezTo>
                  <a:pt x="61" y="73"/>
                  <a:pt x="57" y="71"/>
                  <a:pt x="53" y="68"/>
                </a:cubicBezTo>
                <a:cubicBezTo>
                  <a:pt x="49" y="73"/>
                  <a:pt x="49" y="73"/>
                  <a:pt x="49" y="73"/>
                </a:cubicBezTo>
                <a:cubicBezTo>
                  <a:pt x="49" y="59"/>
                  <a:pt x="49" y="59"/>
                  <a:pt x="49" y="59"/>
                </a:cubicBezTo>
                <a:cubicBezTo>
                  <a:pt x="62" y="59"/>
                  <a:pt x="62" y="59"/>
                  <a:pt x="62" y="59"/>
                </a:cubicBezTo>
                <a:cubicBezTo>
                  <a:pt x="58" y="64"/>
                  <a:pt x="58" y="64"/>
                  <a:pt x="58" y="64"/>
                </a:cubicBezTo>
                <a:cubicBezTo>
                  <a:pt x="59" y="64"/>
                  <a:pt x="59" y="64"/>
                  <a:pt x="60" y="65"/>
                </a:cubicBezTo>
                <a:cubicBezTo>
                  <a:pt x="62" y="66"/>
                  <a:pt x="64" y="66"/>
                  <a:pt x="66" y="66"/>
                </a:cubicBezTo>
                <a:cubicBezTo>
                  <a:pt x="68" y="66"/>
                  <a:pt x="70" y="66"/>
                  <a:pt x="72" y="65"/>
                </a:cubicBezTo>
                <a:cubicBezTo>
                  <a:pt x="74" y="64"/>
                  <a:pt x="76" y="63"/>
                  <a:pt x="77" y="61"/>
                </a:cubicBezTo>
                <a:cubicBezTo>
                  <a:pt x="79" y="60"/>
                  <a:pt x="80" y="58"/>
                  <a:pt x="81" y="57"/>
                </a:cubicBezTo>
                <a:cubicBezTo>
                  <a:pt x="82" y="55"/>
                  <a:pt x="82" y="53"/>
                  <a:pt x="82" y="50"/>
                </a:cubicBezTo>
                <a:cubicBezTo>
                  <a:pt x="82" y="49"/>
                  <a:pt x="82" y="48"/>
                  <a:pt x="81" y="47"/>
                </a:cubicBezTo>
                <a:cubicBezTo>
                  <a:pt x="89" y="47"/>
                  <a:pt x="89" y="47"/>
                  <a:pt x="89" y="47"/>
                </a:cubicBezTo>
                <a:cubicBezTo>
                  <a:pt x="89" y="48"/>
                  <a:pt x="89" y="49"/>
                  <a:pt x="89" y="50"/>
                </a:cubicBezTo>
                <a:cubicBezTo>
                  <a:pt x="89" y="63"/>
                  <a:pt x="79" y="73"/>
                  <a:pt x="66" y="7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" name="文本框 27"/>
          <p:cNvSpPr txBox="1"/>
          <p:nvPr/>
        </p:nvSpPr>
        <p:spPr>
          <a:xfrm>
            <a:off x="6630203" y="234392"/>
            <a:ext cx="1447832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>
                <a:solidFill>
                  <a:prstClr val="white"/>
                </a:solidFill>
                <a:sym typeface="+mn-ea"/>
              </a:rPr>
              <a:t>第五章 数据抽取</a:t>
            </a:r>
            <a:endParaRPr lang="zh-CN" altLang="en-US" sz="1350" dirty="0">
              <a:solidFill>
                <a:prstClr val="white"/>
              </a:solidFill>
            </a:endParaRPr>
          </a:p>
          <a:p>
            <a:endParaRPr lang="zh-CN" altLang="en-US" sz="1350" dirty="0">
              <a:solidFill>
                <a:prstClr val="white"/>
              </a:solidFill>
            </a:endParaRPr>
          </a:p>
          <a:p>
            <a:endParaRPr lang="zh-CN" altLang="en-US" sz="1350" dirty="0">
              <a:solidFill>
                <a:prstClr val="white"/>
              </a:solidFill>
            </a:endParaRPr>
          </a:p>
        </p:txBody>
      </p:sp>
      <p:graphicFrame>
        <p:nvGraphicFramePr>
          <p:cNvPr id="10" name="图示 9"/>
          <p:cNvGraphicFramePr/>
          <p:nvPr/>
        </p:nvGraphicFramePr>
        <p:xfrm>
          <a:off x="805815" y="1201783"/>
          <a:ext cx="7795260" cy="44611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pic>
        <p:nvPicPr>
          <p:cNvPr id="18" name="图片 17"/>
          <p:cNvPicPr/>
          <p:nvPr/>
        </p:nvPicPr>
        <p:blipFill>
          <a:blip r:embed="rId6"/>
          <a:stretch>
            <a:fillRect/>
          </a:stretch>
        </p:blipFill>
        <p:spPr>
          <a:xfrm>
            <a:off x="1272937" y="3162882"/>
            <a:ext cx="5357266" cy="712431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21" name="任意多边形 20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2" name="任意多边形 21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3" name="任意多边形 22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24" name="矩形 23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6" name="文本框 6"/>
          <p:cNvSpPr txBox="1"/>
          <p:nvPr/>
        </p:nvSpPr>
        <p:spPr>
          <a:xfrm>
            <a:off x="607500" y="177284"/>
            <a:ext cx="2370455" cy="32258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2100" b="1" spc="225" dirty="0" smtClean="0">
                <a:solidFill>
                  <a:prstClr val="white"/>
                </a:solidFill>
              </a:rPr>
              <a:t>5.4 </a:t>
            </a:r>
            <a:r>
              <a:rPr lang="zh-CN" altLang="en-US" sz="2100" b="1" spc="225" dirty="0" smtClean="0">
                <a:solidFill>
                  <a:prstClr val="white"/>
                </a:solidFill>
              </a:rPr>
              <a:t>增量数据抽取</a:t>
            </a:r>
            <a:endParaRPr lang="zh-CN" altLang="en-US" sz="2100" b="1" spc="225" dirty="0">
              <a:solidFill>
                <a:prstClr val="white"/>
              </a:solidFill>
            </a:endParaRPr>
          </a:p>
        </p:txBody>
      </p:sp>
      <p:sp>
        <p:nvSpPr>
          <p:cNvPr id="29" name="Freeform 142"/>
          <p:cNvSpPr>
            <a:spLocks noEditPoints="1"/>
          </p:cNvSpPr>
          <p:nvPr/>
        </p:nvSpPr>
        <p:spPr bwMode="auto">
          <a:xfrm>
            <a:off x="126487" y="216716"/>
            <a:ext cx="382471" cy="244300"/>
          </a:xfrm>
          <a:custGeom>
            <a:avLst/>
            <a:gdLst>
              <a:gd name="T0" fmla="*/ 108 w 128"/>
              <a:gd name="T1" fmla="*/ 26 h 88"/>
              <a:gd name="T2" fmla="*/ 75 w 128"/>
              <a:gd name="T3" fmla="*/ 0 h 88"/>
              <a:gd name="T4" fmla="*/ 46 w 128"/>
              <a:gd name="T5" fmla="*/ 15 h 88"/>
              <a:gd name="T6" fmla="*/ 34 w 128"/>
              <a:gd name="T7" fmla="*/ 11 h 88"/>
              <a:gd name="T8" fmla="*/ 15 w 128"/>
              <a:gd name="T9" fmla="*/ 30 h 88"/>
              <a:gd name="T10" fmla="*/ 16 w 128"/>
              <a:gd name="T11" fmla="*/ 35 h 88"/>
              <a:gd name="T12" fmla="*/ 0 w 128"/>
              <a:gd name="T13" fmla="*/ 61 h 88"/>
              <a:gd name="T14" fmla="*/ 27 w 128"/>
              <a:gd name="T15" fmla="*/ 88 h 88"/>
              <a:gd name="T16" fmla="*/ 96 w 128"/>
              <a:gd name="T17" fmla="*/ 88 h 88"/>
              <a:gd name="T18" fmla="*/ 128 w 128"/>
              <a:gd name="T19" fmla="*/ 56 h 88"/>
              <a:gd name="T20" fmla="*/ 108 w 128"/>
              <a:gd name="T21" fmla="*/ 26 h 88"/>
              <a:gd name="T22" fmla="*/ 44 w 128"/>
              <a:gd name="T23" fmla="*/ 50 h 88"/>
              <a:gd name="T24" fmla="*/ 66 w 128"/>
              <a:gd name="T25" fmla="*/ 28 h 88"/>
              <a:gd name="T26" fmla="*/ 80 w 128"/>
              <a:gd name="T27" fmla="*/ 32 h 88"/>
              <a:gd name="T28" fmla="*/ 84 w 128"/>
              <a:gd name="T29" fmla="*/ 28 h 88"/>
              <a:gd name="T30" fmla="*/ 84 w 128"/>
              <a:gd name="T31" fmla="*/ 42 h 88"/>
              <a:gd name="T32" fmla="*/ 70 w 128"/>
              <a:gd name="T33" fmla="*/ 42 h 88"/>
              <a:gd name="T34" fmla="*/ 75 w 128"/>
              <a:gd name="T35" fmla="*/ 37 h 88"/>
              <a:gd name="T36" fmla="*/ 72 w 128"/>
              <a:gd name="T37" fmla="*/ 36 h 88"/>
              <a:gd name="T38" fmla="*/ 66 w 128"/>
              <a:gd name="T39" fmla="*/ 35 h 88"/>
              <a:gd name="T40" fmla="*/ 60 w 128"/>
              <a:gd name="T41" fmla="*/ 36 h 88"/>
              <a:gd name="T42" fmla="*/ 55 w 128"/>
              <a:gd name="T43" fmla="*/ 39 h 88"/>
              <a:gd name="T44" fmla="*/ 52 w 128"/>
              <a:gd name="T45" fmla="*/ 44 h 88"/>
              <a:gd name="T46" fmla="*/ 51 w 128"/>
              <a:gd name="T47" fmla="*/ 50 h 88"/>
              <a:gd name="T48" fmla="*/ 51 w 128"/>
              <a:gd name="T49" fmla="*/ 54 h 88"/>
              <a:gd name="T50" fmla="*/ 44 w 128"/>
              <a:gd name="T51" fmla="*/ 54 h 88"/>
              <a:gd name="T52" fmla="*/ 44 w 128"/>
              <a:gd name="T53" fmla="*/ 50 h 88"/>
              <a:gd name="T54" fmla="*/ 66 w 128"/>
              <a:gd name="T55" fmla="*/ 73 h 88"/>
              <a:gd name="T56" fmla="*/ 53 w 128"/>
              <a:gd name="T57" fmla="*/ 68 h 88"/>
              <a:gd name="T58" fmla="*/ 49 w 128"/>
              <a:gd name="T59" fmla="*/ 73 h 88"/>
              <a:gd name="T60" fmla="*/ 49 w 128"/>
              <a:gd name="T61" fmla="*/ 59 h 88"/>
              <a:gd name="T62" fmla="*/ 62 w 128"/>
              <a:gd name="T63" fmla="*/ 59 h 88"/>
              <a:gd name="T64" fmla="*/ 58 w 128"/>
              <a:gd name="T65" fmla="*/ 64 h 88"/>
              <a:gd name="T66" fmla="*/ 60 w 128"/>
              <a:gd name="T67" fmla="*/ 65 h 88"/>
              <a:gd name="T68" fmla="*/ 66 w 128"/>
              <a:gd name="T69" fmla="*/ 66 h 88"/>
              <a:gd name="T70" fmla="*/ 72 w 128"/>
              <a:gd name="T71" fmla="*/ 65 h 88"/>
              <a:gd name="T72" fmla="*/ 77 w 128"/>
              <a:gd name="T73" fmla="*/ 61 h 88"/>
              <a:gd name="T74" fmla="*/ 81 w 128"/>
              <a:gd name="T75" fmla="*/ 57 h 88"/>
              <a:gd name="T76" fmla="*/ 82 w 128"/>
              <a:gd name="T77" fmla="*/ 50 h 88"/>
              <a:gd name="T78" fmla="*/ 81 w 128"/>
              <a:gd name="T79" fmla="*/ 47 h 88"/>
              <a:gd name="T80" fmla="*/ 89 w 128"/>
              <a:gd name="T81" fmla="*/ 47 h 88"/>
              <a:gd name="T82" fmla="*/ 89 w 128"/>
              <a:gd name="T83" fmla="*/ 50 h 88"/>
              <a:gd name="T84" fmla="*/ 66 w 128"/>
              <a:gd name="T85" fmla="*/ 73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28" h="88">
                <a:moveTo>
                  <a:pt x="108" y="26"/>
                </a:moveTo>
                <a:cubicBezTo>
                  <a:pt x="104" y="11"/>
                  <a:pt x="91" y="0"/>
                  <a:pt x="75" y="0"/>
                </a:cubicBezTo>
                <a:cubicBezTo>
                  <a:pt x="63" y="0"/>
                  <a:pt x="52" y="6"/>
                  <a:pt x="46" y="15"/>
                </a:cubicBezTo>
                <a:cubicBezTo>
                  <a:pt x="43" y="13"/>
                  <a:pt x="38" y="11"/>
                  <a:pt x="34" y="11"/>
                </a:cubicBezTo>
                <a:cubicBezTo>
                  <a:pt x="24" y="11"/>
                  <a:pt x="15" y="20"/>
                  <a:pt x="15" y="30"/>
                </a:cubicBezTo>
                <a:cubicBezTo>
                  <a:pt x="15" y="32"/>
                  <a:pt x="16" y="34"/>
                  <a:pt x="16" y="35"/>
                </a:cubicBezTo>
                <a:cubicBezTo>
                  <a:pt x="7" y="40"/>
                  <a:pt x="0" y="49"/>
                  <a:pt x="0" y="61"/>
                </a:cubicBezTo>
                <a:cubicBezTo>
                  <a:pt x="0" y="76"/>
                  <a:pt x="12" y="88"/>
                  <a:pt x="27" y="88"/>
                </a:cubicBezTo>
                <a:cubicBezTo>
                  <a:pt x="96" y="88"/>
                  <a:pt x="96" y="88"/>
                  <a:pt x="96" y="88"/>
                </a:cubicBezTo>
                <a:cubicBezTo>
                  <a:pt x="114" y="88"/>
                  <a:pt x="128" y="74"/>
                  <a:pt x="128" y="56"/>
                </a:cubicBezTo>
                <a:cubicBezTo>
                  <a:pt x="128" y="42"/>
                  <a:pt x="120" y="31"/>
                  <a:pt x="108" y="26"/>
                </a:cubicBezTo>
                <a:close/>
                <a:moveTo>
                  <a:pt x="44" y="50"/>
                </a:moveTo>
                <a:cubicBezTo>
                  <a:pt x="44" y="38"/>
                  <a:pt x="54" y="28"/>
                  <a:pt x="66" y="28"/>
                </a:cubicBezTo>
                <a:cubicBezTo>
                  <a:pt x="71" y="28"/>
                  <a:pt x="76" y="30"/>
                  <a:pt x="80" y="32"/>
                </a:cubicBezTo>
                <a:cubicBezTo>
                  <a:pt x="84" y="28"/>
                  <a:pt x="84" y="28"/>
                  <a:pt x="84" y="28"/>
                </a:cubicBezTo>
                <a:cubicBezTo>
                  <a:pt x="84" y="42"/>
                  <a:pt x="84" y="42"/>
                  <a:pt x="84" y="42"/>
                </a:cubicBezTo>
                <a:cubicBezTo>
                  <a:pt x="70" y="42"/>
                  <a:pt x="70" y="42"/>
                  <a:pt x="70" y="42"/>
                </a:cubicBezTo>
                <a:cubicBezTo>
                  <a:pt x="75" y="37"/>
                  <a:pt x="75" y="37"/>
                  <a:pt x="75" y="37"/>
                </a:cubicBezTo>
                <a:cubicBezTo>
                  <a:pt x="74" y="37"/>
                  <a:pt x="73" y="36"/>
                  <a:pt x="72" y="36"/>
                </a:cubicBezTo>
                <a:cubicBezTo>
                  <a:pt x="70" y="35"/>
                  <a:pt x="68" y="35"/>
                  <a:pt x="66" y="35"/>
                </a:cubicBezTo>
                <a:cubicBezTo>
                  <a:pt x="64" y="35"/>
                  <a:pt x="62" y="35"/>
                  <a:pt x="60" y="36"/>
                </a:cubicBezTo>
                <a:cubicBezTo>
                  <a:pt x="58" y="37"/>
                  <a:pt x="57" y="38"/>
                  <a:pt x="55" y="39"/>
                </a:cubicBezTo>
                <a:cubicBezTo>
                  <a:pt x="54" y="41"/>
                  <a:pt x="53" y="43"/>
                  <a:pt x="52" y="44"/>
                </a:cubicBezTo>
                <a:cubicBezTo>
                  <a:pt x="51" y="46"/>
                  <a:pt x="51" y="48"/>
                  <a:pt x="51" y="50"/>
                </a:cubicBezTo>
                <a:cubicBezTo>
                  <a:pt x="51" y="52"/>
                  <a:pt x="51" y="53"/>
                  <a:pt x="51" y="54"/>
                </a:cubicBezTo>
                <a:cubicBezTo>
                  <a:pt x="44" y="54"/>
                  <a:pt x="44" y="54"/>
                  <a:pt x="44" y="54"/>
                </a:cubicBezTo>
                <a:cubicBezTo>
                  <a:pt x="44" y="53"/>
                  <a:pt x="44" y="52"/>
                  <a:pt x="44" y="50"/>
                </a:cubicBezTo>
                <a:close/>
                <a:moveTo>
                  <a:pt x="66" y="73"/>
                </a:moveTo>
                <a:cubicBezTo>
                  <a:pt x="61" y="73"/>
                  <a:pt x="57" y="71"/>
                  <a:pt x="53" y="68"/>
                </a:cubicBezTo>
                <a:cubicBezTo>
                  <a:pt x="49" y="73"/>
                  <a:pt x="49" y="73"/>
                  <a:pt x="49" y="73"/>
                </a:cubicBezTo>
                <a:cubicBezTo>
                  <a:pt x="49" y="59"/>
                  <a:pt x="49" y="59"/>
                  <a:pt x="49" y="59"/>
                </a:cubicBezTo>
                <a:cubicBezTo>
                  <a:pt x="62" y="59"/>
                  <a:pt x="62" y="59"/>
                  <a:pt x="62" y="59"/>
                </a:cubicBezTo>
                <a:cubicBezTo>
                  <a:pt x="58" y="64"/>
                  <a:pt x="58" y="64"/>
                  <a:pt x="58" y="64"/>
                </a:cubicBezTo>
                <a:cubicBezTo>
                  <a:pt x="59" y="64"/>
                  <a:pt x="59" y="64"/>
                  <a:pt x="60" y="65"/>
                </a:cubicBezTo>
                <a:cubicBezTo>
                  <a:pt x="62" y="66"/>
                  <a:pt x="64" y="66"/>
                  <a:pt x="66" y="66"/>
                </a:cubicBezTo>
                <a:cubicBezTo>
                  <a:pt x="68" y="66"/>
                  <a:pt x="70" y="66"/>
                  <a:pt x="72" y="65"/>
                </a:cubicBezTo>
                <a:cubicBezTo>
                  <a:pt x="74" y="64"/>
                  <a:pt x="76" y="63"/>
                  <a:pt x="77" y="61"/>
                </a:cubicBezTo>
                <a:cubicBezTo>
                  <a:pt x="79" y="60"/>
                  <a:pt x="80" y="58"/>
                  <a:pt x="81" y="57"/>
                </a:cubicBezTo>
                <a:cubicBezTo>
                  <a:pt x="82" y="55"/>
                  <a:pt x="82" y="53"/>
                  <a:pt x="82" y="50"/>
                </a:cubicBezTo>
                <a:cubicBezTo>
                  <a:pt x="82" y="49"/>
                  <a:pt x="82" y="48"/>
                  <a:pt x="81" y="47"/>
                </a:cubicBezTo>
                <a:cubicBezTo>
                  <a:pt x="89" y="47"/>
                  <a:pt x="89" y="47"/>
                  <a:pt x="89" y="47"/>
                </a:cubicBezTo>
                <a:cubicBezTo>
                  <a:pt x="89" y="48"/>
                  <a:pt x="89" y="49"/>
                  <a:pt x="89" y="50"/>
                </a:cubicBezTo>
                <a:cubicBezTo>
                  <a:pt x="89" y="63"/>
                  <a:pt x="79" y="73"/>
                  <a:pt x="66" y="7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" name="文本框 27"/>
          <p:cNvSpPr txBox="1"/>
          <p:nvPr/>
        </p:nvSpPr>
        <p:spPr>
          <a:xfrm>
            <a:off x="6630203" y="234392"/>
            <a:ext cx="1447832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>
                <a:solidFill>
                  <a:prstClr val="white"/>
                </a:solidFill>
                <a:sym typeface="+mn-ea"/>
              </a:rPr>
              <a:t>第五章 数据抽取</a:t>
            </a:r>
            <a:endParaRPr lang="zh-CN" altLang="en-US" sz="1350" dirty="0">
              <a:solidFill>
                <a:prstClr val="white"/>
              </a:solidFill>
            </a:endParaRPr>
          </a:p>
          <a:p>
            <a:pPr algn="l"/>
            <a:endParaRPr lang="zh-CN" altLang="en-US" sz="1350" dirty="0">
              <a:solidFill>
                <a:prstClr val="white"/>
              </a:solidFill>
            </a:endParaRPr>
          </a:p>
        </p:txBody>
      </p:sp>
      <p:grpSp>
        <p:nvGrpSpPr>
          <p:cNvPr id="4" name="组合 3"/>
          <p:cNvGrpSpPr/>
          <p:nvPr>
            <p:custDataLst>
              <p:tags r:id="rId1"/>
            </p:custDataLst>
          </p:nvPr>
        </p:nvGrpSpPr>
        <p:grpSpPr>
          <a:xfrm>
            <a:off x="318135" y="1295401"/>
            <a:ext cx="7451182" cy="1438133"/>
            <a:chOff x="1255892" y="1892789"/>
            <a:chExt cx="5806991" cy="1438333"/>
          </a:xfrm>
        </p:grpSpPr>
        <p:sp>
          <p:nvSpPr>
            <p:cNvPr id="7" name="矩形 6"/>
            <p:cNvSpPr/>
            <p:nvPr>
              <p:custDataLst>
                <p:tags r:id="rId2"/>
              </p:custDataLst>
            </p:nvPr>
          </p:nvSpPr>
          <p:spPr>
            <a:xfrm>
              <a:off x="2491597" y="1921252"/>
              <a:ext cx="4571286" cy="1162757"/>
            </a:xfrm>
            <a:prstGeom prst="rect">
              <a:avLst/>
            </a:prstGeom>
          </p:spPr>
          <p:txBody>
            <a:bodyPr wrap="square">
              <a:normAutofit fontScale="87500" lnSpcReduction="10000"/>
            </a:bodyPr>
            <a:lstStyle/>
            <a:p>
              <a:r>
                <a:rPr lang="zh-CN" altLang="zh-CN" sz="2000" dirty="0"/>
                <a:t>作业作为包含多个转化的集合，让单次执行的转化成为持续或定时调度运行的工作。通过</a:t>
              </a:r>
              <a:r>
                <a:rPr lang="en-US" altLang="zh-CN" sz="2000" dirty="0" err="1"/>
                <a:t>Ctrl+Alt+N</a:t>
              </a:r>
              <a:r>
                <a:rPr lang="zh-CN" altLang="zh-CN" sz="2000" dirty="0"/>
                <a:t>创建作业，保存命名为“生成增量测试源表”，其中包含的作业核心对象和连接关系如图</a:t>
              </a:r>
              <a:r>
                <a:rPr lang="en-US" altLang="zh-CN" sz="2000" dirty="0" smtClean="0"/>
                <a:t>5-14</a:t>
              </a:r>
              <a:r>
                <a:rPr lang="zh-CN" altLang="zh-CN" sz="2000" dirty="0" smtClean="0"/>
                <a:t>所</a:t>
              </a:r>
              <a:r>
                <a:rPr lang="zh-CN" altLang="zh-CN" sz="2000" dirty="0"/>
                <a:t>示。</a:t>
              </a:r>
              <a:endParaRPr lang="zh-CN" altLang="en-US" sz="2000" b="1" dirty="0">
                <a:solidFill>
                  <a:srgbClr val="ED7D31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endParaRPr>
            </a:p>
          </p:txBody>
        </p:sp>
        <p:sp>
          <p:nvSpPr>
            <p:cNvPr id="8" name="矩形 7"/>
            <p:cNvSpPr/>
            <p:nvPr>
              <p:custDataLst>
                <p:tags r:id="rId3"/>
              </p:custDataLst>
            </p:nvPr>
          </p:nvSpPr>
          <p:spPr>
            <a:xfrm>
              <a:off x="2359446" y="1892789"/>
              <a:ext cx="68360" cy="1320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zh-CN" altLang="en-US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  <p:cxnSp>
          <p:nvCxnSpPr>
            <p:cNvPr id="10" name="直接连接符 9"/>
            <p:cNvCxnSpPr/>
            <p:nvPr>
              <p:custDataLst>
                <p:tags r:id="rId4"/>
              </p:custDataLst>
            </p:nvPr>
          </p:nvCxnSpPr>
          <p:spPr>
            <a:xfrm>
              <a:off x="2491597" y="3331122"/>
              <a:ext cx="4320000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文本框 10"/>
            <p:cNvSpPr txBox="1"/>
            <p:nvPr>
              <p:custDataLst>
                <p:tags r:id="rId5"/>
              </p:custDataLst>
            </p:nvPr>
          </p:nvSpPr>
          <p:spPr>
            <a:xfrm>
              <a:off x="1255892" y="1911323"/>
              <a:ext cx="1104472" cy="1302266"/>
            </a:xfrm>
            <a:prstGeom prst="rect">
              <a:avLst/>
            </a:prstGeom>
            <a:noFill/>
          </p:spPr>
          <p:txBody>
            <a:bodyPr vert="eaVert" wrap="square" lIns="0" tIns="0" rIns="0" bIns="0" rtlCol="0">
              <a:normAutofit/>
            </a:bodyPr>
            <a:lstStyle/>
            <a:p>
              <a:pPr algn="ctr"/>
              <a:endParaRPr lang="en-US" altLang="zh-CN" sz="4800" b="1" dirty="0" smtClean="0">
                <a:solidFill>
                  <a:srgbClr val="ED7D31"/>
                </a:solidFill>
                <a:sym typeface="Arial" panose="020B0604020202020204" pitchFamily="34" charset="0"/>
              </a:endParaRPr>
            </a:p>
          </p:txBody>
        </p:sp>
      </p:grpSp>
      <p:pic>
        <p:nvPicPr>
          <p:cNvPr id="30" name="图片 29"/>
          <p:cNvPicPr/>
          <p:nvPr/>
        </p:nvPicPr>
        <p:blipFill>
          <a:blip r:embed="rId6"/>
          <a:stretch>
            <a:fillRect/>
          </a:stretch>
        </p:blipFill>
        <p:spPr>
          <a:xfrm>
            <a:off x="1896255" y="2873757"/>
            <a:ext cx="5873062" cy="1811454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778006" y="4784794"/>
            <a:ext cx="45897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图</a:t>
            </a:r>
            <a:r>
              <a:rPr lang="en-US" altLang="zh-CN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5-14 </a:t>
            </a:r>
            <a:r>
              <a:rPr lang="zh-CN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“生成增量测试源表”作业核心组件</a:t>
            </a:r>
            <a:endParaRPr lang="zh-CN" alt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21" name="任意多边形 20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2" name="任意多边形 21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3" name="任意多边形 22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24" name="矩形 23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6" name="文本框 6"/>
          <p:cNvSpPr txBox="1"/>
          <p:nvPr/>
        </p:nvSpPr>
        <p:spPr>
          <a:xfrm>
            <a:off x="607500" y="177284"/>
            <a:ext cx="2370455" cy="32258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2100" b="1" spc="225" dirty="0" smtClean="0">
                <a:solidFill>
                  <a:prstClr val="white"/>
                </a:solidFill>
                <a:sym typeface="+mn-ea"/>
              </a:rPr>
              <a:t>5.4 </a:t>
            </a:r>
            <a:r>
              <a:rPr lang="zh-CN" altLang="en-US" sz="2100" b="1" spc="225" dirty="0" smtClean="0">
                <a:solidFill>
                  <a:prstClr val="white"/>
                </a:solidFill>
                <a:sym typeface="+mn-ea"/>
              </a:rPr>
              <a:t>增量数据抽取</a:t>
            </a:r>
            <a:endParaRPr lang="zh-CN" altLang="en-US" sz="2100" b="1" spc="225" dirty="0">
              <a:solidFill>
                <a:prstClr val="white"/>
              </a:solidFill>
            </a:endParaRPr>
          </a:p>
        </p:txBody>
      </p:sp>
      <p:sp>
        <p:nvSpPr>
          <p:cNvPr id="29" name="Freeform 142"/>
          <p:cNvSpPr>
            <a:spLocks noEditPoints="1"/>
          </p:cNvSpPr>
          <p:nvPr/>
        </p:nvSpPr>
        <p:spPr bwMode="auto">
          <a:xfrm>
            <a:off x="126487" y="216716"/>
            <a:ext cx="382471" cy="244300"/>
          </a:xfrm>
          <a:custGeom>
            <a:avLst/>
            <a:gdLst>
              <a:gd name="T0" fmla="*/ 108 w 128"/>
              <a:gd name="T1" fmla="*/ 26 h 88"/>
              <a:gd name="T2" fmla="*/ 75 w 128"/>
              <a:gd name="T3" fmla="*/ 0 h 88"/>
              <a:gd name="T4" fmla="*/ 46 w 128"/>
              <a:gd name="T5" fmla="*/ 15 h 88"/>
              <a:gd name="T6" fmla="*/ 34 w 128"/>
              <a:gd name="T7" fmla="*/ 11 h 88"/>
              <a:gd name="T8" fmla="*/ 15 w 128"/>
              <a:gd name="T9" fmla="*/ 30 h 88"/>
              <a:gd name="T10" fmla="*/ 16 w 128"/>
              <a:gd name="T11" fmla="*/ 35 h 88"/>
              <a:gd name="T12" fmla="*/ 0 w 128"/>
              <a:gd name="T13" fmla="*/ 61 h 88"/>
              <a:gd name="T14" fmla="*/ 27 w 128"/>
              <a:gd name="T15" fmla="*/ 88 h 88"/>
              <a:gd name="T16" fmla="*/ 96 w 128"/>
              <a:gd name="T17" fmla="*/ 88 h 88"/>
              <a:gd name="T18" fmla="*/ 128 w 128"/>
              <a:gd name="T19" fmla="*/ 56 h 88"/>
              <a:gd name="T20" fmla="*/ 108 w 128"/>
              <a:gd name="T21" fmla="*/ 26 h 88"/>
              <a:gd name="T22" fmla="*/ 44 w 128"/>
              <a:gd name="T23" fmla="*/ 50 h 88"/>
              <a:gd name="T24" fmla="*/ 66 w 128"/>
              <a:gd name="T25" fmla="*/ 28 h 88"/>
              <a:gd name="T26" fmla="*/ 80 w 128"/>
              <a:gd name="T27" fmla="*/ 32 h 88"/>
              <a:gd name="T28" fmla="*/ 84 w 128"/>
              <a:gd name="T29" fmla="*/ 28 h 88"/>
              <a:gd name="T30" fmla="*/ 84 w 128"/>
              <a:gd name="T31" fmla="*/ 42 h 88"/>
              <a:gd name="T32" fmla="*/ 70 w 128"/>
              <a:gd name="T33" fmla="*/ 42 h 88"/>
              <a:gd name="T34" fmla="*/ 75 w 128"/>
              <a:gd name="T35" fmla="*/ 37 h 88"/>
              <a:gd name="T36" fmla="*/ 72 w 128"/>
              <a:gd name="T37" fmla="*/ 36 h 88"/>
              <a:gd name="T38" fmla="*/ 66 w 128"/>
              <a:gd name="T39" fmla="*/ 35 h 88"/>
              <a:gd name="T40" fmla="*/ 60 w 128"/>
              <a:gd name="T41" fmla="*/ 36 h 88"/>
              <a:gd name="T42" fmla="*/ 55 w 128"/>
              <a:gd name="T43" fmla="*/ 39 h 88"/>
              <a:gd name="T44" fmla="*/ 52 w 128"/>
              <a:gd name="T45" fmla="*/ 44 h 88"/>
              <a:gd name="T46" fmla="*/ 51 w 128"/>
              <a:gd name="T47" fmla="*/ 50 h 88"/>
              <a:gd name="T48" fmla="*/ 51 w 128"/>
              <a:gd name="T49" fmla="*/ 54 h 88"/>
              <a:gd name="T50" fmla="*/ 44 w 128"/>
              <a:gd name="T51" fmla="*/ 54 h 88"/>
              <a:gd name="T52" fmla="*/ 44 w 128"/>
              <a:gd name="T53" fmla="*/ 50 h 88"/>
              <a:gd name="T54" fmla="*/ 66 w 128"/>
              <a:gd name="T55" fmla="*/ 73 h 88"/>
              <a:gd name="T56" fmla="*/ 53 w 128"/>
              <a:gd name="T57" fmla="*/ 68 h 88"/>
              <a:gd name="T58" fmla="*/ 49 w 128"/>
              <a:gd name="T59" fmla="*/ 73 h 88"/>
              <a:gd name="T60" fmla="*/ 49 w 128"/>
              <a:gd name="T61" fmla="*/ 59 h 88"/>
              <a:gd name="T62" fmla="*/ 62 w 128"/>
              <a:gd name="T63" fmla="*/ 59 h 88"/>
              <a:gd name="T64" fmla="*/ 58 w 128"/>
              <a:gd name="T65" fmla="*/ 64 h 88"/>
              <a:gd name="T66" fmla="*/ 60 w 128"/>
              <a:gd name="T67" fmla="*/ 65 h 88"/>
              <a:gd name="T68" fmla="*/ 66 w 128"/>
              <a:gd name="T69" fmla="*/ 66 h 88"/>
              <a:gd name="T70" fmla="*/ 72 w 128"/>
              <a:gd name="T71" fmla="*/ 65 h 88"/>
              <a:gd name="T72" fmla="*/ 77 w 128"/>
              <a:gd name="T73" fmla="*/ 61 h 88"/>
              <a:gd name="T74" fmla="*/ 81 w 128"/>
              <a:gd name="T75" fmla="*/ 57 h 88"/>
              <a:gd name="T76" fmla="*/ 82 w 128"/>
              <a:gd name="T77" fmla="*/ 50 h 88"/>
              <a:gd name="T78" fmla="*/ 81 w 128"/>
              <a:gd name="T79" fmla="*/ 47 h 88"/>
              <a:gd name="T80" fmla="*/ 89 w 128"/>
              <a:gd name="T81" fmla="*/ 47 h 88"/>
              <a:gd name="T82" fmla="*/ 89 w 128"/>
              <a:gd name="T83" fmla="*/ 50 h 88"/>
              <a:gd name="T84" fmla="*/ 66 w 128"/>
              <a:gd name="T85" fmla="*/ 73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28" h="88">
                <a:moveTo>
                  <a:pt x="108" y="26"/>
                </a:moveTo>
                <a:cubicBezTo>
                  <a:pt x="104" y="11"/>
                  <a:pt x="91" y="0"/>
                  <a:pt x="75" y="0"/>
                </a:cubicBezTo>
                <a:cubicBezTo>
                  <a:pt x="63" y="0"/>
                  <a:pt x="52" y="6"/>
                  <a:pt x="46" y="15"/>
                </a:cubicBezTo>
                <a:cubicBezTo>
                  <a:pt x="43" y="13"/>
                  <a:pt x="38" y="11"/>
                  <a:pt x="34" y="11"/>
                </a:cubicBezTo>
                <a:cubicBezTo>
                  <a:pt x="24" y="11"/>
                  <a:pt x="15" y="20"/>
                  <a:pt x="15" y="30"/>
                </a:cubicBezTo>
                <a:cubicBezTo>
                  <a:pt x="15" y="32"/>
                  <a:pt x="16" y="34"/>
                  <a:pt x="16" y="35"/>
                </a:cubicBezTo>
                <a:cubicBezTo>
                  <a:pt x="7" y="40"/>
                  <a:pt x="0" y="49"/>
                  <a:pt x="0" y="61"/>
                </a:cubicBezTo>
                <a:cubicBezTo>
                  <a:pt x="0" y="76"/>
                  <a:pt x="12" y="88"/>
                  <a:pt x="27" y="88"/>
                </a:cubicBezTo>
                <a:cubicBezTo>
                  <a:pt x="96" y="88"/>
                  <a:pt x="96" y="88"/>
                  <a:pt x="96" y="88"/>
                </a:cubicBezTo>
                <a:cubicBezTo>
                  <a:pt x="114" y="88"/>
                  <a:pt x="128" y="74"/>
                  <a:pt x="128" y="56"/>
                </a:cubicBezTo>
                <a:cubicBezTo>
                  <a:pt x="128" y="42"/>
                  <a:pt x="120" y="31"/>
                  <a:pt x="108" y="26"/>
                </a:cubicBezTo>
                <a:close/>
                <a:moveTo>
                  <a:pt x="44" y="50"/>
                </a:moveTo>
                <a:cubicBezTo>
                  <a:pt x="44" y="38"/>
                  <a:pt x="54" y="28"/>
                  <a:pt x="66" y="28"/>
                </a:cubicBezTo>
                <a:cubicBezTo>
                  <a:pt x="71" y="28"/>
                  <a:pt x="76" y="30"/>
                  <a:pt x="80" y="32"/>
                </a:cubicBezTo>
                <a:cubicBezTo>
                  <a:pt x="84" y="28"/>
                  <a:pt x="84" y="28"/>
                  <a:pt x="84" y="28"/>
                </a:cubicBezTo>
                <a:cubicBezTo>
                  <a:pt x="84" y="42"/>
                  <a:pt x="84" y="42"/>
                  <a:pt x="84" y="42"/>
                </a:cubicBezTo>
                <a:cubicBezTo>
                  <a:pt x="70" y="42"/>
                  <a:pt x="70" y="42"/>
                  <a:pt x="70" y="42"/>
                </a:cubicBezTo>
                <a:cubicBezTo>
                  <a:pt x="75" y="37"/>
                  <a:pt x="75" y="37"/>
                  <a:pt x="75" y="37"/>
                </a:cubicBezTo>
                <a:cubicBezTo>
                  <a:pt x="74" y="37"/>
                  <a:pt x="73" y="36"/>
                  <a:pt x="72" y="36"/>
                </a:cubicBezTo>
                <a:cubicBezTo>
                  <a:pt x="70" y="35"/>
                  <a:pt x="68" y="35"/>
                  <a:pt x="66" y="35"/>
                </a:cubicBezTo>
                <a:cubicBezTo>
                  <a:pt x="64" y="35"/>
                  <a:pt x="62" y="35"/>
                  <a:pt x="60" y="36"/>
                </a:cubicBezTo>
                <a:cubicBezTo>
                  <a:pt x="58" y="37"/>
                  <a:pt x="57" y="38"/>
                  <a:pt x="55" y="39"/>
                </a:cubicBezTo>
                <a:cubicBezTo>
                  <a:pt x="54" y="41"/>
                  <a:pt x="53" y="43"/>
                  <a:pt x="52" y="44"/>
                </a:cubicBezTo>
                <a:cubicBezTo>
                  <a:pt x="51" y="46"/>
                  <a:pt x="51" y="48"/>
                  <a:pt x="51" y="50"/>
                </a:cubicBezTo>
                <a:cubicBezTo>
                  <a:pt x="51" y="52"/>
                  <a:pt x="51" y="53"/>
                  <a:pt x="51" y="54"/>
                </a:cubicBezTo>
                <a:cubicBezTo>
                  <a:pt x="44" y="54"/>
                  <a:pt x="44" y="54"/>
                  <a:pt x="44" y="54"/>
                </a:cubicBezTo>
                <a:cubicBezTo>
                  <a:pt x="44" y="53"/>
                  <a:pt x="44" y="52"/>
                  <a:pt x="44" y="50"/>
                </a:cubicBezTo>
                <a:close/>
                <a:moveTo>
                  <a:pt x="66" y="73"/>
                </a:moveTo>
                <a:cubicBezTo>
                  <a:pt x="61" y="73"/>
                  <a:pt x="57" y="71"/>
                  <a:pt x="53" y="68"/>
                </a:cubicBezTo>
                <a:cubicBezTo>
                  <a:pt x="49" y="73"/>
                  <a:pt x="49" y="73"/>
                  <a:pt x="49" y="73"/>
                </a:cubicBezTo>
                <a:cubicBezTo>
                  <a:pt x="49" y="59"/>
                  <a:pt x="49" y="59"/>
                  <a:pt x="49" y="59"/>
                </a:cubicBezTo>
                <a:cubicBezTo>
                  <a:pt x="62" y="59"/>
                  <a:pt x="62" y="59"/>
                  <a:pt x="62" y="59"/>
                </a:cubicBezTo>
                <a:cubicBezTo>
                  <a:pt x="58" y="64"/>
                  <a:pt x="58" y="64"/>
                  <a:pt x="58" y="64"/>
                </a:cubicBezTo>
                <a:cubicBezTo>
                  <a:pt x="59" y="64"/>
                  <a:pt x="59" y="64"/>
                  <a:pt x="60" y="65"/>
                </a:cubicBezTo>
                <a:cubicBezTo>
                  <a:pt x="62" y="66"/>
                  <a:pt x="64" y="66"/>
                  <a:pt x="66" y="66"/>
                </a:cubicBezTo>
                <a:cubicBezTo>
                  <a:pt x="68" y="66"/>
                  <a:pt x="70" y="66"/>
                  <a:pt x="72" y="65"/>
                </a:cubicBezTo>
                <a:cubicBezTo>
                  <a:pt x="74" y="64"/>
                  <a:pt x="76" y="63"/>
                  <a:pt x="77" y="61"/>
                </a:cubicBezTo>
                <a:cubicBezTo>
                  <a:pt x="79" y="60"/>
                  <a:pt x="80" y="58"/>
                  <a:pt x="81" y="57"/>
                </a:cubicBezTo>
                <a:cubicBezTo>
                  <a:pt x="82" y="55"/>
                  <a:pt x="82" y="53"/>
                  <a:pt x="82" y="50"/>
                </a:cubicBezTo>
                <a:cubicBezTo>
                  <a:pt x="82" y="49"/>
                  <a:pt x="82" y="48"/>
                  <a:pt x="81" y="47"/>
                </a:cubicBezTo>
                <a:cubicBezTo>
                  <a:pt x="89" y="47"/>
                  <a:pt x="89" y="47"/>
                  <a:pt x="89" y="47"/>
                </a:cubicBezTo>
                <a:cubicBezTo>
                  <a:pt x="89" y="48"/>
                  <a:pt x="89" y="49"/>
                  <a:pt x="89" y="50"/>
                </a:cubicBezTo>
                <a:cubicBezTo>
                  <a:pt x="89" y="63"/>
                  <a:pt x="79" y="73"/>
                  <a:pt x="66" y="7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" name="文本框 27"/>
          <p:cNvSpPr txBox="1"/>
          <p:nvPr/>
        </p:nvSpPr>
        <p:spPr>
          <a:xfrm>
            <a:off x="6630203" y="234392"/>
            <a:ext cx="1447832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 smtClean="0">
                <a:solidFill>
                  <a:prstClr val="white"/>
                </a:solidFill>
                <a:sym typeface="+mn-ea"/>
              </a:rPr>
              <a:t>第五章 数据抽取</a:t>
            </a:r>
            <a:endParaRPr lang="zh-CN" altLang="en-US" sz="1350" dirty="0">
              <a:solidFill>
                <a:prstClr val="white"/>
              </a:solidFill>
            </a:endParaRPr>
          </a:p>
          <a:p>
            <a:endParaRPr lang="zh-CN" altLang="en-US" sz="1350" dirty="0">
              <a:solidFill>
                <a:prstClr val="white"/>
              </a:solidFill>
            </a:endParaRPr>
          </a:p>
          <a:p>
            <a:endParaRPr lang="zh-CN" altLang="en-US" sz="1350" dirty="0">
              <a:solidFill>
                <a:prstClr val="white"/>
              </a:solidFill>
            </a:endParaRPr>
          </a:p>
        </p:txBody>
      </p:sp>
      <p:graphicFrame>
        <p:nvGraphicFramePr>
          <p:cNvPr id="10" name="图示 9"/>
          <p:cNvGraphicFramePr/>
          <p:nvPr/>
        </p:nvGraphicFramePr>
        <p:xfrm>
          <a:off x="484666" y="1199680"/>
          <a:ext cx="8092117" cy="19847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12" name="文本框 11"/>
          <p:cNvSpPr txBox="1"/>
          <p:nvPr/>
        </p:nvSpPr>
        <p:spPr>
          <a:xfrm>
            <a:off x="2214761" y="2154815"/>
            <a:ext cx="6215136" cy="9233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dirty="0" smtClean="0"/>
              <a:t>从</a:t>
            </a:r>
            <a:r>
              <a:rPr lang="zh-CN" altLang="en-US" dirty="0"/>
              <a:t>“核心对象”，“通用”，选择“</a:t>
            </a:r>
            <a:r>
              <a:rPr lang="en-US" altLang="zh-CN" dirty="0"/>
              <a:t>START”</a:t>
            </a:r>
            <a:r>
              <a:rPr lang="zh-CN" altLang="en-US" dirty="0"/>
              <a:t>组件，双击添加到右侧编辑工作区，双击“</a:t>
            </a:r>
            <a:r>
              <a:rPr lang="en-US" altLang="zh-CN" dirty="0"/>
              <a:t>START”</a:t>
            </a:r>
            <a:r>
              <a:rPr lang="zh-CN" altLang="en-US" dirty="0"/>
              <a:t>进入属性设置，设置作业的调度方式。如图</a:t>
            </a:r>
            <a:r>
              <a:rPr lang="en-US" altLang="zh-CN" dirty="0" smtClean="0"/>
              <a:t>5-15</a:t>
            </a:r>
            <a:r>
              <a:rPr lang="zh-CN" altLang="en-US" dirty="0" smtClean="0"/>
              <a:t>所</a:t>
            </a:r>
            <a:r>
              <a:rPr lang="zh-CN" altLang="en-US" dirty="0"/>
              <a:t>示。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4220529" y="5719752"/>
            <a:ext cx="3059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dirty="0"/>
              <a:t>图</a:t>
            </a:r>
            <a:r>
              <a:rPr lang="en-US" altLang="zh-CN" dirty="0" smtClean="0"/>
              <a:t>5-15 </a:t>
            </a:r>
            <a:r>
              <a:rPr lang="zh-CN" altLang="zh-CN" dirty="0"/>
              <a:t>“</a:t>
            </a:r>
            <a:r>
              <a:rPr lang="en-US" altLang="zh-CN" dirty="0"/>
              <a:t>START</a:t>
            </a:r>
            <a:r>
              <a:rPr lang="zh-CN" altLang="zh-CN" dirty="0"/>
              <a:t>”属性设置</a:t>
            </a:r>
            <a:endParaRPr lang="zh-CN" altLang="en-US" dirty="0"/>
          </a:p>
        </p:txBody>
      </p:sp>
      <p:pic>
        <p:nvPicPr>
          <p:cNvPr id="27" name="图片 26"/>
          <p:cNvPicPr/>
          <p:nvPr/>
        </p:nvPicPr>
        <p:blipFill>
          <a:blip r:embed="rId6"/>
          <a:stretch>
            <a:fillRect/>
          </a:stretch>
        </p:blipFill>
        <p:spPr>
          <a:xfrm>
            <a:off x="477204" y="3260158"/>
            <a:ext cx="3743325" cy="2828925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21" name="任意多边形 20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2" name="任意多边形 21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3" name="任意多边形 22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24" name="矩形 23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6" name="文本框 6"/>
          <p:cNvSpPr txBox="1"/>
          <p:nvPr/>
        </p:nvSpPr>
        <p:spPr>
          <a:xfrm>
            <a:off x="607500" y="177284"/>
            <a:ext cx="2370455" cy="32258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2100" b="1" spc="225" dirty="0" smtClean="0">
                <a:solidFill>
                  <a:prstClr val="white"/>
                </a:solidFill>
                <a:sym typeface="+mn-ea"/>
              </a:rPr>
              <a:t>5.4 </a:t>
            </a:r>
            <a:r>
              <a:rPr lang="zh-CN" altLang="en-US" sz="2100" b="1" spc="225" dirty="0" smtClean="0">
                <a:solidFill>
                  <a:prstClr val="white"/>
                </a:solidFill>
                <a:sym typeface="+mn-ea"/>
              </a:rPr>
              <a:t>增量数据抽取</a:t>
            </a:r>
            <a:endParaRPr lang="zh-CN" altLang="en-US" sz="2100" b="1" spc="225" dirty="0">
              <a:solidFill>
                <a:prstClr val="white"/>
              </a:solidFill>
            </a:endParaRPr>
          </a:p>
        </p:txBody>
      </p:sp>
      <p:sp>
        <p:nvSpPr>
          <p:cNvPr id="29" name="Freeform 142"/>
          <p:cNvSpPr>
            <a:spLocks noEditPoints="1"/>
          </p:cNvSpPr>
          <p:nvPr/>
        </p:nvSpPr>
        <p:spPr bwMode="auto">
          <a:xfrm>
            <a:off x="126487" y="216716"/>
            <a:ext cx="382471" cy="244300"/>
          </a:xfrm>
          <a:custGeom>
            <a:avLst/>
            <a:gdLst>
              <a:gd name="T0" fmla="*/ 108 w 128"/>
              <a:gd name="T1" fmla="*/ 26 h 88"/>
              <a:gd name="T2" fmla="*/ 75 w 128"/>
              <a:gd name="T3" fmla="*/ 0 h 88"/>
              <a:gd name="T4" fmla="*/ 46 w 128"/>
              <a:gd name="T5" fmla="*/ 15 h 88"/>
              <a:gd name="T6" fmla="*/ 34 w 128"/>
              <a:gd name="T7" fmla="*/ 11 h 88"/>
              <a:gd name="T8" fmla="*/ 15 w 128"/>
              <a:gd name="T9" fmla="*/ 30 h 88"/>
              <a:gd name="T10" fmla="*/ 16 w 128"/>
              <a:gd name="T11" fmla="*/ 35 h 88"/>
              <a:gd name="T12" fmla="*/ 0 w 128"/>
              <a:gd name="T13" fmla="*/ 61 h 88"/>
              <a:gd name="T14" fmla="*/ 27 w 128"/>
              <a:gd name="T15" fmla="*/ 88 h 88"/>
              <a:gd name="T16" fmla="*/ 96 w 128"/>
              <a:gd name="T17" fmla="*/ 88 h 88"/>
              <a:gd name="T18" fmla="*/ 128 w 128"/>
              <a:gd name="T19" fmla="*/ 56 h 88"/>
              <a:gd name="T20" fmla="*/ 108 w 128"/>
              <a:gd name="T21" fmla="*/ 26 h 88"/>
              <a:gd name="T22" fmla="*/ 44 w 128"/>
              <a:gd name="T23" fmla="*/ 50 h 88"/>
              <a:gd name="T24" fmla="*/ 66 w 128"/>
              <a:gd name="T25" fmla="*/ 28 h 88"/>
              <a:gd name="T26" fmla="*/ 80 w 128"/>
              <a:gd name="T27" fmla="*/ 32 h 88"/>
              <a:gd name="T28" fmla="*/ 84 w 128"/>
              <a:gd name="T29" fmla="*/ 28 h 88"/>
              <a:gd name="T30" fmla="*/ 84 w 128"/>
              <a:gd name="T31" fmla="*/ 42 h 88"/>
              <a:gd name="T32" fmla="*/ 70 w 128"/>
              <a:gd name="T33" fmla="*/ 42 h 88"/>
              <a:gd name="T34" fmla="*/ 75 w 128"/>
              <a:gd name="T35" fmla="*/ 37 h 88"/>
              <a:gd name="T36" fmla="*/ 72 w 128"/>
              <a:gd name="T37" fmla="*/ 36 h 88"/>
              <a:gd name="T38" fmla="*/ 66 w 128"/>
              <a:gd name="T39" fmla="*/ 35 h 88"/>
              <a:gd name="T40" fmla="*/ 60 w 128"/>
              <a:gd name="T41" fmla="*/ 36 h 88"/>
              <a:gd name="T42" fmla="*/ 55 w 128"/>
              <a:gd name="T43" fmla="*/ 39 h 88"/>
              <a:gd name="T44" fmla="*/ 52 w 128"/>
              <a:gd name="T45" fmla="*/ 44 h 88"/>
              <a:gd name="T46" fmla="*/ 51 w 128"/>
              <a:gd name="T47" fmla="*/ 50 h 88"/>
              <a:gd name="T48" fmla="*/ 51 w 128"/>
              <a:gd name="T49" fmla="*/ 54 h 88"/>
              <a:gd name="T50" fmla="*/ 44 w 128"/>
              <a:gd name="T51" fmla="*/ 54 h 88"/>
              <a:gd name="T52" fmla="*/ 44 w 128"/>
              <a:gd name="T53" fmla="*/ 50 h 88"/>
              <a:gd name="T54" fmla="*/ 66 w 128"/>
              <a:gd name="T55" fmla="*/ 73 h 88"/>
              <a:gd name="T56" fmla="*/ 53 w 128"/>
              <a:gd name="T57" fmla="*/ 68 h 88"/>
              <a:gd name="T58" fmla="*/ 49 w 128"/>
              <a:gd name="T59" fmla="*/ 73 h 88"/>
              <a:gd name="T60" fmla="*/ 49 w 128"/>
              <a:gd name="T61" fmla="*/ 59 h 88"/>
              <a:gd name="T62" fmla="*/ 62 w 128"/>
              <a:gd name="T63" fmla="*/ 59 h 88"/>
              <a:gd name="T64" fmla="*/ 58 w 128"/>
              <a:gd name="T65" fmla="*/ 64 h 88"/>
              <a:gd name="T66" fmla="*/ 60 w 128"/>
              <a:gd name="T67" fmla="*/ 65 h 88"/>
              <a:gd name="T68" fmla="*/ 66 w 128"/>
              <a:gd name="T69" fmla="*/ 66 h 88"/>
              <a:gd name="T70" fmla="*/ 72 w 128"/>
              <a:gd name="T71" fmla="*/ 65 h 88"/>
              <a:gd name="T72" fmla="*/ 77 w 128"/>
              <a:gd name="T73" fmla="*/ 61 h 88"/>
              <a:gd name="T74" fmla="*/ 81 w 128"/>
              <a:gd name="T75" fmla="*/ 57 h 88"/>
              <a:gd name="T76" fmla="*/ 82 w 128"/>
              <a:gd name="T77" fmla="*/ 50 h 88"/>
              <a:gd name="T78" fmla="*/ 81 w 128"/>
              <a:gd name="T79" fmla="*/ 47 h 88"/>
              <a:gd name="T80" fmla="*/ 89 w 128"/>
              <a:gd name="T81" fmla="*/ 47 h 88"/>
              <a:gd name="T82" fmla="*/ 89 w 128"/>
              <a:gd name="T83" fmla="*/ 50 h 88"/>
              <a:gd name="T84" fmla="*/ 66 w 128"/>
              <a:gd name="T85" fmla="*/ 73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28" h="88">
                <a:moveTo>
                  <a:pt x="108" y="26"/>
                </a:moveTo>
                <a:cubicBezTo>
                  <a:pt x="104" y="11"/>
                  <a:pt x="91" y="0"/>
                  <a:pt x="75" y="0"/>
                </a:cubicBezTo>
                <a:cubicBezTo>
                  <a:pt x="63" y="0"/>
                  <a:pt x="52" y="6"/>
                  <a:pt x="46" y="15"/>
                </a:cubicBezTo>
                <a:cubicBezTo>
                  <a:pt x="43" y="13"/>
                  <a:pt x="38" y="11"/>
                  <a:pt x="34" y="11"/>
                </a:cubicBezTo>
                <a:cubicBezTo>
                  <a:pt x="24" y="11"/>
                  <a:pt x="15" y="20"/>
                  <a:pt x="15" y="30"/>
                </a:cubicBezTo>
                <a:cubicBezTo>
                  <a:pt x="15" y="32"/>
                  <a:pt x="16" y="34"/>
                  <a:pt x="16" y="35"/>
                </a:cubicBezTo>
                <a:cubicBezTo>
                  <a:pt x="7" y="40"/>
                  <a:pt x="0" y="49"/>
                  <a:pt x="0" y="61"/>
                </a:cubicBezTo>
                <a:cubicBezTo>
                  <a:pt x="0" y="76"/>
                  <a:pt x="12" y="88"/>
                  <a:pt x="27" y="88"/>
                </a:cubicBezTo>
                <a:cubicBezTo>
                  <a:pt x="96" y="88"/>
                  <a:pt x="96" y="88"/>
                  <a:pt x="96" y="88"/>
                </a:cubicBezTo>
                <a:cubicBezTo>
                  <a:pt x="114" y="88"/>
                  <a:pt x="128" y="74"/>
                  <a:pt x="128" y="56"/>
                </a:cubicBezTo>
                <a:cubicBezTo>
                  <a:pt x="128" y="42"/>
                  <a:pt x="120" y="31"/>
                  <a:pt x="108" y="26"/>
                </a:cubicBezTo>
                <a:close/>
                <a:moveTo>
                  <a:pt x="44" y="50"/>
                </a:moveTo>
                <a:cubicBezTo>
                  <a:pt x="44" y="38"/>
                  <a:pt x="54" y="28"/>
                  <a:pt x="66" y="28"/>
                </a:cubicBezTo>
                <a:cubicBezTo>
                  <a:pt x="71" y="28"/>
                  <a:pt x="76" y="30"/>
                  <a:pt x="80" y="32"/>
                </a:cubicBezTo>
                <a:cubicBezTo>
                  <a:pt x="84" y="28"/>
                  <a:pt x="84" y="28"/>
                  <a:pt x="84" y="28"/>
                </a:cubicBezTo>
                <a:cubicBezTo>
                  <a:pt x="84" y="42"/>
                  <a:pt x="84" y="42"/>
                  <a:pt x="84" y="42"/>
                </a:cubicBezTo>
                <a:cubicBezTo>
                  <a:pt x="70" y="42"/>
                  <a:pt x="70" y="42"/>
                  <a:pt x="70" y="42"/>
                </a:cubicBezTo>
                <a:cubicBezTo>
                  <a:pt x="75" y="37"/>
                  <a:pt x="75" y="37"/>
                  <a:pt x="75" y="37"/>
                </a:cubicBezTo>
                <a:cubicBezTo>
                  <a:pt x="74" y="37"/>
                  <a:pt x="73" y="36"/>
                  <a:pt x="72" y="36"/>
                </a:cubicBezTo>
                <a:cubicBezTo>
                  <a:pt x="70" y="35"/>
                  <a:pt x="68" y="35"/>
                  <a:pt x="66" y="35"/>
                </a:cubicBezTo>
                <a:cubicBezTo>
                  <a:pt x="64" y="35"/>
                  <a:pt x="62" y="35"/>
                  <a:pt x="60" y="36"/>
                </a:cubicBezTo>
                <a:cubicBezTo>
                  <a:pt x="58" y="37"/>
                  <a:pt x="57" y="38"/>
                  <a:pt x="55" y="39"/>
                </a:cubicBezTo>
                <a:cubicBezTo>
                  <a:pt x="54" y="41"/>
                  <a:pt x="53" y="43"/>
                  <a:pt x="52" y="44"/>
                </a:cubicBezTo>
                <a:cubicBezTo>
                  <a:pt x="51" y="46"/>
                  <a:pt x="51" y="48"/>
                  <a:pt x="51" y="50"/>
                </a:cubicBezTo>
                <a:cubicBezTo>
                  <a:pt x="51" y="52"/>
                  <a:pt x="51" y="53"/>
                  <a:pt x="51" y="54"/>
                </a:cubicBezTo>
                <a:cubicBezTo>
                  <a:pt x="44" y="54"/>
                  <a:pt x="44" y="54"/>
                  <a:pt x="44" y="54"/>
                </a:cubicBezTo>
                <a:cubicBezTo>
                  <a:pt x="44" y="53"/>
                  <a:pt x="44" y="52"/>
                  <a:pt x="44" y="50"/>
                </a:cubicBezTo>
                <a:close/>
                <a:moveTo>
                  <a:pt x="66" y="73"/>
                </a:moveTo>
                <a:cubicBezTo>
                  <a:pt x="61" y="73"/>
                  <a:pt x="57" y="71"/>
                  <a:pt x="53" y="68"/>
                </a:cubicBezTo>
                <a:cubicBezTo>
                  <a:pt x="49" y="73"/>
                  <a:pt x="49" y="73"/>
                  <a:pt x="49" y="73"/>
                </a:cubicBezTo>
                <a:cubicBezTo>
                  <a:pt x="49" y="59"/>
                  <a:pt x="49" y="59"/>
                  <a:pt x="49" y="59"/>
                </a:cubicBezTo>
                <a:cubicBezTo>
                  <a:pt x="62" y="59"/>
                  <a:pt x="62" y="59"/>
                  <a:pt x="62" y="59"/>
                </a:cubicBezTo>
                <a:cubicBezTo>
                  <a:pt x="58" y="64"/>
                  <a:pt x="58" y="64"/>
                  <a:pt x="58" y="64"/>
                </a:cubicBezTo>
                <a:cubicBezTo>
                  <a:pt x="59" y="64"/>
                  <a:pt x="59" y="64"/>
                  <a:pt x="60" y="65"/>
                </a:cubicBezTo>
                <a:cubicBezTo>
                  <a:pt x="62" y="66"/>
                  <a:pt x="64" y="66"/>
                  <a:pt x="66" y="66"/>
                </a:cubicBezTo>
                <a:cubicBezTo>
                  <a:pt x="68" y="66"/>
                  <a:pt x="70" y="66"/>
                  <a:pt x="72" y="65"/>
                </a:cubicBezTo>
                <a:cubicBezTo>
                  <a:pt x="74" y="64"/>
                  <a:pt x="76" y="63"/>
                  <a:pt x="77" y="61"/>
                </a:cubicBezTo>
                <a:cubicBezTo>
                  <a:pt x="79" y="60"/>
                  <a:pt x="80" y="58"/>
                  <a:pt x="81" y="57"/>
                </a:cubicBezTo>
                <a:cubicBezTo>
                  <a:pt x="82" y="55"/>
                  <a:pt x="82" y="53"/>
                  <a:pt x="82" y="50"/>
                </a:cubicBezTo>
                <a:cubicBezTo>
                  <a:pt x="82" y="49"/>
                  <a:pt x="82" y="48"/>
                  <a:pt x="81" y="47"/>
                </a:cubicBezTo>
                <a:cubicBezTo>
                  <a:pt x="89" y="47"/>
                  <a:pt x="89" y="47"/>
                  <a:pt x="89" y="47"/>
                </a:cubicBezTo>
                <a:cubicBezTo>
                  <a:pt x="89" y="48"/>
                  <a:pt x="89" y="49"/>
                  <a:pt x="89" y="50"/>
                </a:cubicBezTo>
                <a:cubicBezTo>
                  <a:pt x="89" y="63"/>
                  <a:pt x="79" y="73"/>
                  <a:pt x="66" y="7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" name="文本框 27"/>
          <p:cNvSpPr txBox="1"/>
          <p:nvPr/>
        </p:nvSpPr>
        <p:spPr>
          <a:xfrm>
            <a:off x="6630203" y="234392"/>
            <a:ext cx="1447832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 smtClean="0">
                <a:solidFill>
                  <a:prstClr val="white"/>
                </a:solidFill>
                <a:sym typeface="+mn-ea"/>
              </a:rPr>
              <a:t>第五章 数据抽取</a:t>
            </a:r>
            <a:endParaRPr lang="zh-CN" altLang="en-US" sz="1350" dirty="0">
              <a:solidFill>
                <a:prstClr val="white"/>
              </a:solidFill>
            </a:endParaRPr>
          </a:p>
          <a:p>
            <a:endParaRPr lang="zh-CN" altLang="en-US" sz="1350" dirty="0">
              <a:solidFill>
                <a:prstClr val="white"/>
              </a:solidFill>
            </a:endParaRPr>
          </a:p>
          <a:p>
            <a:endParaRPr lang="zh-CN" altLang="en-US" sz="1350" dirty="0">
              <a:solidFill>
                <a:prstClr val="white"/>
              </a:solidFill>
            </a:endParaRPr>
          </a:p>
        </p:txBody>
      </p:sp>
      <p:graphicFrame>
        <p:nvGraphicFramePr>
          <p:cNvPr id="10" name="图示 9"/>
          <p:cNvGraphicFramePr/>
          <p:nvPr/>
        </p:nvGraphicFramePr>
        <p:xfrm>
          <a:off x="484666" y="1199680"/>
          <a:ext cx="8092117" cy="19847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12" name="文本框 11"/>
          <p:cNvSpPr txBox="1"/>
          <p:nvPr/>
        </p:nvSpPr>
        <p:spPr>
          <a:xfrm>
            <a:off x="2214761" y="2154815"/>
            <a:ext cx="6215136" cy="9233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zh-CN" dirty="0"/>
              <a:t>“转化”属性设置相对简单，在“转化文件名”指定之前创建的转化文件“增量抽取源表生成</a:t>
            </a:r>
            <a:r>
              <a:rPr lang="en-US" altLang="zh-CN" dirty="0"/>
              <a:t>.</a:t>
            </a:r>
            <a:r>
              <a:rPr lang="en-US" altLang="zh-CN" dirty="0" err="1"/>
              <a:t>ktr</a:t>
            </a:r>
            <a:r>
              <a:rPr lang="zh-CN" altLang="zh-CN" dirty="0"/>
              <a:t>”，指定后，在文本框中出现的内容是环境变量表示形式，如图</a:t>
            </a:r>
            <a:r>
              <a:rPr lang="en-US" altLang="zh-CN" dirty="0" smtClean="0"/>
              <a:t>5-16</a:t>
            </a:r>
            <a:r>
              <a:rPr lang="zh-CN" altLang="zh-CN" dirty="0" smtClean="0"/>
              <a:t>所</a:t>
            </a:r>
            <a:r>
              <a:rPr lang="zh-CN" altLang="zh-CN" dirty="0"/>
              <a:t>示。</a:t>
            </a:r>
            <a:endParaRPr lang="zh-CN" altLang="en-US" dirty="0"/>
          </a:p>
        </p:txBody>
      </p:sp>
      <p:pic>
        <p:nvPicPr>
          <p:cNvPr id="28" name="图片 27"/>
          <p:cNvPicPr/>
          <p:nvPr/>
        </p:nvPicPr>
        <p:blipFill>
          <a:blip r:embed="rId6"/>
          <a:stretch>
            <a:fillRect/>
          </a:stretch>
        </p:blipFill>
        <p:spPr>
          <a:xfrm>
            <a:off x="484666" y="3251334"/>
            <a:ext cx="5132363" cy="1773512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508958" y="5124429"/>
            <a:ext cx="22813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图</a:t>
            </a:r>
            <a:r>
              <a:rPr lang="en-US" altLang="zh-CN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5-16 </a:t>
            </a:r>
            <a:r>
              <a:rPr lang="zh-CN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转换属性设置</a:t>
            </a:r>
            <a:endParaRPr lang="zh-CN" alt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21" name="任意多边形 20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2" name="任意多边形 21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3" name="任意多边形 22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24" name="矩形 23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6" name="文本框 6"/>
          <p:cNvSpPr txBox="1"/>
          <p:nvPr/>
        </p:nvSpPr>
        <p:spPr>
          <a:xfrm>
            <a:off x="607500" y="177284"/>
            <a:ext cx="2370455" cy="32258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2100" b="1" spc="225" dirty="0" smtClean="0">
                <a:solidFill>
                  <a:prstClr val="white"/>
                </a:solidFill>
                <a:sym typeface="+mn-ea"/>
              </a:rPr>
              <a:t>5.4 </a:t>
            </a:r>
            <a:r>
              <a:rPr lang="zh-CN" altLang="en-US" sz="2100" b="1" spc="225" dirty="0" smtClean="0">
                <a:solidFill>
                  <a:prstClr val="white"/>
                </a:solidFill>
                <a:sym typeface="+mn-ea"/>
              </a:rPr>
              <a:t>增量数据抽取</a:t>
            </a:r>
            <a:endParaRPr lang="zh-CN" altLang="en-US" sz="2100" b="1" spc="225" dirty="0">
              <a:solidFill>
                <a:prstClr val="white"/>
              </a:solidFill>
            </a:endParaRPr>
          </a:p>
        </p:txBody>
      </p:sp>
      <p:sp>
        <p:nvSpPr>
          <p:cNvPr id="29" name="Freeform 142"/>
          <p:cNvSpPr>
            <a:spLocks noEditPoints="1"/>
          </p:cNvSpPr>
          <p:nvPr/>
        </p:nvSpPr>
        <p:spPr bwMode="auto">
          <a:xfrm>
            <a:off x="126487" y="216716"/>
            <a:ext cx="382471" cy="244300"/>
          </a:xfrm>
          <a:custGeom>
            <a:avLst/>
            <a:gdLst>
              <a:gd name="T0" fmla="*/ 108 w 128"/>
              <a:gd name="T1" fmla="*/ 26 h 88"/>
              <a:gd name="T2" fmla="*/ 75 w 128"/>
              <a:gd name="T3" fmla="*/ 0 h 88"/>
              <a:gd name="T4" fmla="*/ 46 w 128"/>
              <a:gd name="T5" fmla="*/ 15 h 88"/>
              <a:gd name="T6" fmla="*/ 34 w 128"/>
              <a:gd name="T7" fmla="*/ 11 h 88"/>
              <a:gd name="T8" fmla="*/ 15 w 128"/>
              <a:gd name="T9" fmla="*/ 30 h 88"/>
              <a:gd name="T10" fmla="*/ 16 w 128"/>
              <a:gd name="T11" fmla="*/ 35 h 88"/>
              <a:gd name="T12" fmla="*/ 0 w 128"/>
              <a:gd name="T13" fmla="*/ 61 h 88"/>
              <a:gd name="T14" fmla="*/ 27 w 128"/>
              <a:gd name="T15" fmla="*/ 88 h 88"/>
              <a:gd name="T16" fmla="*/ 96 w 128"/>
              <a:gd name="T17" fmla="*/ 88 h 88"/>
              <a:gd name="T18" fmla="*/ 128 w 128"/>
              <a:gd name="T19" fmla="*/ 56 h 88"/>
              <a:gd name="T20" fmla="*/ 108 w 128"/>
              <a:gd name="T21" fmla="*/ 26 h 88"/>
              <a:gd name="T22" fmla="*/ 44 w 128"/>
              <a:gd name="T23" fmla="*/ 50 h 88"/>
              <a:gd name="T24" fmla="*/ 66 w 128"/>
              <a:gd name="T25" fmla="*/ 28 h 88"/>
              <a:gd name="T26" fmla="*/ 80 w 128"/>
              <a:gd name="T27" fmla="*/ 32 h 88"/>
              <a:gd name="T28" fmla="*/ 84 w 128"/>
              <a:gd name="T29" fmla="*/ 28 h 88"/>
              <a:gd name="T30" fmla="*/ 84 w 128"/>
              <a:gd name="T31" fmla="*/ 42 h 88"/>
              <a:gd name="T32" fmla="*/ 70 w 128"/>
              <a:gd name="T33" fmla="*/ 42 h 88"/>
              <a:gd name="T34" fmla="*/ 75 w 128"/>
              <a:gd name="T35" fmla="*/ 37 h 88"/>
              <a:gd name="T36" fmla="*/ 72 w 128"/>
              <a:gd name="T37" fmla="*/ 36 h 88"/>
              <a:gd name="T38" fmla="*/ 66 w 128"/>
              <a:gd name="T39" fmla="*/ 35 h 88"/>
              <a:gd name="T40" fmla="*/ 60 w 128"/>
              <a:gd name="T41" fmla="*/ 36 h 88"/>
              <a:gd name="T42" fmla="*/ 55 w 128"/>
              <a:gd name="T43" fmla="*/ 39 h 88"/>
              <a:gd name="T44" fmla="*/ 52 w 128"/>
              <a:gd name="T45" fmla="*/ 44 h 88"/>
              <a:gd name="T46" fmla="*/ 51 w 128"/>
              <a:gd name="T47" fmla="*/ 50 h 88"/>
              <a:gd name="T48" fmla="*/ 51 w 128"/>
              <a:gd name="T49" fmla="*/ 54 h 88"/>
              <a:gd name="T50" fmla="*/ 44 w 128"/>
              <a:gd name="T51" fmla="*/ 54 h 88"/>
              <a:gd name="T52" fmla="*/ 44 w 128"/>
              <a:gd name="T53" fmla="*/ 50 h 88"/>
              <a:gd name="T54" fmla="*/ 66 w 128"/>
              <a:gd name="T55" fmla="*/ 73 h 88"/>
              <a:gd name="T56" fmla="*/ 53 w 128"/>
              <a:gd name="T57" fmla="*/ 68 h 88"/>
              <a:gd name="T58" fmla="*/ 49 w 128"/>
              <a:gd name="T59" fmla="*/ 73 h 88"/>
              <a:gd name="T60" fmla="*/ 49 w 128"/>
              <a:gd name="T61" fmla="*/ 59 h 88"/>
              <a:gd name="T62" fmla="*/ 62 w 128"/>
              <a:gd name="T63" fmla="*/ 59 h 88"/>
              <a:gd name="T64" fmla="*/ 58 w 128"/>
              <a:gd name="T65" fmla="*/ 64 h 88"/>
              <a:gd name="T66" fmla="*/ 60 w 128"/>
              <a:gd name="T67" fmla="*/ 65 h 88"/>
              <a:gd name="T68" fmla="*/ 66 w 128"/>
              <a:gd name="T69" fmla="*/ 66 h 88"/>
              <a:gd name="T70" fmla="*/ 72 w 128"/>
              <a:gd name="T71" fmla="*/ 65 h 88"/>
              <a:gd name="T72" fmla="*/ 77 w 128"/>
              <a:gd name="T73" fmla="*/ 61 h 88"/>
              <a:gd name="T74" fmla="*/ 81 w 128"/>
              <a:gd name="T75" fmla="*/ 57 h 88"/>
              <a:gd name="T76" fmla="*/ 82 w 128"/>
              <a:gd name="T77" fmla="*/ 50 h 88"/>
              <a:gd name="T78" fmla="*/ 81 w 128"/>
              <a:gd name="T79" fmla="*/ 47 h 88"/>
              <a:gd name="T80" fmla="*/ 89 w 128"/>
              <a:gd name="T81" fmla="*/ 47 h 88"/>
              <a:gd name="T82" fmla="*/ 89 w 128"/>
              <a:gd name="T83" fmla="*/ 50 h 88"/>
              <a:gd name="T84" fmla="*/ 66 w 128"/>
              <a:gd name="T85" fmla="*/ 73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28" h="88">
                <a:moveTo>
                  <a:pt x="108" y="26"/>
                </a:moveTo>
                <a:cubicBezTo>
                  <a:pt x="104" y="11"/>
                  <a:pt x="91" y="0"/>
                  <a:pt x="75" y="0"/>
                </a:cubicBezTo>
                <a:cubicBezTo>
                  <a:pt x="63" y="0"/>
                  <a:pt x="52" y="6"/>
                  <a:pt x="46" y="15"/>
                </a:cubicBezTo>
                <a:cubicBezTo>
                  <a:pt x="43" y="13"/>
                  <a:pt x="38" y="11"/>
                  <a:pt x="34" y="11"/>
                </a:cubicBezTo>
                <a:cubicBezTo>
                  <a:pt x="24" y="11"/>
                  <a:pt x="15" y="20"/>
                  <a:pt x="15" y="30"/>
                </a:cubicBezTo>
                <a:cubicBezTo>
                  <a:pt x="15" y="32"/>
                  <a:pt x="16" y="34"/>
                  <a:pt x="16" y="35"/>
                </a:cubicBezTo>
                <a:cubicBezTo>
                  <a:pt x="7" y="40"/>
                  <a:pt x="0" y="49"/>
                  <a:pt x="0" y="61"/>
                </a:cubicBezTo>
                <a:cubicBezTo>
                  <a:pt x="0" y="76"/>
                  <a:pt x="12" y="88"/>
                  <a:pt x="27" y="88"/>
                </a:cubicBezTo>
                <a:cubicBezTo>
                  <a:pt x="96" y="88"/>
                  <a:pt x="96" y="88"/>
                  <a:pt x="96" y="88"/>
                </a:cubicBezTo>
                <a:cubicBezTo>
                  <a:pt x="114" y="88"/>
                  <a:pt x="128" y="74"/>
                  <a:pt x="128" y="56"/>
                </a:cubicBezTo>
                <a:cubicBezTo>
                  <a:pt x="128" y="42"/>
                  <a:pt x="120" y="31"/>
                  <a:pt x="108" y="26"/>
                </a:cubicBezTo>
                <a:close/>
                <a:moveTo>
                  <a:pt x="44" y="50"/>
                </a:moveTo>
                <a:cubicBezTo>
                  <a:pt x="44" y="38"/>
                  <a:pt x="54" y="28"/>
                  <a:pt x="66" y="28"/>
                </a:cubicBezTo>
                <a:cubicBezTo>
                  <a:pt x="71" y="28"/>
                  <a:pt x="76" y="30"/>
                  <a:pt x="80" y="32"/>
                </a:cubicBezTo>
                <a:cubicBezTo>
                  <a:pt x="84" y="28"/>
                  <a:pt x="84" y="28"/>
                  <a:pt x="84" y="28"/>
                </a:cubicBezTo>
                <a:cubicBezTo>
                  <a:pt x="84" y="42"/>
                  <a:pt x="84" y="42"/>
                  <a:pt x="84" y="42"/>
                </a:cubicBezTo>
                <a:cubicBezTo>
                  <a:pt x="70" y="42"/>
                  <a:pt x="70" y="42"/>
                  <a:pt x="70" y="42"/>
                </a:cubicBezTo>
                <a:cubicBezTo>
                  <a:pt x="75" y="37"/>
                  <a:pt x="75" y="37"/>
                  <a:pt x="75" y="37"/>
                </a:cubicBezTo>
                <a:cubicBezTo>
                  <a:pt x="74" y="37"/>
                  <a:pt x="73" y="36"/>
                  <a:pt x="72" y="36"/>
                </a:cubicBezTo>
                <a:cubicBezTo>
                  <a:pt x="70" y="35"/>
                  <a:pt x="68" y="35"/>
                  <a:pt x="66" y="35"/>
                </a:cubicBezTo>
                <a:cubicBezTo>
                  <a:pt x="64" y="35"/>
                  <a:pt x="62" y="35"/>
                  <a:pt x="60" y="36"/>
                </a:cubicBezTo>
                <a:cubicBezTo>
                  <a:pt x="58" y="37"/>
                  <a:pt x="57" y="38"/>
                  <a:pt x="55" y="39"/>
                </a:cubicBezTo>
                <a:cubicBezTo>
                  <a:pt x="54" y="41"/>
                  <a:pt x="53" y="43"/>
                  <a:pt x="52" y="44"/>
                </a:cubicBezTo>
                <a:cubicBezTo>
                  <a:pt x="51" y="46"/>
                  <a:pt x="51" y="48"/>
                  <a:pt x="51" y="50"/>
                </a:cubicBezTo>
                <a:cubicBezTo>
                  <a:pt x="51" y="52"/>
                  <a:pt x="51" y="53"/>
                  <a:pt x="51" y="54"/>
                </a:cubicBezTo>
                <a:cubicBezTo>
                  <a:pt x="44" y="54"/>
                  <a:pt x="44" y="54"/>
                  <a:pt x="44" y="54"/>
                </a:cubicBezTo>
                <a:cubicBezTo>
                  <a:pt x="44" y="53"/>
                  <a:pt x="44" y="52"/>
                  <a:pt x="44" y="50"/>
                </a:cubicBezTo>
                <a:close/>
                <a:moveTo>
                  <a:pt x="66" y="73"/>
                </a:moveTo>
                <a:cubicBezTo>
                  <a:pt x="61" y="73"/>
                  <a:pt x="57" y="71"/>
                  <a:pt x="53" y="68"/>
                </a:cubicBezTo>
                <a:cubicBezTo>
                  <a:pt x="49" y="73"/>
                  <a:pt x="49" y="73"/>
                  <a:pt x="49" y="73"/>
                </a:cubicBezTo>
                <a:cubicBezTo>
                  <a:pt x="49" y="59"/>
                  <a:pt x="49" y="59"/>
                  <a:pt x="49" y="59"/>
                </a:cubicBezTo>
                <a:cubicBezTo>
                  <a:pt x="62" y="59"/>
                  <a:pt x="62" y="59"/>
                  <a:pt x="62" y="59"/>
                </a:cubicBezTo>
                <a:cubicBezTo>
                  <a:pt x="58" y="64"/>
                  <a:pt x="58" y="64"/>
                  <a:pt x="58" y="64"/>
                </a:cubicBezTo>
                <a:cubicBezTo>
                  <a:pt x="59" y="64"/>
                  <a:pt x="59" y="64"/>
                  <a:pt x="60" y="65"/>
                </a:cubicBezTo>
                <a:cubicBezTo>
                  <a:pt x="62" y="66"/>
                  <a:pt x="64" y="66"/>
                  <a:pt x="66" y="66"/>
                </a:cubicBezTo>
                <a:cubicBezTo>
                  <a:pt x="68" y="66"/>
                  <a:pt x="70" y="66"/>
                  <a:pt x="72" y="65"/>
                </a:cubicBezTo>
                <a:cubicBezTo>
                  <a:pt x="74" y="64"/>
                  <a:pt x="76" y="63"/>
                  <a:pt x="77" y="61"/>
                </a:cubicBezTo>
                <a:cubicBezTo>
                  <a:pt x="79" y="60"/>
                  <a:pt x="80" y="58"/>
                  <a:pt x="81" y="57"/>
                </a:cubicBezTo>
                <a:cubicBezTo>
                  <a:pt x="82" y="55"/>
                  <a:pt x="82" y="53"/>
                  <a:pt x="82" y="50"/>
                </a:cubicBezTo>
                <a:cubicBezTo>
                  <a:pt x="82" y="49"/>
                  <a:pt x="82" y="48"/>
                  <a:pt x="81" y="47"/>
                </a:cubicBezTo>
                <a:cubicBezTo>
                  <a:pt x="89" y="47"/>
                  <a:pt x="89" y="47"/>
                  <a:pt x="89" y="47"/>
                </a:cubicBezTo>
                <a:cubicBezTo>
                  <a:pt x="89" y="48"/>
                  <a:pt x="89" y="49"/>
                  <a:pt x="89" y="50"/>
                </a:cubicBezTo>
                <a:cubicBezTo>
                  <a:pt x="89" y="63"/>
                  <a:pt x="79" y="73"/>
                  <a:pt x="66" y="7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" name="文本框 27"/>
          <p:cNvSpPr txBox="1"/>
          <p:nvPr/>
        </p:nvSpPr>
        <p:spPr>
          <a:xfrm>
            <a:off x="6630203" y="234392"/>
            <a:ext cx="1447832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 smtClean="0">
                <a:solidFill>
                  <a:prstClr val="white"/>
                </a:solidFill>
                <a:sym typeface="+mn-ea"/>
              </a:rPr>
              <a:t>第五章 数据抽取</a:t>
            </a:r>
            <a:endParaRPr lang="zh-CN" altLang="en-US" sz="1350" dirty="0">
              <a:solidFill>
                <a:prstClr val="white"/>
              </a:solidFill>
            </a:endParaRPr>
          </a:p>
          <a:p>
            <a:endParaRPr lang="zh-CN" altLang="en-US" sz="1350" dirty="0">
              <a:solidFill>
                <a:prstClr val="white"/>
              </a:solidFill>
            </a:endParaRPr>
          </a:p>
          <a:p>
            <a:endParaRPr lang="zh-CN" altLang="en-US" sz="1350" dirty="0">
              <a:solidFill>
                <a:prstClr val="white"/>
              </a:solidFill>
            </a:endParaRPr>
          </a:p>
        </p:txBody>
      </p:sp>
      <p:graphicFrame>
        <p:nvGraphicFramePr>
          <p:cNvPr id="10" name="图示 9"/>
          <p:cNvGraphicFramePr/>
          <p:nvPr/>
        </p:nvGraphicFramePr>
        <p:xfrm>
          <a:off x="484666" y="1199680"/>
          <a:ext cx="8092117" cy="19847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12" name="文本框 11"/>
          <p:cNvSpPr txBox="1"/>
          <p:nvPr/>
        </p:nvSpPr>
        <p:spPr>
          <a:xfrm>
            <a:off x="2206588" y="1314871"/>
            <a:ext cx="6215136" cy="175432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dirty="0"/>
              <a:t>“</a:t>
            </a:r>
            <a:r>
              <a:rPr lang="zh-CN" altLang="zh-CN" dirty="0"/>
              <a:t>写日志</a:t>
            </a:r>
            <a:r>
              <a:rPr lang="en-US" altLang="zh-CN" dirty="0"/>
              <a:t>”</a:t>
            </a:r>
            <a:r>
              <a:rPr lang="zh-CN" altLang="zh-CN" dirty="0"/>
              <a:t>的目的是为了记录每次作业的执行情况，各位读者可以自行查询</a:t>
            </a:r>
            <a:r>
              <a:rPr lang="en-US" altLang="zh-CN" dirty="0"/>
              <a:t>Kettle</a:t>
            </a:r>
            <a:r>
              <a:rPr lang="zh-CN" altLang="zh-CN" dirty="0"/>
              <a:t>中日志的创建，这里就不再赘述。执行</a:t>
            </a:r>
            <a:r>
              <a:rPr lang="en-US" altLang="zh-CN" dirty="0"/>
              <a:t>“</a:t>
            </a:r>
            <a:r>
              <a:rPr lang="zh-CN" altLang="zh-CN" dirty="0"/>
              <a:t>生成增量测试源表</a:t>
            </a:r>
            <a:r>
              <a:rPr lang="en-US" altLang="zh-CN" dirty="0"/>
              <a:t>”</a:t>
            </a:r>
            <a:r>
              <a:rPr lang="zh-CN" altLang="zh-CN" dirty="0"/>
              <a:t>作业，</a:t>
            </a:r>
            <a:r>
              <a:rPr lang="en-US" altLang="zh-CN" dirty="0"/>
              <a:t>Kettle</a:t>
            </a:r>
            <a:r>
              <a:rPr lang="zh-CN" altLang="zh-CN" dirty="0"/>
              <a:t>会根据</a:t>
            </a:r>
            <a:r>
              <a:rPr lang="en-US" altLang="zh-CN" dirty="0"/>
              <a:t>START</a:t>
            </a:r>
            <a:r>
              <a:rPr lang="zh-CN" altLang="zh-CN" dirty="0"/>
              <a:t>对象中设置的时间间隔，持续性执行转换，向</a:t>
            </a:r>
            <a:r>
              <a:rPr lang="en-US" altLang="zh-CN" dirty="0" err="1"/>
              <a:t>time_job</a:t>
            </a:r>
            <a:r>
              <a:rPr lang="zh-CN" altLang="zh-CN" dirty="0"/>
              <a:t>表中添加数据，几分钟后点击“</a:t>
            </a:r>
            <a:r>
              <a:rPr lang="en-US" altLang="zh-CN" dirty="0"/>
              <a:t>Stop the currently running job</a:t>
            </a:r>
            <a:r>
              <a:rPr lang="zh-CN" altLang="zh-CN" dirty="0"/>
              <a:t>”停止该作业，然后查看数据表中的数据情况，如图</a:t>
            </a:r>
            <a:r>
              <a:rPr lang="en-US" altLang="zh-CN" dirty="0" smtClean="0"/>
              <a:t>5-17</a:t>
            </a:r>
            <a:r>
              <a:rPr lang="zh-CN" altLang="zh-CN" dirty="0" smtClean="0"/>
              <a:t>所</a:t>
            </a:r>
            <a:r>
              <a:rPr lang="zh-CN" altLang="zh-CN" dirty="0"/>
              <a:t>示。</a:t>
            </a:r>
            <a:endParaRPr lang="zh-CN" altLang="en-US" dirty="0"/>
          </a:p>
        </p:txBody>
      </p:sp>
      <p:sp>
        <p:nvSpPr>
          <p:cNvPr id="2" name="矩形 1"/>
          <p:cNvSpPr/>
          <p:nvPr/>
        </p:nvSpPr>
        <p:spPr>
          <a:xfrm>
            <a:off x="508958" y="5124429"/>
            <a:ext cx="28712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图</a:t>
            </a:r>
            <a:r>
              <a:rPr lang="en-US" altLang="zh-CN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5-17 </a:t>
            </a:r>
            <a:r>
              <a:rPr lang="en-US" altLang="zh-CN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time_job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表中记录数</a:t>
            </a:r>
            <a:endParaRPr lang="zh-CN" altLang="en-US" dirty="0"/>
          </a:p>
        </p:txBody>
      </p:sp>
      <p:pic>
        <p:nvPicPr>
          <p:cNvPr id="27" name="图片 26"/>
          <p:cNvPicPr/>
          <p:nvPr/>
        </p:nvPicPr>
        <p:blipFill>
          <a:blip r:embed="rId6"/>
          <a:stretch>
            <a:fillRect/>
          </a:stretch>
        </p:blipFill>
        <p:spPr>
          <a:xfrm>
            <a:off x="506976" y="3242231"/>
            <a:ext cx="4392295" cy="1824355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21" name="任意多边形 20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2" name="任意多边形 21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3" name="任意多边形 22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24" name="矩形 23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6" name="文本框 6"/>
          <p:cNvSpPr txBox="1"/>
          <p:nvPr/>
        </p:nvSpPr>
        <p:spPr>
          <a:xfrm>
            <a:off x="607500" y="177284"/>
            <a:ext cx="2370455" cy="32258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2100" b="1" spc="225" dirty="0" smtClean="0">
                <a:solidFill>
                  <a:prstClr val="white"/>
                </a:solidFill>
                <a:sym typeface="+mn-ea"/>
              </a:rPr>
              <a:t>5.4 </a:t>
            </a:r>
            <a:r>
              <a:rPr lang="zh-CN" altLang="en-US" sz="2100" b="1" spc="225" dirty="0" smtClean="0">
                <a:solidFill>
                  <a:prstClr val="white"/>
                </a:solidFill>
                <a:sym typeface="+mn-ea"/>
              </a:rPr>
              <a:t>增量数据抽取</a:t>
            </a:r>
            <a:endParaRPr lang="zh-CN" altLang="en-US" sz="2100" b="1" spc="225" dirty="0">
              <a:solidFill>
                <a:prstClr val="white"/>
              </a:solidFill>
            </a:endParaRPr>
          </a:p>
        </p:txBody>
      </p:sp>
      <p:sp>
        <p:nvSpPr>
          <p:cNvPr id="29" name="Freeform 142"/>
          <p:cNvSpPr>
            <a:spLocks noEditPoints="1"/>
          </p:cNvSpPr>
          <p:nvPr/>
        </p:nvSpPr>
        <p:spPr bwMode="auto">
          <a:xfrm>
            <a:off x="126487" y="216716"/>
            <a:ext cx="382471" cy="244300"/>
          </a:xfrm>
          <a:custGeom>
            <a:avLst/>
            <a:gdLst>
              <a:gd name="T0" fmla="*/ 108 w 128"/>
              <a:gd name="T1" fmla="*/ 26 h 88"/>
              <a:gd name="T2" fmla="*/ 75 w 128"/>
              <a:gd name="T3" fmla="*/ 0 h 88"/>
              <a:gd name="T4" fmla="*/ 46 w 128"/>
              <a:gd name="T5" fmla="*/ 15 h 88"/>
              <a:gd name="T6" fmla="*/ 34 w 128"/>
              <a:gd name="T7" fmla="*/ 11 h 88"/>
              <a:gd name="T8" fmla="*/ 15 w 128"/>
              <a:gd name="T9" fmla="*/ 30 h 88"/>
              <a:gd name="T10" fmla="*/ 16 w 128"/>
              <a:gd name="T11" fmla="*/ 35 h 88"/>
              <a:gd name="T12" fmla="*/ 0 w 128"/>
              <a:gd name="T13" fmla="*/ 61 h 88"/>
              <a:gd name="T14" fmla="*/ 27 w 128"/>
              <a:gd name="T15" fmla="*/ 88 h 88"/>
              <a:gd name="T16" fmla="*/ 96 w 128"/>
              <a:gd name="T17" fmla="*/ 88 h 88"/>
              <a:gd name="T18" fmla="*/ 128 w 128"/>
              <a:gd name="T19" fmla="*/ 56 h 88"/>
              <a:gd name="T20" fmla="*/ 108 w 128"/>
              <a:gd name="T21" fmla="*/ 26 h 88"/>
              <a:gd name="T22" fmla="*/ 44 w 128"/>
              <a:gd name="T23" fmla="*/ 50 h 88"/>
              <a:gd name="T24" fmla="*/ 66 w 128"/>
              <a:gd name="T25" fmla="*/ 28 h 88"/>
              <a:gd name="T26" fmla="*/ 80 w 128"/>
              <a:gd name="T27" fmla="*/ 32 h 88"/>
              <a:gd name="T28" fmla="*/ 84 w 128"/>
              <a:gd name="T29" fmla="*/ 28 h 88"/>
              <a:gd name="T30" fmla="*/ 84 w 128"/>
              <a:gd name="T31" fmla="*/ 42 h 88"/>
              <a:gd name="T32" fmla="*/ 70 w 128"/>
              <a:gd name="T33" fmla="*/ 42 h 88"/>
              <a:gd name="T34" fmla="*/ 75 w 128"/>
              <a:gd name="T35" fmla="*/ 37 h 88"/>
              <a:gd name="T36" fmla="*/ 72 w 128"/>
              <a:gd name="T37" fmla="*/ 36 h 88"/>
              <a:gd name="T38" fmla="*/ 66 w 128"/>
              <a:gd name="T39" fmla="*/ 35 h 88"/>
              <a:gd name="T40" fmla="*/ 60 w 128"/>
              <a:gd name="T41" fmla="*/ 36 h 88"/>
              <a:gd name="T42" fmla="*/ 55 w 128"/>
              <a:gd name="T43" fmla="*/ 39 h 88"/>
              <a:gd name="T44" fmla="*/ 52 w 128"/>
              <a:gd name="T45" fmla="*/ 44 h 88"/>
              <a:gd name="T46" fmla="*/ 51 w 128"/>
              <a:gd name="T47" fmla="*/ 50 h 88"/>
              <a:gd name="T48" fmla="*/ 51 w 128"/>
              <a:gd name="T49" fmla="*/ 54 h 88"/>
              <a:gd name="T50" fmla="*/ 44 w 128"/>
              <a:gd name="T51" fmla="*/ 54 h 88"/>
              <a:gd name="T52" fmla="*/ 44 w 128"/>
              <a:gd name="T53" fmla="*/ 50 h 88"/>
              <a:gd name="T54" fmla="*/ 66 w 128"/>
              <a:gd name="T55" fmla="*/ 73 h 88"/>
              <a:gd name="T56" fmla="*/ 53 w 128"/>
              <a:gd name="T57" fmla="*/ 68 h 88"/>
              <a:gd name="T58" fmla="*/ 49 w 128"/>
              <a:gd name="T59" fmla="*/ 73 h 88"/>
              <a:gd name="T60" fmla="*/ 49 w 128"/>
              <a:gd name="T61" fmla="*/ 59 h 88"/>
              <a:gd name="T62" fmla="*/ 62 w 128"/>
              <a:gd name="T63" fmla="*/ 59 h 88"/>
              <a:gd name="T64" fmla="*/ 58 w 128"/>
              <a:gd name="T65" fmla="*/ 64 h 88"/>
              <a:gd name="T66" fmla="*/ 60 w 128"/>
              <a:gd name="T67" fmla="*/ 65 h 88"/>
              <a:gd name="T68" fmla="*/ 66 w 128"/>
              <a:gd name="T69" fmla="*/ 66 h 88"/>
              <a:gd name="T70" fmla="*/ 72 w 128"/>
              <a:gd name="T71" fmla="*/ 65 h 88"/>
              <a:gd name="T72" fmla="*/ 77 w 128"/>
              <a:gd name="T73" fmla="*/ 61 h 88"/>
              <a:gd name="T74" fmla="*/ 81 w 128"/>
              <a:gd name="T75" fmla="*/ 57 h 88"/>
              <a:gd name="T76" fmla="*/ 82 w 128"/>
              <a:gd name="T77" fmla="*/ 50 h 88"/>
              <a:gd name="T78" fmla="*/ 81 w 128"/>
              <a:gd name="T79" fmla="*/ 47 h 88"/>
              <a:gd name="T80" fmla="*/ 89 w 128"/>
              <a:gd name="T81" fmla="*/ 47 h 88"/>
              <a:gd name="T82" fmla="*/ 89 w 128"/>
              <a:gd name="T83" fmla="*/ 50 h 88"/>
              <a:gd name="T84" fmla="*/ 66 w 128"/>
              <a:gd name="T85" fmla="*/ 73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28" h="88">
                <a:moveTo>
                  <a:pt x="108" y="26"/>
                </a:moveTo>
                <a:cubicBezTo>
                  <a:pt x="104" y="11"/>
                  <a:pt x="91" y="0"/>
                  <a:pt x="75" y="0"/>
                </a:cubicBezTo>
                <a:cubicBezTo>
                  <a:pt x="63" y="0"/>
                  <a:pt x="52" y="6"/>
                  <a:pt x="46" y="15"/>
                </a:cubicBezTo>
                <a:cubicBezTo>
                  <a:pt x="43" y="13"/>
                  <a:pt x="38" y="11"/>
                  <a:pt x="34" y="11"/>
                </a:cubicBezTo>
                <a:cubicBezTo>
                  <a:pt x="24" y="11"/>
                  <a:pt x="15" y="20"/>
                  <a:pt x="15" y="30"/>
                </a:cubicBezTo>
                <a:cubicBezTo>
                  <a:pt x="15" y="32"/>
                  <a:pt x="16" y="34"/>
                  <a:pt x="16" y="35"/>
                </a:cubicBezTo>
                <a:cubicBezTo>
                  <a:pt x="7" y="40"/>
                  <a:pt x="0" y="49"/>
                  <a:pt x="0" y="61"/>
                </a:cubicBezTo>
                <a:cubicBezTo>
                  <a:pt x="0" y="76"/>
                  <a:pt x="12" y="88"/>
                  <a:pt x="27" y="88"/>
                </a:cubicBezTo>
                <a:cubicBezTo>
                  <a:pt x="96" y="88"/>
                  <a:pt x="96" y="88"/>
                  <a:pt x="96" y="88"/>
                </a:cubicBezTo>
                <a:cubicBezTo>
                  <a:pt x="114" y="88"/>
                  <a:pt x="128" y="74"/>
                  <a:pt x="128" y="56"/>
                </a:cubicBezTo>
                <a:cubicBezTo>
                  <a:pt x="128" y="42"/>
                  <a:pt x="120" y="31"/>
                  <a:pt x="108" y="26"/>
                </a:cubicBezTo>
                <a:close/>
                <a:moveTo>
                  <a:pt x="44" y="50"/>
                </a:moveTo>
                <a:cubicBezTo>
                  <a:pt x="44" y="38"/>
                  <a:pt x="54" y="28"/>
                  <a:pt x="66" y="28"/>
                </a:cubicBezTo>
                <a:cubicBezTo>
                  <a:pt x="71" y="28"/>
                  <a:pt x="76" y="30"/>
                  <a:pt x="80" y="32"/>
                </a:cubicBezTo>
                <a:cubicBezTo>
                  <a:pt x="84" y="28"/>
                  <a:pt x="84" y="28"/>
                  <a:pt x="84" y="28"/>
                </a:cubicBezTo>
                <a:cubicBezTo>
                  <a:pt x="84" y="42"/>
                  <a:pt x="84" y="42"/>
                  <a:pt x="84" y="42"/>
                </a:cubicBezTo>
                <a:cubicBezTo>
                  <a:pt x="70" y="42"/>
                  <a:pt x="70" y="42"/>
                  <a:pt x="70" y="42"/>
                </a:cubicBezTo>
                <a:cubicBezTo>
                  <a:pt x="75" y="37"/>
                  <a:pt x="75" y="37"/>
                  <a:pt x="75" y="37"/>
                </a:cubicBezTo>
                <a:cubicBezTo>
                  <a:pt x="74" y="37"/>
                  <a:pt x="73" y="36"/>
                  <a:pt x="72" y="36"/>
                </a:cubicBezTo>
                <a:cubicBezTo>
                  <a:pt x="70" y="35"/>
                  <a:pt x="68" y="35"/>
                  <a:pt x="66" y="35"/>
                </a:cubicBezTo>
                <a:cubicBezTo>
                  <a:pt x="64" y="35"/>
                  <a:pt x="62" y="35"/>
                  <a:pt x="60" y="36"/>
                </a:cubicBezTo>
                <a:cubicBezTo>
                  <a:pt x="58" y="37"/>
                  <a:pt x="57" y="38"/>
                  <a:pt x="55" y="39"/>
                </a:cubicBezTo>
                <a:cubicBezTo>
                  <a:pt x="54" y="41"/>
                  <a:pt x="53" y="43"/>
                  <a:pt x="52" y="44"/>
                </a:cubicBezTo>
                <a:cubicBezTo>
                  <a:pt x="51" y="46"/>
                  <a:pt x="51" y="48"/>
                  <a:pt x="51" y="50"/>
                </a:cubicBezTo>
                <a:cubicBezTo>
                  <a:pt x="51" y="52"/>
                  <a:pt x="51" y="53"/>
                  <a:pt x="51" y="54"/>
                </a:cubicBezTo>
                <a:cubicBezTo>
                  <a:pt x="44" y="54"/>
                  <a:pt x="44" y="54"/>
                  <a:pt x="44" y="54"/>
                </a:cubicBezTo>
                <a:cubicBezTo>
                  <a:pt x="44" y="53"/>
                  <a:pt x="44" y="52"/>
                  <a:pt x="44" y="50"/>
                </a:cubicBezTo>
                <a:close/>
                <a:moveTo>
                  <a:pt x="66" y="73"/>
                </a:moveTo>
                <a:cubicBezTo>
                  <a:pt x="61" y="73"/>
                  <a:pt x="57" y="71"/>
                  <a:pt x="53" y="68"/>
                </a:cubicBezTo>
                <a:cubicBezTo>
                  <a:pt x="49" y="73"/>
                  <a:pt x="49" y="73"/>
                  <a:pt x="49" y="73"/>
                </a:cubicBezTo>
                <a:cubicBezTo>
                  <a:pt x="49" y="59"/>
                  <a:pt x="49" y="59"/>
                  <a:pt x="49" y="59"/>
                </a:cubicBezTo>
                <a:cubicBezTo>
                  <a:pt x="62" y="59"/>
                  <a:pt x="62" y="59"/>
                  <a:pt x="62" y="59"/>
                </a:cubicBezTo>
                <a:cubicBezTo>
                  <a:pt x="58" y="64"/>
                  <a:pt x="58" y="64"/>
                  <a:pt x="58" y="64"/>
                </a:cubicBezTo>
                <a:cubicBezTo>
                  <a:pt x="59" y="64"/>
                  <a:pt x="59" y="64"/>
                  <a:pt x="60" y="65"/>
                </a:cubicBezTo>
                <a:cubicBezTo>
                  <a:pt x="62" y="66"/>
                  <a:pt x="64" y="66"/>
                  <a:pt x="66" y="66"/>
                </a:cubicBezTo>
                <a:cubicBezTo>
                  <a:pt x="68" y="66"/>
                  <a:pt x="70" y="66"/>
                  <a:pt x="72" y="65"/>
                </a:cubicBezTo>
                <a:cubicBezTo>
                  <a:pt x="74" y="64"/>
                  <a:pt x="76" y="63"/>
                  <a:pt x="77" y="61"/>
                </a:cubicBezTo>
                <a:cubicBezTo>
                  <a:pt x="79" y="60"/>
                  <a:pt x="80" y="58"/>
                  <a:pt x="81" y="57"/>
                </a:cubicBezTo>
                <a:cubicBezTo>
                  <a:pt x="82" y="55"/>
                  <a:pt x="82" y="53"/>
                  <a:pt x="82" y="50"/>
                </a:cubicBezTo>
                <a:cubicBezTo>
                  <a:pt x="82" y="49"/>
                  <a:pt x="82" y="48"/>
                  <a:pt x="81" y="47"/>
                </a:cubicBezTo>
                <a:cubicBezTo>
                  <a:pt x="89" y="47"/>
                  <a:pt x="89" y="47"/>
                  <a:pt x="89" y="47"/>
                </a:cubicBezTo>
                <a:cubicBezTo>
                  <a:pt x="89" y="48"/>
                  <a:pt x="89" y="49"/>
                  <a:pt x="89" y="50"/>
                </a:cubicBezTo>
                <a:cubicBezTo>
                  <a:pt x="89" y="63"/>
                  <a:pt x="79" y="73"/>
                  <a:pt x="66" y="7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" name="文本框 27"/>
          <p:cNvSpPr txBox="1"/>
          <p:nvPr/>
        </p:nvSpPr>
        <p:spPr>
          <a:xfrm>
            <a:off x="6630203" y="234392"/>
            <a:ext cx="1447832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 smtClean="0">
                <a:solidFill>
                  <a:prstClr val="white"/>
                </a:solidFill>
                <a:sym typeface="+mn-ea"/>
              </a:rPr>
              <a:t>第五章 数据抽取</a:t>
            </a:r>
            <a:endParaRPr lang="zh-CN" altLang="en-US" sz="1350" dirty="0">
              <a:solidFill>
                <a:prstClr val="white"/>
              </a:solidFill>
            </a:endParaRPr>
          </a:p>
          <a:p>
            <a:endParaRPr lang="zh-CN" altLang="en-US" sz="1350" dirty="0">
              <a:solidFill>
                <a:prstClr val="white"/>
              </a:solidFill>
            </a:endParaRPr>
          </a:p>
          <a:p>
            <a:endParaRPr lang="zh-CN" altLang="en-US" sz="1350" dirty="0">
              <a:solidFill>
                <a:prstClr val="white"/>
              </a:solidFill>
            </a:endParaRPr>
          </a:p>
        </p:txBody>
      </p:sp>
      <p:graphicFrame>
        <p:nvGraphicFramePr>
          <p:cNvPr id="10" name="图示 9"/>
          <p:cNvGraphicFramePr/>
          <p:nvPr/>
        </p:nvGraphicFramePr>
        <p:xfrm>
          <a:off x="484666" y="1199680"/>
          <a:ext cx="8092117" cy="19847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12" name="文本框 11"/>
          <p:cNvSpPr txBox="1"/>
          <p:nvPr/>
        </p:nvSpPr>
        <p:spPr>
          <a:xfrm>
            <a:off x="2206588" y="1314871"/>
            <a:ext cx="6215136" cy="147732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zh-CN" dirty="0"/>
              <a:t>临时新建一个转化，添加“表输入”和“表输出”，用本章</a:t>
            </a:r>
            <a:r>
              <a:rPr lang="en-US" altLang="zh-CN" dirty="0"/>
              <a:t>4.3.2</a:t>
            </a:r>
            <a:r>
              <a:rPr lang="zh-CN" altLang="zh-CN" dirty="0"/>
              <a:t>中所讲述的操作把</a:t>
            </a:r>
            <a:r>
              <a:rPr lang="en-US" altLang="zh-CN" dirty="0" err="1"/>
              <a:t>time_job</a:t>
            </a:r>
            <a:r>
              <a:rPr lang="zh-CN" altLang="zh-CN" dirty="0"/>
              <a:t>作为表输入，</a:t>
            </a:r>
            <a:r>
              <a:rPr lang="en-US" altLang="zh-CN" dirty="0" err="1"/>
              <a:t>time_job_bak</a:t>
            </a:r>
            <a:r>
              <a:rPr lang="zh-CN" altLang="zh-CN" dirty="0"/>
              <a:t>作为表输出；把</a:t>
            </a:r>
            <a:r>
              <a:rPr lang="en-US" altLang="zh-CN" dirty="0" err="1"/>
              <a:t>time_job</a:t>
            </a:r>
            <a:r>
              <a:rPr lang="zh-CN" altLang="zh-CN" dirty="0"/>
              <a:t>中的数据全量抽取到</a:t>
            </a:r>
            <a:r>
              <a:rPr lang="en-US" altLang="zh-CN" dirty="0" err="1"/>
              <a:t>time_job_bak</a:t>
            </a:r>
            <a:r>
              <a:rPr lang="zh-CN" altLang="zh-CN" dirty="0"/>
              <a:t>表中。如图</a:t>
            </a:r>
            <a:r>
              <a:rPr lang="en-US" altLang="zh-CN" dirty="0" smtClean="0"/>
              <a:t>5-18</a:t>
            </a:r>
            <a:r>
              <a:rPr lang="zh-CN" altLang="zh-CN" dirty="0" smtClean="0"/>
              <a:t>所</a:t>
            </a:r>
            <a:r>
              <a:rPr lang="zh-CN" altLang="zh-CN" dirty="0"/>
              <a:t>示，</a:t>
            </a:r>
            <a:r>
              <a:rPr lang="en-US" altLang="zh-CN" dirty="0" err="1"/>
              <a:t>time_job_bak</a:t>
            </a:r>
            <a:r>
              <a:rPr lang="zh-CN" altLang="zh-CN" dirty="0"/>
              <a:t>表中的记录总数和</a:t>
            </a:r>
            <a:r>
              <a:rPr lang="en-US" altLang="zh-CN" dirty="0" err="1"/>
              <a:t>time_job</a:t>
            </a:r>
            <a:r>
              <a:rPr lang="zh-CN" altLang="zh-CN" dirty="0"/>
              <a:t>相同。</a:t>
            </a:r>
            <a:endParaRPr lang="zh-CN" altLang="en-US" dirty="0"/>
          </a:p>
        </p:txBody>
      </p:sp>
      <p:sp>
        <p:nvSpPr>
          <p:cNvPr id="2" name="矩形 1"/>
          <p:cNvSpPr/>
          <p:nvPr/>
        </p:nvSpPr>
        <p:spPr>
          <a:xfrm>
            <a:off x="508958" y="5124429"/>
            <a:ext cx="43717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图</a:t>
            </a:r>
            <a:r>
              <a:rPr lang="en-US" altLang="zh-CN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5-18 </a:t>
            </a:r>
            <a:r>
              <a:rPr lang="zh-CN" altLang="en-US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比较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</a:rPr>
              <a:t>time_job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和</a:t>
            </a:r>
            <a:r>
              <a:rPr lang="en-US" altLang="zh-CN" dirty="0" err="1">
                <a:latin typeface="Times New Roman" panose="02020603050405020304" pitchFamily="18" charset="0"/>
                <a:ea typeface="宋体" panose="02010600030101010101" pitchFamily="2" charset="-122"/>
              </a:rPr>
              <a:t>time_job_bak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记录数</a:t>
            </a:r>
            <a:endParaRPr lang="zh-CN" altLang="en-US" dirty="0"/>
          </a:p>
        </p:txBody>
      </p:sp>
      <p:pic>
        <p:nvPicPr>
          <p:cNvPr id="28" name="图片 27"/>
          <p:cNvPicPr/>
          <p:nvPr/>
        </p:nvPicPr>
        <p:blipFill>
          <a:blip r:embed="rId6"/>
          <a:stretch>
            <a:fillRect/>
          </a:stretch>
        </p:blipFill>
        <p:spPr>
          <a:xfrm>
            <a:off x="484666" y="3254406"/>
            <a:ext cx="5254283" cy="1788585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21" name="任意多边形 20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2" name="任意多边形 21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3" name="任意多边形 22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24" name="矩形 23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6" name="文本框 6"/>
          <p:cNvSpPr txBox="1"/>
          <p:nvPr/>
        </p:nvSpPr>
        <p:spPr>
          <a:xfrm>
            <a:off x="607500" y="177284"/>
            <a:ext cx="2370455" cy="32258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2100" b="1" spc="225" dirty="0" smtClean="0">
                <a:solidFill>
                  <a:prstClr val="white"/>
                </a:solidFill>
                <a:sym typeface="+mn-ea"/>
              </a:rPr>
              <a:t>5.4 </a:t>
            </a:r>
            <a:r>
              <a:rPr lang="zh-CN" altLang="en-US" sz="2100" b="1" spc="225" dirty="0" smtClean="0">
                <a:solidFill>
                  <a:prstClr val="white"/>
                </a:solidFill>
                <a:sym typeface="+mn-ea"/>
              </a:rPr>
              <a:t>增量数据抽取</a:t>
            </a:r>
            <a:endParaRPr lang="zh-CN" altLang="en-US" sz="2100" b="1" spc="225" dirty="0">
              <a:solidFill>
                <a:prstClr val="white"/>
              </a:solidFill>
            </a:endParaRPr>
          </a:p>
        </p:txBody>
      </p:sp>
      <p:sp>
        <p:nvSpPr>
          <p:cNvPr id="29" name="Freeform 142"/>
          <p:cNvSpPr>
            <a:spLocks noEditPoints="1"/>
          </p:cNvSpPr>
          <p:nvPr/>
        </p:nvSpPr>
        <p:spPr bwMode="auto">
          <a:xfrm>
            <a:off x="126487" y="216716"/>
            <a:ext cx="382471" cy="244300"/>
          </a:xfrm>
          <a:custGeom>
            <a:avLst/>
            <a:gdLst>
              <a:gd name="T0" fmla="*/ 108 w 128"/>
              <a:gd name="T1" fmla="*/ 26 h 88"/>
              <a:gd name="T2" fmla="*/ 75 w 128"/>
              <a:gd name="T3" fmla="*/ 0 h 88"/>
              <a:gd name="T4" fmla="*/ 46 w 128"/>
              <a:gd name="T5" fmla="*/ 15 h 88"/>
              <a:gd name="T6" fmla="*/ 34 w 128"/>
              <a:gd name="T7" fmla="*/ 11 h 88"/>
              <a:gd name="T8" fmla="*/ 15 w 128"/>
              <a:gd name="T9" fmla="*/ 30 h 88"/>
              <a:gd name="T10" fmla="*/ 16 w 128"/>
              <a:gd name="T11" fmla="*/ 35 h 88"/>
              <a:gd name="T12" fmla="*/ 0 w 128"/>
              <a:gd name="T13" fmla="*/ 61 h 88"/>
              <a:gd name="T14" fmla="*/ 27 w 128"/>
              <a:gd name="T15" fmla="*/ 88 h 88"/>
              <a:gd name="T16" fmla="*/ 96 w 128"/>
              <a:gd name="T17" fmla="*/ 88 h 88"/>
              <a:gd name="T18" fmla="*/ 128 w 128"/>
              <a:gd name="T19" fmla="*/ 56 h 88"/>
              <a:gd name="T20" fmla="*/ 108 w 128"/>
              <a:gd name="T21" fmla="*/ 26 h 88"/>
              <a:gd name="T22" fmla="*/ 44 w 128"/>
              <a:gd name="T23" fmla="*/ 50 h 88"/>
              <a:gd name="T24" fmla="*/ 66 w 128"/>
              <a:gd name="T25" fmla="*/ 28 h 88"/>
              <a:gd name="T26" fmla="*/ 80 w 128"/>
              <a:gd name="T27" fmla="*/ 32 h 88"/>
              <a:gd name="T28" fmla="*/ 84 w 128"/>
              <a:gd name="T29" fmla="*/ 28 h 88"/>
              <a:gd name="T30" fmla="*/ 84 w 128"/>
              <a:gd name="T31" fmla="*/ 42 h 88"/>
              <a:gd name="T32" fmla="*/ 70 w 128"/>
              <a:gd name="T33" fmla="*/ 42 h 88"/>
              <a:gd name="T34" fmla="*/ 75 w 128"/>
              <a:gd name="T35" fmla="*/ 37 h 88"/>
              <a:gd name="T36" fmla="*/ 72 w 128"/>
              <a:gd name="T37" fmla="*/ 36 h 88"/>
              <a:gd name="T38" fmla="*/ 66 w 128"/>
              <a:gd name="T39" fmla="*/ 35 h 88"/>
              <a:gd name="T40" fmla="*/ 60 w 128"/>
              <a:gd name="T41" fmla="*/ 36 h 88"/>
              <a:gd name="T42" fmla="*/ 55 w 128"/>
              <a:gd name="T43" fmla="*/ 39 h 88"/>
              <a:gd name="T44" fmla="*/ 52 w 128"/>
              <a:gd name="T45" fmla="*/ 44 h 88"/>
              <a:gd name="T46" fmla="*/ 51 w 128"/>
              <a:gd name="T47" fmla="*/ 50 h 88"/>
              <a:gd name="T48" fmla="*/ 51 w 128"/>
              <a:gd name="T49" fmla="*/ 54 h 88"/>
              <a:gd name="T50" fmla="*/ 44 w 128"/>
              <a:gd name="T51" fmla="*/ 54 h 88"/>
              <a:gd name="T52" fmla="*/ 44 w 128"/>
              <a:gd name="T53" fmla="*/ 50 h 88"/>
              <a:gd name="T54" fmla="*/ 66 w 128"/>
              <a:gd name="T55" fmla="*/ 73 h 88"/>
              <a:gd name="T56" fmla="*/ 53 w 128"/>
              <a:gd name="T57" fmla="*/ 68 h 88"/>
              <a:gd name="T58" fmla="*/ 49 w 128"/>
              <a:gd name="T59" fmla="*/ 73 h 88"/>
              <a:gd name="T60" fmla="*/ 49 w 128"/>
              <a:gd name="T61" fmla="*/ 59 h 88"/>
              <a:gd name="T62" fmla="*/ 62 w 128"/>
              <a:gd name="T63" fmla="*/ 59 h 88"/>
              <a:gd name="T64" fmla="*/ 58 w 128"/>
              <a:gd name="T65" fmla="*/ 64 h 88"/>
              <a:gd name="T66" fmla="*/ 60 w 128"/>
              <a:gd name="T67" fmla="*/ 65 h 88"/>
              <a:gd name="T68" fmla="*/ 66 w 128"/>
              <a:gd name="T69" fmla="*/ 66 h 88"/>
              <a:gd name="T70" fmla="*/ 72 w 128"/>
              <a:gd name="T71" fmla="*/ 65 h 88"/>
              <a:gd name="T72" fmla="*/ 77 w 128"/>
              <a:gd name="T73" fmla="*/ 61 h 88"/>
              <a:gd name="T74" fmla="*/ 81 w 128"/>
              <a:gd name="T75" fmla="*/ 57 h 88"/>
              <a:gd name="T76" fmla="*/ 82 w 128"/>
              <a:gd name="T77" fmla="*/ 50 h 88"/>
              <a:gd name="T78" fmla="*/ 81 w 128"/>
              <a:gd name="T79" fmla="*/ 47 h 88"/>
              <a:gd name="T80" fmla="*/ 89 w 128"/>
              <a:gd name="T81" fmla="*/ 47 h 88"/>
              <a:gd name="T82" fmla="*/ 89 w 128"/>
              <a:gd name="T83" fmla="*/ 50 h 88"/>
              <a:gd name="T84" fmla="*/ 66 w 128"/>
              <a:gd name="T85" fmla="*/ 73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28" h="88">
                <a:moveTo>
                  <a:pt x="108" y="26"/>
                </a:moveTo>
                <a:cubicBezTo>
                  <a:pt x="104" y="11"/>
                  <a:pt x="91" y="0"/>
                  <a:pt x="75" y="0"/>
                </a:cubicBezTo>
                <a:cubicBezTo>
                  <a:pt x="63" y="0"/>
                  <a:pt x="52" y="6"/>
                  <a:pt x="46" y="15"/>
                </a:cubicBezTo>
                <a:cubicBezTo>
                  <a:pt x="43" y="13"/>
                  <a:pt x="38" y="11"/>
                  <a:pt x="34" y="11"/>
                </a:cubicBezTo>
                <a:cubicBezTo>
                  <a:pt x="24" y="11"/>
                  <a:pt x="15" y="20"/>
                  <a:pt x="15" y="30"/>
                </a:cubicBezTo>
                <a:cubicBezTo>
                  <a:pt x="15" y="32"/>
                  <a:pt x="16" y="34"/>
                  <a:pt x="16" y="35"/>
                </a:cubicBezTo>
                <a:cubicBezTo>
                  <a:pt x="7" y="40"/>
                  <a:pt x="0" y="49"/>
                  <a:pt x="0" y="61"/>
                </a:cubicBezTo>
                <a:cubicBezTo>
                  <a:pt x="0" y="76"/>
                  <a:pt x="12" y="88"/>
                  <a:pt x="27" y="88"/>
                </a:cubicBezTo>
                <a:cubicBezTo>
                  <a:pt x="96" y="88"/>
                  <a:pt x="96" y="88"/>
                  <a:pt x="96" y="88"/>
                </a:cubicBezTo>
                <a:cubicBezTo>
                  <a:pt x="114" y="88"/>
                  <a:pt x="128" y="74"/>
                  <a:pt x="128" y="56"/>
                </a:cubicBezTo>
                <a:cubicBezTo>
                  <a:pt x="128" y="42"/>
                  <a:pt x="120" y="31"/>
                  <a:pt x="108" y="26"/>
                </a:cubicBezTo>
                <a:close/>
                <a:moveTo>
                  <a:pt x="44" y="50"/>
                </a:moveTo>
                <a:cubicBezTo>
                  <a:pt x="44" y="38"/>
                  <a:pt x="54" y="28"/>
                  <a:pt x="66" y="28"/>
                </a:cubicBezTo>
                <a:cubicBezTo>
                  <a:pt x="71" y="28"/>
                  <a:pt x="76" y="30"/>
                  <a:pt x="80" y="32"/>
                </a:cubicBezTo>
                <a:cubicBezTo>
                  <a:pt x="84" y="28"/>
                  <a:pt x="84" y="28"/>
                  <a:pt x="84" y="28"/>
                </a:cubicBezTo>
                <a:cubicBezTo>
                  <a:pt x="84" y="42"/>
                  <a:pt x="84" y="42"/>
                  <a:pt x="84" y="42"/>
                </a:cubicBezTo>
                <a:cubicBezTo>
                  <a:pt x="70" y="42"/>
                  <a:pt x="70" y="42"/>
                  <a:pt x="70" y="42"/>
                </a:cubicBezTo>
                <a:cubicBezTo>
                  <a:pt x="75" y="37"/>
                  <a:pt x="75" y="37"/>
                  <a:pt x="75" y="37"/>
                </a:cubicBezTo>
                <a:cubicBezTo>
                  <a:pt x="74" y="37"/>
                  <a:pt x="73" y="36"/>
                  <a:pt x="72" y="36"/>
                </a:cubicBezTo>
                <a:cubicBezTo>
                  <a:pt x="70" y="35"/>
                  <a:pt x="68" y="35"/>
                  <a:pt x="66" y="35"/>
                </a:cubicBezTo>
                <a:cubicBezTo>
                  <a:pt x="64" y="35"/>
                  <a:pt x="62" y="35"/>
                  <a:pt x="60" y="36"/>
                </a:cubicBezTo>
                <a:cubicBezTo>
                  <a:pt x="58" y="37"/>
                  <a:pt x="57" y="38"/>
                  <a:pt x="55" y="39"/>
                </a:cubicBezTo>
                <a:cubicBezTo>
                  <a:pt x="54" y="41"/>
                  <a:pt x="53" y="43"/>
                  <a:pt x="52" y="44"/>
                </a:cubicBezTo>
                <a:cubicBezTo>
                  <a:pt x="51" y="46"/>
                  <a:pt x="51" y="48"/>
                  <a:pt x="51" y="50"/>
                </a:cubicBezTo>
                <a:cubicBezTo>
                  <a:pt x="51" y="52"/>
                  <a:pt x="51" y="53"/>
                  <a:pt x="51" y="54"/>
                </a:cubicBezTo>
                <a:cubicBezTo>
                  <a:pt x="44" y="54"/>
                  <a:pt x="44" y="54"/>
                  <a:pt x="44" y="54"/>
                </a:cubicBezTo>
                <a:cubicBezTo>
                  <a:pt x="44" y="53"/>
                  <a:pt x="44" y="52"/>
                  <a:pt x="44" y="50"/>
                </a:cubicBezTo>
                <a:close/>
                <a:moveTo>
                  <a:pt x="66" y="73"/>
                </a:moveTo>
                <a:cubicBezTo>
                  <a:pt x="61" y="73"/>
                  <a:pt x="57" y="71"/>
                  <a:pt x="53" y="68"/>
                </a:cubicBezTo>
                <a:cubicBezTo>
                  <a:pt x="49" y="73"/>
                  <a:pt x="49" y="73"/>
                  <a:pt x="49" y="73"/>
                </a:cubicBezTo>
                <a:cubicBezTo>
                  <a:pt x="49" y="59"/>
                  <a:pt x="49" y="59"/>
                  <a:pt x="49" y="59"/>
                </a:cubicBezTo>
                <a:cubicBezTo>
                  <a:pt x="62" y="59"/>
                  <a:pt x="62" y="59"/>
                  <a:pt x="62" y="59"/>
                </a:cubicBezTo>
                <a:cubicBezTo>
                  <a:pt x="58" y="64"/>
                  <a:pt x="58" y="64"/>
                  <a:pt x="58" y="64"/>
                </a:cubicBezTo>
                <a:cubicBezTo>
                  <a:pt x="59" y="64"/>
                  <a:pt x="59" y="64"/>
                  <a:pt x="60" y="65"/>
                </a:cubicBezTo>
                <a:cubicBezTo>
                  <a:pt x="62" y="66"/>
                  <a:pt x="64" y="66"/>
                  <a:pt x="66" y="66"/>
                </a:cubicBezTo>
                <a:cubicBezTo>
                  <a:pt x="68" y="66"/>
                  <a:pt x="70" y="66"/>
                  <a:pt x="72" y="65"/>
                </a:cubicBezTo>
                <a:cubicBezTo>
                  <a:pt x="74" y="64"/>
                  <a:pt x="76" y="63"/>
                  <a:pt x="77" y="61"/>
                </a:cubicBezTo>
                <a:cubicBezTo>
                  <a:pt x="79" y="60"/>
                  <a:pt x="80" y="58"/>
                  <a:pt x="81" y="57"/>
                </a:cubicBezTo>
                <a:cubicBezTo>
                  <a:pt x="82" y="55"/>
                  <a:pt x="82" y="53"/>
                  <a:pt x="82" y="50"/>
                </a:cubicBezTo>
                <a:cubicBezTo>
                  <a:pt x="82" y="49"/>
                  <a:pt x="82" y="48"/>
                  <a:pt x="81" y="47"/>
                </a:cubicBezTo>
                <a:cubicBezTo>
                  <a:pt x="89" y="47"/>
                  <a:pt x="89" y="47"/>
                  <a:pt x="89" y="47"/>
                </a:cubicBezTo>
                <a:cubicBezTo>
                  <a:pt x="89" y="48"/>
                  <a:pt x="89" y="49"/>
                  <a:pt x="89" y="50"/>
                </a:cubicBezTo>
                <a:cubicBezTo>
                  <a:pt x="89" y="63"/>
                  <a:pt x="79" y="73"/>
                  <a:pt x="66" y="7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" name="文本框 27"/>
          <p:cNvSpPr txBox="1"/>
          <p:nvPr/>
        </p:nvSpPr>
        <p:spPr>
          <a:xfrm>
            <a:off x="6630203" y="234392"/>
            <a:ext cx="1447832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 smtClean="0">
                <a:solidFill>
                  <a:prstClr val="white"/>
                </a:solidFill>
                <a:sym typeface="+mn-ea"/>
              </a:rPr>
              <a:t>第五章 数据抽取</a:t>
            </a:r>
            <a:endParaRPr lang="zh-CN" altLang="en-US" sz="1350" dirty="0">
              <a:solidFill>
                <a:prstClr val="white"/>
              </a:solidFill>
            </a:endParaRPr>
          </a:p>
          <a:p>
            <a:endParaRPr lang="zh-CN" altLang="en-US" sz="1350" dirty="0">
              <a:solidFill>
                <a:prstClr val="white"/>
              </a:solidFill>
            </a:endParaRPr>
          </a:p>
          <a:p>
            <a:endParaRPr lang="zh-CN" altLang="en-US" sz="1350" dirty="0">
              <a:solidFill>
                <a:prstClr val="white"/>
              </a:solidFill>
            </a:endParaRPr>
          </a:p>
        </p:txBody>
      </p:sp>
      <p:graphicFrame>
        <p:nvGraphicFramePr>
          <p:cNvPr id="10" name="图示 9"/>
          <p:cNvGraphicFramePr/>
          <p:nvPr/>
        </p:nvGraphicFramePr>
        <p:xfrm>
          <a:off x="805815" y="845678"/>
          <a:ext cx="7795260" cy="48172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21" name="任意多边形 20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2" name="任意多边形 21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3" name="任意多边形 22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24" name="矩形 23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6" name="文本框 6"/>
          <p:cNvSpPr txBox="1"/>
          <p:nvPr/>
        </p:nvSpPr>
        <p:spPr>
          <a:xfrm>
            <a:off x="607500" y="177284"/>
            <a:ext cx="2370455" cy="32258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2100" b="1" spc="225" dirty="0" smtClean="0">
                <a:solidFill>
                  <a:prstClr val="white"/>
                </a:solidFill>
                <a:sym typeface="+mn-ea"/>
              </a:rPr>
              <a:t>5.4 </a:t>
            </a:r>
            <a:r>
              <a:rPr lang="zh-CN" altLang="en-US" sz="2100" b="1" spc="225" dirty="0" smtClean="0">
                <a:solidFill>
                  <a:prstClr val="white"/>
                </a:solidFill>
                <a:sym typeface="+mn-ea"/>
              </a:rPr>
              <a:t>增量数据抽取</a:t>
            </a:r>
            <a:endParaRPr lang="zh-CN" altLang="en-US" sz="2100" b="1" spc="225" dirty="0">
              <a:solidFill>
                <a:prstClr val="white"/>
              </a:solidFill>
            </a:endParaRPr>
          </a:p>
        </p:txBody>
      </p:sp>
      <p:sp>
        <p:nvSpPr>
          <p:cNvPr id="29" name="Freeform 142"/>
          <p:cNvSpPr>
            <a:spLocks noEditPoints="1"/>
          </p:cNvSpPr>
          <p:nvPr/>
        </p:nvSpPr>
        <p:spPr bwMode="auto">
          <a:xfrm>
            <a:off x="126487" y="216716"/>
            <a:ext cx="382471" cy="244300"/>
          </a:xfrm>
          <a:custGeom>
            <a:avLst/>
            <a:gdLst>
              <a:gd name="T0" fmla="*/ 108 w 128"/>
              <a:gd name="T1" fmla="*/ 26 h 88"/>
              <a:gd name="T2" fmla="*/ 75 w 128"/>
              <a:gd name="T3" fmla="*/ 0 h 88"/>
              <a:gd name="T4" fmla="*/ 46 w 128"/>
              <a:gd name="T5" fmla="*/ 15 h 88"/>
              <a:gd name="T6" fmla="*/ 34 w 128"/>
              <a:gd name="T7" fmla="*/ 11 h 88"/>
              <a:gd name="T8" fmla="*/ 15 w 128"/>
              <a:gd name="T9" fmla="*/ 30 h 88"/>
              <a:gd name="T10" fmla="*/ 16 w 128"/>
              <a:gd name="T11" fmla="*/ 35 h 88"/>
              <a:gd name="T12" fmla="*/ 0 w 128"/>
              <a:gd name="T13" fmla="*/ 61 h 88"/>
              <a:gd name="T14" fmla="*/ 27 w 128"/>
              <a:gd name="T15" fmla="*/ 88 h 88"/>
              <a:gd name="T16" fmla="*/ 96 w 128"/>
              <a:gd name="T17" fmla="*/ 88 h 88"/>
              <a:gd name="T18" fmla="*/ 128 w 128"/>
              <a:gd name="T19" fmla="*/ 56 h 88"/>
              <a:gd name="T20" fmla="*/ 108 w 128"/>
              <a:gd name="T21" fmla="*/ 26 h 88"/>
              <a:gd name="T22" fmla="*/ 44 w 128"/>
              <a:gd name="T23" fmla="*/ 50 h 88"/>
              <a:gd name="T24" fmla="*/ 66 w 128"/>
              <a:gd name="T25" fmla="*/ 28 h 88"/>
              <a:gd name="T26" fmla="*/ 80 w 128"/>
              <a:gd name="T27" fmla="*/ 32 h 88"/>
              <a:gd name="T28" fmla="*/ 84 w 128"/>
              <a:gd name="T29" fmla="*/ 28 h 88"/>
              <a:gd name="T30" fmla="*/ 84 w 128"/>
              <a:gd name="T31" fmla="*/ 42 h 88"/>
              <a:gd name="T32" fmla="*/ 70 w 128"/>
              <a:gd name="T33" fmla="*/ 42 h 88"/>
              <a:gd name="T34" fmla="*/ 75 w 128"/>
              <a:gd name="T35" fmla="*/ 37 h 88"/>
              <a:gd name="T36" fmla="*/ 72 w 128"/>
              <a:gd name="T37" fmla="*/ 36 h 88"/>
              <a:gd name="T38" fmla="*/ 66 w 128"/>
              <a:gd name="T39" fmla="*/ 35 h 88"/>
              <a:gd name="T40" fmla="*/ 60 w 128"/>
              <a:gd name="T41" fmla="*/ 36 h 88"/>
              <a:gd name="T42" fmla="*/ 55 w 128"/>
              <a:gd name="T43" fmla="*/ 39 h 88"/>
              <a:gd name="T44" fmla="*/ 52 w 128"/>
              <a:gd name="T45" fmla="*/ 44 h 88"/>
              <a:gd name="T46" fmla="*/ 51 w 128"/>
              <a:gd name="T47" fmla="*/ 50 h 88"/>
              <a:gd name="T48" fmla="*/ 51 w 128"/>
              <a:gd name="T49" fmla="*/ 54 h 88"/>
              <a:gd name="T50" fmla="*/ 44 w 128"/>
              <a:gd name="T51" fmla="*/ 54 h 88"/>
              <a:gd name="T52" fmla="*/ 44 w 128"/>
              <a:gd name="T53" fmla="*/ 50 h 88"/>
              <a:gd name="T54" fmla="*/ 66 w 128"/>
              <a:gd name="T55" fmla="*/ 73 h 88"/>
              <a:gd name="T56" fmla="*/ 53 w 128"/>
              <a:gd name="T57" fmla="*/ 68 h 88"/>
              <a:gd name="T58" fmla="*/ 49 w 128"/>
              <a:gd name="T59" fmla="*/ 73 h 88"/>
              <a:gd name="T60" fmla="*/ 49 w 128"/>
              <a:gd name="T61" fmla="*/ 59 h 88"/>
              <a:gd name="T62" fmla="*/ 62 w 128"/>
              <a:gd name="T63" fmla="*/ 59 h 88"/>
              <a:gd name="T64" fmla="*/ 58 w 128"/>
              <a:gd name="T65" fmla="*/ 64 h 88"/>
              <a:gd name="T66" fmla="*/ 60 w 128"/>
              <a:gd name="T67" fmla="*/ 65 h 88"/>
              <a:gd name="T68" fmla="*/ 66 w 128"/>
              <a:gd name="T69" fmla="*/ 66 h 88"/>
              <a:gd name="T70" fmla="*/ 72 w 128"/>
              <a:gd name="T71" fmla="*/ 65 h 88"/>
              <a:gd name="T72" fmla="*/ 77 w 128"/>
              <a:gd name="T73" fmla="*/ 61 h 88"/>
              <a:gd name="T74" fmla="*/ 81 w 128"/>
              <a:gd name="T75" fmla="*/ 57 h 88"/>
              <a:gd name="T76" fmla="*/ 82 w 128"/>
              <a:gd name="T77" fmla="*/ 50 h 88"/>
              <a:gd name="T78" fmla="*/ 81 w 128"/>
              <a:gd name="T79" fmla="*/ 47 h 88"/>
              <a:gd name="T80" fmla="*/ 89 w 128"/>
              <a:gd name="T81" fmla="*/ 47 h 88"/>
              <a:gd name="T82" fmla="*/ 89 w 128"/>
              <a:gd name="T83" fmla="*/ 50 h 88"/>
              <a:gd name="T84" fmla="*/ 66 w 128"/>
              <a:gd name="T85" fmla="*/ 73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28" h="88">
                <a:moveTo>
                  <a:pt x="108" y="26"/>
                </a:moveTo>
                <a:cubicBezTo>
                  <a:pt x="104" y="11"/>
                  <a:pt x="91" y="0"/>
                  <a:pt x="75" y="0"/>
                </a:cubicBezTo>
                <a:cubicBezTo>
                  <a:pt x="63" y="0"/>
                  <a:pt x="52" y="6"/>
                  <a:pt x="46" y="15"/>
                </a:cubicBezTo>
                <a:cubicBezTo>
                  <a:pt x="43" y="13"/>
                  <a:pt x="38" y="11"/>
                  <a:pt x="34" y="11"/>
                </a:cubicBezTo>
                <a:cubicBezTo>
                  <a:pt x="24" y="11"/>
                  <a:pt x="15" y="20"/>
                  <a:pt x="15" y="30"/>
                </a:cubicBezTo>
                <a:cubicBezTo>
                  <a:pt x="15" y="32"/>
                  <a:pt x="16" y="34"/>
                  <a:pt x="16" y="35"/>
                </a:cubicBezTo>
                <a:cubicBezTo>
                  <a:pt x="7" y="40"/>
                  <a:pt x="0" y="49"/>
                  <a:pt x="0" y="61"/>
                </a:cubicBezTo>
                <a:cubicBezTo>
                  <a:pt x="0" y="76"/>
                  <a:pt x="12" y="88"/>
                  <a:pt x="27" y="88"/>
                </a:cubicBezTo>
                <a:cubicBezTo>
                  <a:pt x="96" y="88"/>
                  <a:pt x="96" y="88"/>
                  <a:pt x="96" y="88"/>
                </a:cubicBezTo>
                <a:cubicBezTo>
                  <a:pt x="114" y="88"/>
                  <a:pt x="128" y="74"/>
                  <a:pt x="128" y="56"/>
                </a:cubicBezTo>
                <a:cubicBezTo>
                  <a:pt x="128" y="42"/>
                  <a:pt x="120" y="31"/>
                  <a:pt x="108" y="26"/>
                </a:cubicBezTo>
                <a:close/>
                <a:moveTo>
                  <a:pt x="44" y="50"/>
                </a:moveTo>
                <a:cubicBezTo>
                  <a:pt x="44" y="38"/>
                  <a:pt x="54" y="28"/>
                  <a:pt x="66" y="28"/>
                </a:cubicBezTo>
                <a:cubicBezTo>
                  <a:pt x="71" y="28"/>
                  <a:pt x="76" y="30"/>
                  <a:pt x="80" y="32"/>
                </a:cubicBezTo>
                <a:cubicBezTo>
                  <a:pt x="84" y="28"/>
                  <a:pt x="84" y="28"/>
                  <a:pt x="84" y="28"/>
                </a:cubicBezTo>
                <a:cubicBezTo>
                  <a:pt x="84" y="42"/>
                  <a:pt x="84" y="42"/>
                  <a:pt x="84" y="42"/>
                </a:cubicBezTo>
                <a:cubicBezTo>
                  <a:pt x="70" y="42"/>
                  <a:pt x="70" y="42"/>
                  <a:pt x="70" y="42"/>
                </a:cubicBezTo>
                <a:cubicBezTo>
                  <a:pt x="75" y="37"/>
                  <a:pt x="75" y="37"/>
                  <a:pt x="75" y="37"/>
                </a:cubicBezTo>
                <a:cubicBezTo>
                  <a:pt x="74" y="37"/>
                  <a:pt x="73" y="36"/>
                  <a:pt x="72" y="36"/>
                </a:cubicBezTo>
                <a:cubicBezTo>
                  <a:pt x="70" y="35"/>
                  <a:pt x="68" y="35"/>
                  <a:pt x="66" y="35"/>
                </a:cubicBezTo>
                <a:cubicBezTo>
                  <a:pt x="64" y="35"/>
                  <a:pt x="62" y="35"/>
                  <a:pt x="60" y="36"/>
                </a:cubicBezTo>
                <a:cubicBezTo>
                  <a:pt x="58" y="37"/>
                  <a:pt x="57" y="38"/>
                  <a:pt x="55" y="39"/>
                </a:cubicBezTo>
                <a:cubicBezTo>
                  <a:pt x="54" y="41"/>
                  <a:pt x="53" y="43"/>
                  <a:pt x="52" y="44"/>
                </a:cubicBezTo>
                <a:cubicBezTo>
                  <a:pt x="51" y="46"/>
                  <a:pt x="51" y="48"/>
                  <a:pt x="51" y="50"/>
                </a:cubicBezTo>
                <a:cubicBezTo>
                  <a:pt x="51" y="52"/>
                  <a:pt x="51" y="53"/>
                  <a:pt x="51" y="54"/>
                </a:cubicBezTo>
                <a:cubicBezTo>
                  <a:pt x="44" y="54"/>
                  <a:pt x="44" y="54"/>
                  <a:pt x="44" y="54"/>
                </a:cubicBezTo>
                <a:cubicBezTo>
                  <a:pt x="44" y="53"/>
                  <a:pt x="44" y="52"/>
                  <a:pt x="44" y="50"/>
                </a:cubicBezTo>
                <a:close/>
                <a:moveTo>
                  <a:pt x="66" y="73"/>
                </a:moveTo>
                <a:cubicBezTo>
                  <a:pt x="61" y="73"/>
                  <a:pt x="57" y="71"/>
                  <a:pt x="53" y="68"/>
                </a:cubicBezTo>
                <a:cubicBezTo>
                  <a:pt x="49" y="73"/>
                  <a:pt x="49" y="73"/>
                  <a:pt x="49" y="73"/>
                </a:cubicBezTo>
                <a:cubicBezTo>
                  <a:pt x="49" y="59"/>
                  <a:pt x="49" y="59"/>
                  <a:pt x="49" y="59"/>
                </a:cubicBezTo>
                <a:cubicBezTo>
                  <a:pt x="62" y="59"/>
                  <a:pt x="62" y="59"/>
                  <a:pt x="62" y="59"/>
                </a:cubicBezTo>
                <a:cubicBezTo>
                  <a:pt x="58" y="64"/>
                  <a:pt x="58" y="64"/>
                  <a:pt x="58" y="64"/>
                </a:cubicBezTo>
                <a:cubicBezTo>
                  <a:pt x="59" y="64"/>
                  <a:pt x="59" y="64"/>
                  <a:pt x="60" y="65"/>
                </a:cubicBezTo>
                <a:cubicBezTo>
                  <a:pt x="62" y="66"/>
                  <a:pt x="64" y="66"/>
                  <a:pt x="66" y="66"/>
                </a:cubicBezTo>
                <a:cubicBezTo>
                  <a:pt x="68" y="66"/>
                  <a:pt x="70" y="66"/>
                  <a:pt x="72" y="65"/>
                </a:cubicBezTo>
                <a:cubicBezTo>
                  <a:pt x="74" y="64"/>
                  <a:pt x="76" y="63"/>
                  <a:pt x="77" y="61"/>
                </a:cubicBezTo>
                <a:cubicBezTo>
                  <a:pt x="79" y="60"/>
                  <a:pt x="80" y="58"/>
                  <a:pt x="81" y="57"/>
                </a:cubicBezTo>
                <a:cubicBezTo>
                  <a:pt x="82" y="55"/>
                  <a:pt x="82" y="53"/>
                  <a:pt x="82" y="50"/>
                </a:cubicBezTo>
                <a:cubicBezTo>
                  <a:pt x="82" y="49"/>
                  <a:pt x="82" y="48"/>
                  <a:pt x="81" y="47"/>
                </a:cubicBezTo>
                <a:cubicBezTo>
                  <a:pt x="89" y="47"/>
                  <a:pt x="89" y="47"/>
                  <a:pt x="89" y="47"/>
                </a:cubicBezTo>
                <a:cubicBezTo>
                  <a:pt x="89" y="48"/>
                  <a:pt x="89" y="49"/>
                  <a:pt x="89" y="50"/>
                </a:cubicBezTo>
                <a:cubicBezTo>
                  <a:pt x="89" y="63"/>
                  <a:pt x="79" y="73"/>
                  <a:pt x="66" y="7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" name="文本框 27"/>
          <p:cNvSpPr txBox="1"/>
          <p:nvPr/>
        </p:nvSpPr>
        <p:spPr>
          <a:xfrm>
            <a:off x="6630203" y="234392"/>
            <a:ext cx="1447832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 smtClean="0">
                <a:solidFill>
                  <a:prstClr val="white"/>
                </a:solidFill>
                <a:sym typeface="+mn-ea"/>
              </a:rPr>
              <a:t>第五章 数据抽取</a:t>
            </a:r>
            <a:endParaRPr lang="zh-CN" altLang="en-US" sz="1350" dirty="0">
              <a:solidFill>
                <a:prstClr val="white"/>
              </a:solidFill>
            </a:endParaRPr>
          </a:p>
          <a:p>
            <a:endParaRPr lang="zh-CN" altLang="en-US" sz="1350" dirty="0">
              <a:solidFill>
                <a:prstClr val="white"/>
              </a:solidFill>
            </a:endParaRPr>
          </a:p>
          <a:p>
            <a:endParaRPr lang="zh-CN" altLang="en-US" sz="1350" dirty="0">
              <a:solidFill>
                <a:prstClr val="white"/>
              </a:solidFill>
            </a:endParaRPr>
          </a:p>
        </p:txBody>
      </p:sp>
      <p:graphicFrame>
        <p:nvGraphicFramePr>
          <p:cNvPr id="10" name="图示 9"/>
          <p:cNvGraphicFramePr/>
          <p:nvPr/>
        </p:nvGraphicFramePr>
        <p:xfrm>
          <a:off x="805815" y="845678"/>
          <a:ext cx="7795260" cy="38163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pic>
        <p:nvPicPr>
          <p:cNvPr id="19" name="图片 18"/>
          <p:cNvPicPr/>
          <p:nvPr/>
        </p:nvPicPr>
        <p:blipFill>
          <a:blip r:embed="rId6"/>
          <a:stretch>
            <a:fillRect/>
          </a:stretch>
        </p:blipFill>
        <p:spPr>
          <a:xfrm>
            <a:off x="816292" y="4669542"/>
            <a:ext cx="4392295" cy="137223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5" name="任意多边形 4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8" name="文本框 6"/>
          <p:cNvSpPr txBox="1"/>
          <p:nvPr/>
        </p:nvSpPr>
        <p:spPr>
          <a:xfrm>
            <a:off x="452232" y="173917"/>
            <a:ext cx="2553335" cy="414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00" b="1" spc="225" dirty="0" smtClean="0">
                <a:solidFill>
                  <a:prstClr val="white"/>
                </a:solidFill>
              </a:rPr>
              <a:t>5.1 </a:t>
            </a:r>
            <a:r>
              <a:rPr lang="zh-CN" altLang="en-US" sz="2100" b="1" spc="225" dirty="0" smtClean="0">
                <a:solidFill>
                  <a:prstClr val="white"/>
                </a:solidFill>
              </a:rPr>
              <a:t>文本文件抽取</a:t>
            </a:r>
            <a:endParaRPr lang="zh-CN" altLang="en-US" sz="2100" b="1" spc="225" dirty="0" smtClean="0">
              <a:solidFill>
                <a:prstClr val="white"/>
              </a:solidFill>
            </a:endParaRPr>
          </a:p>
        </p:txBody>
      </p:sp>
      <p:sp>
        <p:nvSpPr>
          <p:cNvPr id="9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10" name="文本框 27"/>
          <p:cNvSpPr txBox="1"/>
          <p:nvPr/>
        </p:nvSpPr>
        <p:spPr>
          <a:xfrm>
            <a:off x="6630203" y="234392"/>
            <a:ext cx="144783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>
                <a:solidFill>
                  <a:prstClr val="white"/>
                </a:solidFill>
                <a:sym typeface="+mn-ea"/>
              </a:rPr>
              <a:t>第五章 数据抽取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52232" y="889323"/>
            <a:ext cx="215796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sz="1600" b="1" dirty="0">
                <a:solidFill>
                  <a:srgbClr val="3D89BC"/>
                </a:solidFill>
              </a:rPr>
              <a:t>1</a:t>
            </a:r>
            <a:r>
              <a:rPr lang="zh-CN" altLang="zh-CN" sz="1600" b="1" dirty="0" smtClean="0">
                <a:solidFill>
                  <a:srgbClr val="3D89BC"/>
                </a:solidFill>
              </a:rPr>
              <a:t>．</a:t>
            </a:r>
            <a:r>
              <a:rPr lang="zh-CN" altLang="en-US" sz="1600" b="1" dirty="0" smtClean="0">
                <a:solidFill>
                  <a:srgbClr val="3D89BC"/>
                </a:solidFill>
              </a:rPr>
              <a:t>文本文件抽取步骤</a:t>
            </a:r>
            <a:endParaRPr lang="zh-CN" altLang="zh-CN" sz="1600" b="1" dirty="0">
              <a:solidFill>
                <a:srgbClr val="3D89BC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414268" y="3018208"/>
            <a:ext cx="7105396" cy="113107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700"/>
              </a:lnSpc>
            </a:pPr>
            <a:r>
              <a:rPr lang="zh-CN" altLang="zh-CN" sz="1600" dirty="0"/>
              <a:t>打开</a:t>
            </a:r>
            <a:r>
              <a:rPr lang="en-US" altLang="zh-CN" sz="1600" dirty="0"/>
              <a:t>Kettle</a:t>
            </a:r>
            <a:r>
              <a:rPr lang="zh-CN" altLang="zh-CN" sz="1600" dirty="0"/>
              <a:t>，在左侧导航栏中，从主对象树中选择转换，右键选择“新建”，创建一个新的转换</a:t>
            </a:r>
            <a:r>
              <a:rPr lang="en-US" altLang="zh-CN" sz="1600" dirty="0" err="1"/>
              <a:t>trans_txtExtract_test</a:t>
            </a:r>
            <a:r>
              <a:rPr lang="zh-CN" altLang="zh-CN" sz="1600" dirty="0"/>
              <a:t>，双击</a:t>
            </a:r>
            <a:r>
              <a:rPr lang="en-US" altLang="zh-CN" sz="1600" dirty="0"/>
              <a:t>DB</a:t>
            </a:r>
            <a:r>
              <a:rPr lang="zh-CN" altLang="zh-CN" sz="1600" dirty="0"/>
              <a:t>连接，创建新的数据连接，本例创建一个</a:t>
            </a:r>
            <a:r>
              <a:rPr lang="en-US" altLang="zh-CN" sz="1600" dirty="0"/>
              <a:t>MySQL</a:t>
            </a:r>
            <a:r>
              <a:rPr lang="zh-CN" altLang="zh-CN" sz="1600" dirty="0"/>
              <a:t>的数据</a:t>
            </a:r>
            <a:r>
              <a:rPr lang="zh-CN" altLang="zh-CN" sz="1600" dirty="0" smtClean="0"/>
              <a:t>连接</a:t>
            </a:r>
            <a:r>
              <a:rPr lang="zh-CN" altLang="en-US" sz="1600" dirty="0" smtClean="0"/>
              <a:t>。</a:t>
            </a:r>
            <a:endParaRPr lang="zh-CN" altLang="en-US" sz="1600" dirty="0">
              <a:sym typeface="+mn-ea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42707" y="1967290"/>
            <a:ext cx="806524" cy="75767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smtClean="0">
                <a:latin typeface="Impact" panose="020B0806030902050204" pitchFamily="34" charset="0"/>
              </a:rPr>
              <a:t>1</a:t>
            </a:r>
            <a:endParaRPr lang="zh-CN" altLang="en-US" sz="2400">
              <a:latin typeface="Impact" panose="020B0806030902050204" pitchFamily="34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442707" y="2857156"/>
            <a:ext cx="806524" cy="75767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dirty="0" smtClean="0">
                <a:latin typeface="Impact" panose="020B0806030902050204" pitchFamily="34" charset="0"/>
              </a:rPr>
              <a:t>2</a:t>
            </a:r>
            <a:endParaRPr lang="zh-CN" altLang="en-US" sz="2400" dirty="0">
              <a:latin typeface="Impact" panose="020B0806030902050204" pitchFamily="34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414903" y="1967290"/>
            <a:ext cx="7105396" cy="757670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latin typeface="Impact" panose="020B0806030902050204" pitchFamily="34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414903" y="2857155"/>
            <a:ext cx="7105396" cy="1332940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latin typeface="Impact" panose="020B0806030902050204" pitchFamily="34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495548" y="2128573"/>
            <a:ext cx="7105396" cy="43858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700"/>
              </a:lnSpc>
            </a:pPr>
            <a:r>
              <a:rPr lang="zh-CN" altLang="zh-CN" sz="1600" dirty="0"/>
              <a:t>人工分析文本文件中的分隔符，</a:t>
            </a:r>
            <a:r>
              <a:rPr lang="en-US" altLang="zh-CN" sz="1600" dirty="0"/>
              <a:t>TxtExtract_test.txt</a:t>
            </a:r>
            <a:r>
              <a:rPr lang="zh-CN" altLang="zh-CN" sz="1600" dirty="0"/>
              <a:t>文件的分隔符为“</a:t>
            </a:r>
            <a:r>
              <a:rPr lang="en-US" altLang="zh-CN" sz="1600" b="1" dirty="0">
                <a:solidFill>
                  <a:srgbClr val="FF0000"/>
                </a:solidFill>
              </a:rPr>
              <a:t>|</a:t>
            </a:r>
            <a:r>
              <a:rPr lang="zh-CN" altLang="zh-CN" sz="1600" dirty="0"/>
              <a:t>”；</a:t>
            </a:r>
            <a:endParaRPr lang="en-US" altLang="zh-CN" sz="1600" dirty="0">
              <a:sym typeface="+mn-ea"/>
            </a:endParaRPr>
          </a:p>
        </p:txBody>
      </p:sp>
      <p:pic>
        <p:nvPicPr>
          <p:cNvPr id="35" name="图片 34"/>
          <p:cNvPicPr/>
          <p:nvPr/>
        </p:nvPicPr>
        <p:blipFill>
          <a:blip r:embed="rId1"/>
          <a:stretch>
            <a:fillRect/>
          </a:stretch>
        </p:blipFill>
        <p:spPr>
          <a:xfrm>
            <a:off x="5986014" y="740376"/>
            <a:ext cx="2533650" cy="904875"/>
          </a:xfrm>
          <a:prstGeom prst="rect">
            <a:avLst/>
          </a:prstGeom>
        </p:spPr>
      </p:pic>
      <p:cxnSp>
        <p:nvCxnSpPr>
          <p:cNvPr id="13" name="直接箭头连接符 12"/>
          <p:cNvCxnSpPr/>
          <p:nvPr/>
        </p:nvCxnSpPr>
        <p:spPr>
          <a:xfrm flipH="1" flipV="1">
            <a:off x="6470470" y="1480459"/>
            <a:ext cx="1254033" cy="7439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21" name="任意多边形 20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2" name="任意多边形 21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3" name="任意多边形 22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24" name="矩形 23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6" name="文本框 6"/>
          <p:cNvSpPr txBox="1"/>
          <p:nvPr/>
        </p:nvSpPr>
        <p:spPr>
          <a:xfrm>
            <a:off x="607500" y="177284"/>
            <a:ext cx="2370455" cy="32258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2100" b="1" spc="225" dirty="0" smtClean="0">
                <a:solidFill>
                  <a:prstClr val="white"/>
                </a:solidFill>
                <a:sym typeface="+mn-ea"/>
              </a:rPr>
              <a:t>5.4 </a:t>
            </a:r>
            <a:r>
              <a:rPr lang="zh-CN" altLang="en-US" sz="2100" b="1" spc="225" dirty="0" smtClean="0">
                <a:solidFill>
                  <a:prstClr val="white"/>
                </a:solidFill>
                <a:sym typeface="+mn-ea"/>
              </a:rPr>
              <a:t>增量数据抽取</a:t>
            </a:r>
            <a:endParaRPr lang="zh-CN" altLang="en-US" sz="2100" b="1" spc="225" dirty="0">
              <a:solidFill>
                <a:prstClr val="white"/>
              </a:solidFill>
            </a:endParaRPr>
          </a:p>
        </p:txBody>
      </p:sp>
      <p:sp>
        <p:nvSpPr>
          <p:cNvPr id="29" name="Freeform 142"/>
          <p:cNvSpPr>
            <a:spLocks noEditPoints="1"/>
          </p:cNvSpPr>
          <p:nvPr/>
        </p:nvSpPr>
        <p:spPr bwMode="auto">
          <a:xfrm>
            <a:off x="126487" y="216716"/>
            <a:ext cx="382471" cy="244300"/>
          </a:xfrm>
          <a:custGeom>
            <a:avLst/>
            <a:gdLst>
              <a:gd name="T0" fmla="*/ 108 w 128"/>
              <a:gd name="T1" fmla="*/ 26 h 88"/>
              <a:gd name="T2" fmla="*/ 75 w 128"/>
              <a:gd name="T3" fmla="*/ 0 h 88"/>
              <a:gd name="T4" fmla="*/ 46 w 128"/>
              <a:gd name="T5" fmla="*/ 15 h 88"/>
              <a:gd name="T6" fmla="*/ 34 w 128"/>
              <a:gd name="T7" fmla="*/ 11 h 88"/>
              <a:gd name="T8" fmla="*/ 15 w 128"/>
              <a:gd name="T9" fmla="*/ 30 h 88"/>
              <a:gd name="T10" fmla="*/ 16 w 128"/>
              <a:gd name="T11" fmla="*/ 35 h 88"/>
              <a:gd name="T12" fmla="*/ 0 w 128"/>
              <a:gd name="T13" fmla="*/ 61 h 88"/>
              <a:gd name="T14" fmla="*/ 27 w 128"/>
              <a:gd name="T15" fmla="*/ 88 h 88"/>
              <a:gd name="T16" fmla="*/ 96 w 128"/>
              <a:gd name="T17" fmla="*/ 88 h 88"/>
              <a:gd name="T18" fmla="*/ 128 w 128"/>
              <a:gd name="T19" fmla="*/ 56 h 88"/>
              <a:gd name="T20" fmla="*/ 108 w 128"/>
              <a:gd name="T21" fmla="*/ 26 h 88"/>
              <a:gd name="T22" fmla="*/ 44 w 128"/>
              <a:gd name="T23" fmla="*/ 50 h 88"/>
              <a:gd name="T24" fmla="*/ 66 w 128"/>
              <a:gd name="T25" fmla="*/ 28 h 88"/>
              <a:gd name="T26" fmla="*/ 80 w 128"/>
              <a:gd name="T27" fmla="*/ 32 h 88"/>
              <a:gd name="T28" fmla="*/ 84 w 128"/>
              <a:gd name="T29" fmla="*/ 28 h 88"/>
              <a:gd name="T30" fmla="*/ 84 w 128"/>
              <a:gd name="T31" fmla="*/ 42 h 88"/>
              <a:gd name="T32" fmla="*/ 70 w 128"/>
              <a:gd name="T33" fmla="*/ 42 h 88"/>
              <a:gd name="T34" fmla="*/ 75 w 128"/>
              <a:gd name="T35" fmla="*/ 37 h 88"/>
              <a:gd name="T36" fmla="*/ 72 w 128"/>
              <a:gd name="T37" fmla="*/ 36 h 88"/>
              <a:gd name="T38" fmla="*/ 66 w 128"/>
              <a:gd name="T39" fmla="*/ 35 h 88"/>
              <a:gd name="T40" fmla="*/ 60 w 128"/>
              <a:gd name="T41" fmla="*/ 36 h 88"/>
              <a:gd name="T42" fmla="*/ 55 w 128"/>
              <a:gd name="T43" fmla="*/ 39 h 88"/>
              <a:gd name="T44" fmla="*/ 52 w 128"/>
              <a:gd name="T45" fmla="*/ 44 h 88"/>
              <a:gd name="T46" fmla="*/ 51 w 128"/>
              <a:gd name="T47" fmla="*/ 50 h 88"/>
              <a:gd name="T48" fmla="*/ 51 w 128"/>
              <a:gd name="T49" fmla="*/ 54 h 88"/>
              <a:gd name="T50" fmla="*/ 44 w 128"/>
              <a:gd name="T51" fmla="*/ 54 h 88"/>
              <a:gd name="T52" fmla="*/ 44 w 128"/>
              <a:gd name="T53" fmla="*/ 50 h 88"/>
              <a:gd name="T54" fmla="*/ 66 w 128"/>
              <a:gd name="T55" fmla="*/ 73 h 88"/>
              <a:gd name="T56" fmla="*/ 53 w 128"/>
              <a:gd name="T57" fmla="*/ 68 h 88"/>
              <a:gd name="T58" fmla="*/ 49 w 128"/>
              <a:gd name="T59" fmla="*/ 73 h 88"/>
              <a:gd name="T60" fmla="*/ 49 w 128"/>
              <a:gd name="T61" fmla="*/ 59 h 88"/>
              <a:gd name="T62" fmla="*/ 62 w 128"/>
              <a:gd name="T63" fmla="*/ 59 h 88"/>
              <a:gd name="T64" fmla="*/ 58 w 128"/>
              <a:gd name="T65" fmla="*/ 64 h 88"/>
              <a:gd name="T66" fmla="*/ 60 w 128"/>
              <a:gd name="T67" fmla="*/ 65 h 88"/>
              <a:gd name="T68" fmla="*/ 66 w 128"/>
              <a:gd name="T69" fmla="*/ 66 h 88"/>
              <a:gd name="T70" fmla="*/ 72 w 128"/>
              <a:gd name="T71" fmla="*/ 65 h 88"/>
              <a:gd name="T72" fmla="*/ 77 w 128"/>
              <a:gd name="T73" fmla="*/ 61 h 88"/>
              <a:gd name="T74" fmla="*/ 81 w 128"/>
              <a:gd name="T75" fmla="*/ 57 h 88"/>
              <a:gd name="T76" fmla="*/ 82 w 128"/>
              <a:gd name="T77" fmla="*/ 50 h 88"/>
              <a:gd name="T78" fmla="*/ 81 w 128"/>
              <a:gd name="T79" fmla="*/ 47 h 88"/>
              <a:gd name="T80" fmla="*/ 89 w 128"/>
              <a:gd name="T81" fmla="*/ 47 h 88"/>
              <a:gd name="T82" fmla="*/ 89 w 128"/>
              <a:gd name="T83" fmla="*/ 50 h 88"/>
              <a:gd name="T84" fmla="*/ 66 w 128"/>
              <a:gd name="T85" fmla="*/ 73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28" h="88">
                <a:moveTo>
                  <a:pt x="108" y="26"/>
                </a:moveTo>
                <a:cubicBezTo>
                  <a:pt x="104" y="11"/>
                  <a:pt x="91" y="0"/>
                  <a:pt x="75" y="0"/>
                </a:cubicBezTo>
                <a:cubicBezTo>
                  <a:pt x="63" y="0"/>
                  <a:pt x="52" y="6"/>
                  <a:pt x="46" y="15"/>
                </a:cubicBezTo>
                <a:cubicBezTo>
                  <a:pt x="43" y="13"/>
                  <a:pt x="38" y="11"/>
                  <a:pt x="34" y="11"/>
                </a:cubicBezTo>
                <a:cubicBezTo>
                  <a:pt x="24" y="11"/>
                  <a:pt x="15" y="20"/>
                  <a:pt x="15" y="30"/>
                </a:cubicBezTo>
                <a:cubicBezTo>
                  <a:pt x="15" y="32"/>
                  <a:pt x="16" y="34"/>
                  <a:pt x="16" y="35"/>
                </a:cubicBezTo>
                <a:cubicBezTo>
                  <a:pt x="7" y="40"/>
                  <a:pt x="0" y="49"/>
                  <a:pt x="0" y="61"/>
                </a:cubicBezTo>
                <a:cubicBezTo>
                  <a:pt x="0" y="76"/>
                  <a:pt x="12" y="88"/>
                  <a:pt x="27" y="88"/>
                </a:cubicBezTo>
                <a:cubicBezTo>
                  <a:pt x="96" y="88"/>
                  <a:pt x="96" y="88"/>
                  <a:pt x="96" y="88"/>
                </a:cubicBezTo>
                <a:cubicBezTo>
                  <a:pt x="114" y="88"/>
                  <a:pt x="128" y="74"/>
                  <a:pt x="128" y="56"/>
                </a:cubicBezTo>
                <a:cubicBezTo>
                  <a:pt x="128" y="42"/>
                  <a:pt x="120" y="31"/>
                  <a:pt x="108" y="26"/>
                </a:cubicBezTo>
                <a:close/>
                <a:moveTo>
                  <a:pt x="44" y="50"/>
                </a:moveTo>
                <a:cubicBezTo>
                  <a:pt x="44" y="38"/>
                  <a:pt x="54" y="28"/>
                  <a:pt x="66" y="28"/>
                </a:cubicBezTo>
                <a:cubicBezTo>
                  <a:pt x="71" y="28"/>
                  <a:pt x="76" y="30"/>
                  <a:pt x="80" y="32"/>
                </a:cubicBezTo>
                <a:cubicBezTo>
                  <a:pt x="84" y="28"/>
                  <a:pt x="84" y="28"/>
                  <a:pt x="84" y="28"/>
                </a:cubicBezTo>
                <a:cubicBezTo>
                  <a:pt x="84" y="42"/>
                  <a:pt x="84" y="42"/>
                  <a:pt x="84" y="42"/>
                </a:cubicBezTo>
                <a:cubicBezTo>
                  <a:pt x="70" y="42"/>
                  <a:pt x="70" y="42"/>
                  <a:pt x="70" y="42"/>
                </a:cubicBezTo>
                <a:cubicBezTo>
                  <a:pt x="75" y="37"/>
                  <a:pt x="75" y="37"/>
                  <a:pt x="75" y="37"/>
                </a:cubicBezTo>
                <a:cubicBezTo>
                  <a:pt x="74" y="37"/>
                  <a:pt x="73" y="36"/>
                  <a:pt x="72" y="36"/>
                </a:cubicBezTo>
                <a:cubicBezTo>
                  <a:pt x="70" y="35"/>
                  <a:pt x="68" y="35"/>
                  <a:pt x="66" y="35"/>
                </a:cubicBezTo>
                <a:cubicBezTo>
                  <a:pt x="64" y="35"/>
                  <a:pt x="62" y="35"/>
                  <a:pt x="60" y="36"/>
                </a:cubicBezTo>
                <a:cubicBezTo>
                  <a:pt x="58" y="37"/>
                  <a:pt x="57" y="38"/>
                  <a:pt x="55" y="39"/>
                </a:cubicBezTo>
                <a:cubicBezTo>
                  <a:pt x="54" y="41"/>
                  <a:pt x="53" y="43"/>
                  <a:pt x="52" y="44"/>
                </a:cubicBezTo>
                <a:cubicBezTo>
                  <a:pt x="51" y="46"/>
                  <a:pt x="51" y="48"/>
                  <a:pt x="51" y="50"/>
                </a:cubicBezTo>
                <a:cubicBezTo>
                  <a:pt x="51" y="52"/>
                  <a:pt x="51" y="53"/>
                  <a:pt x="51" y="54"/>
                </a:cubicBezTo>
                <a:cubicBezTo>
                  <a:pt x="44" y="54"/>
                  <a:pt x="44" y="54"/>
                  <a:pt x="44" y="54"/>
                </a:cubicBezTo>
                <a:cubicBezTo>
                  <a:pt x="44" y="53"/>
                  <a:pt x="44" y="52"/>
                  <a:pt x="44" y="50"/>
                </a:cubicBezTo>
                <a:close/>
                <a:moveTo>
                  <a:pt x="66" y="73"/>
                </a:moveTo>
                <a:cubicBezTo>
                  <a:pt x="61" y="73"/>
                  <a:pt x="57" y="71"/>
                  <a:pt x="53" y="68"/>
                </a:cubicBezTo>
                <a:cubicBezTo>
                  <a:pt x="49" y="73"/>
                  <a:pt x="49" y="73"/>
                  <a:pt x="49" y="73"/>
                </a:cubicBezTo>
                <a:cubicBezTo>
                  <a:pt x="49" y="59"/>
                  <a:pt x="49" y="59"/>
                  <a:pt x="49" y="59"/>
                </a:cubicBezTo>
                <a:cubicBezTo>
                  <a:pt x="62" y="59"/>
                  <a:pt x="62" y="59"/>
                  <a:pt x="62" y="59"/>
                </a:cubicBezTo>
                <a:cubicBezTo>
                  <a:pt x="58" y="64"/>
                  <a:pt x="58" y="64"/>
                  <a:pt x="58" y="64"/>
                </a:cubicBezTo>
                <a:cubicBezTo>
                  <a:pt x="59" y="64"/>
                  <a:pt x="59" y="64"/>
                  <a:pt x="60" y="65"/>
                </a:cubicBezTo>
                <a:cubicBezTo>
                  <a:pt x="62" y="66"/>
                  <a:pt x="64" y="66"/>
                  <a:pt x="66" y="66"/>
                </a:cubicBezTo>
                <a:cubicBezTo>
                  <a:pt x="68" y="66"/>
                  <a:pt x="70" y="66"/>
                  <a:pt x="72" y="65"/>
                </a:cubicBezTo>
                <a:cubicBezTo>
                  <a:pt x="74" y="64"/>
                  <a:pt x="76" y="63"/>
                  <a:pt x="77" y="61"/>
                </a:cubicBezTo>
                <a:cubicBezTo>
                  <a:pt x="79" y="60"/>
                  <a:pt x="80" y="58"/>
                  <a:pt x="81" y="57"/>
                </a:cubicBezTo>
                <a:cubicBezTo>
                  <a:pt x="82" y="55"/>
                  <a:pt x="82" y="53"/>
                  <a:pt x="82" y="50"/>
                </a:cubicBezTo>
                <a:cubicBezTo>
                  <a:pt x="82" y="49"/>
                  <a:pt x="82" y="48"/>
                  <a:pt x="81" y="47"/>
                </a:cubicBezTo>
                <a:cubicBezTo>
                  <a:pt x="89" y="47"/>
                  <a:pt x="89" y="47"/>
                  <a:pt x="89" y="47"/>
                </a:cubicBezTo>
                <a:cubicBezTo>
                  <a:pt x="89" y="48"/>
                  <a:pt x="89" y="49"/>
                  <a:pt x="89" y="50"/>
                </a:cubicBezTo>
                <a:cubicBezTo>
                  <a:pt x="89" y="63"/>
                  <a:pt x="79" y="73"/>
                  <a:pt x="66" y="7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" name="文本框 27"/>
          <p:cNvSpPr txBox="1"/>
          <p:nvPr/>
        </p:nvSpPr>
        <p:spPr>
          <a:xfrm>
            <a:off x="6630203" y="234392"/>
            <a:ext cx="1447832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 smtClean="0">
                <a:solidFill>
                  <a:prstClr val="white"/>
                </a:solidFill>
                <a:sym typeface="+mn-ea"/>
              </a:rPr>
              <a:t>第五章 数据抽取</a:t>
            </a:r>
            <a:endParaRPr lang="zh-CN" altLang="en-US" sz="1350" dirty="0">
              <a:solidFill>
                <a:prstClr val="white"/>
              </a:solidFill>
            </a:endParaRPr>
          </a:p>
          <a:p>
            <a:endParaRPr lang="zh-CN" altLang="en-US" sz="1350" dirty="0">
              <a:solidFill>
                <a:prstClr val="white"/>
              </a:solidFill>
            </a:endParaRPr>
          </a:p>
          <a:p>
            <a:endParaRPr lang="zh-CN" altLang="en-US" sz="1350" dirty="0">
              <a:solidFill>
                <a:prstClr val="white"/>
              </a:solidFill>
            </a:endParaRPr>
          </a:p>
        </p:txBody>
      </p:sp>
      <p:graphicFrame>
        <p:nvGraphicFramePr>
          <p:cNvPr id="10" name="图示 9"/>
          <p:cNvGraphicFramePr/>
          <p:nvPr/>
        </p:nvGraphicFramePr>
        <p:xfrm>
          <a:off x="484666" y="1199680"/>
          <a:ext cx="8092117" cy="19847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12" name="文本框 11"/>
          <p:cNvSpPr txBox="1"/>
          <p:nvPr/>
        </p:nvSpPr>
        <p:spPr>
          <a:xfrm>
            <a:off x="2206588" y="1247228"/>
            <a:ext cx="6215136" cy="175432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dirty="0"/>
              <a:t>“</a:t>
            </a:r>
            <a:r>
              <a:rPr lang="zh-CN" altLang="zh-CN" dirty="0"/>
              <a:t>表输入</a:t>
            </a:r>
            <a:r>
              <a:rPr lang="en-US" altLang="zh-CN" dirty="0"/>
              <a:t>”</a:t>
            </a:r>
            <a:r>
              <a:rPr lang="zh-CN" altLang="zh-CN" dirty="0"/>
              <a:t>中指定数据库连接，</a:t>
            </a:r>
            <a:r>
              <a:rPr lang="en-US" altLang="zh-CN" dirty="0"/>
              <a:t>SQL</a:t>
            </a:r>
            <a:r>
              <a:rPr lang="zh-CN" altLang="zh-CN" dirty="0"/>
              <a:t>语句为</a:t>
            </a:r>
            <a:endParaRPr lang="zh-CN" altLang="zh-CN" dirty="0"/>
          </a:p>
          <a:p>
            <a:r>
              <a:rPr lang="en-US" altLang="zh-CN" dirty="0"/>
              <a:t>SELECT `time_job`.`</a:t>
            </a:r>
            <a:r>
              <a:rPr lang="en-US" altLang="zh-CN" dirty="0" err="1"/>
              <a:t>uuid</a:t>
            </a:r>
            <a:r>
              <a:rPr lang="en-US" altLang="zh-CN" dirty="0"/>
              <a:t>`,`time_job`.`</a:t>
            </a:r>
            <a:r>
              <a:rPr lang="en-US" altLang="zh-CN" dirty="0" err="1"/>
              <a:t>create_time</a:t>
            </a:r>
            <a:r>
              <a:rPr lang="en-US" altLang="zh-CN" dirty="0"/>
              <a:t>`,</a:t>
            </a:r>
            <a:endParaRPr lang="zh-CN" altLang="zh-CN" dirty="0"/>
          </a:p>
          <a:p>
            <a:r>
              <a:rPr lang="en-US" altLang="zh-CN" dirty="0"/>
              <a:t>`time_job`.`</a:t>
            </a:r>
            <a:r>
              <a:rPr lang="en-US" altLang="zh-CN" dirty="0" err="1"/>
              <a:t>update_time</a:t>
            </a:r>
            <a:r>
              <a:rPr lang="en-US" altLang="zh-CN" dirty="0"/>
              <a:t>`</a:t>
            </a:r>
            <a:endParaRPr lang="zh-CN" altLang="zh-CN" dirty="0"/>
          </a:p>
          <a:p>
            <a:r>
              <a:rPr lang="en-US" altLang="zh-CN" dirty="0"/>
              <a:t>FROM `</a:t>
            </a:r>
            <a:r>
              <a:rPr lang="en-US" altLang="zh-CN" dirty="0" err="1"/>
              <a:t>test`.`time_job</a:t>
            </a:r>
            <a:r>
              <a:rPr lang="en-US" altLang="zh-CN" dirty="0"/>
              <a:t>`</a:t>
            </a:r>
            <a:endParaRPr lang="zh-CN" altLang="zh-CN" dirty="0"/>
          </a:p>
          <a:p>
            <a:r>
              <a:rPr lang="en-US" altLang="zh-CN" dirty="0"/>
              <a:t>where </a:t>
            </a:r>
            <a:r>
              <a:rPr lang="en-US" altLang="zh-CN" dirty="0" err="1"/>
              <a:t>update_time</a:t>
            </a:r>
            <a:r>
              <a:rPr lang="en-US" altLang="zh-CN" dirty="0"/>
              <a:t>&gt;'${MAXTIME}'</a:t>
            </a:r>
            <a:endParaRPr lang="zh-CN" altLang="zh-CN" dirty="0"/>
          </a:p>
          <a:p>
            <a:r>
              <a:rPr lang="zh-CN" altLang="zh-CN" dirty="0"/>
              <a:t>把“替换</a:t>
            </a:r>
            <a:r>
              <a:rPr lang="en-US" altLang="zh-CN" dirty="0"/>
              <a:t>SQL</a:t>
            </a:r>
            <a:r>
              <a:rPr lang="zh-CN" altLang="zh-CN" dirty="0"/>
              <a:t>语句里的变量”选中，如图</a:t>
            </a:r>
            <a:r>
              <a:rPr lang="en-US" altLang="zh-CN" dirty="0" smtClean="0"/>
              <a:t>5-21</a:t>
            </a:r>
            <a:r>
              <a:rPr lang="zh-CN" altLang="zh-CN" dirty="0" smtClean="0"/>
              <a:t>所</a:t>
            </a:r>
            <a:r>
              <a:rPr lang="zh-CN" altLang="zh-CN" dirty="0"/>
              <a:t>示。</a:t>
            </a:r>
            <a:endParaRPr lang="zh-CN" altLang="en-US" dirty="0"/>
          </a:p>
        </p:txBody>
      </p:sp>
      <p:sp>
        <p:nvSpPr>
          <p:cNvPr id="2" name="矩形 1"/>
          <p:cNvSpPr/>
          <p:nvPr/>
        </p:nvSpPr>
        <p:spPr>
          <a:xfrm>
            <a:off x="5002581" y="5597039"/>
            <a:ext cx="41280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图</a:t>
            </a:r>
            <a:r>
              <a:rPr lang="en-US" altLang="zh-CN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5-21 </a:t>
            </a:r>
            <a:r>
              <a:rPr lang="zh-CN" altLang="en-US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根据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时间戳从源表增量抽取数据</a:t>
            </a:r>
            <a:endParaRPr lang="zh-CN" altLang="en-US" dirty="0"/>
          </a:p>
        </p:txBody>
      </p:sp>
      <p:pic>
        <p:nvPicPr>
          <p:cNvPr id="27" name="图片 26"/>
          <p:cNvPicPr/>
          <p:nvPr/>
        </p:nvPicPr>
        <p:blipFill>
          <a:blip r:embed="rId6"/>
          <a:stretch>
            <a:fillRect/>
          </a:stretch>
        </p:blipFill>
        <p:spPr>
          <a:xfrm>
            <a:off x="484666" y="3008539"/>
            <a:ext cx="4392295" cy="3100705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21" name="任意多边形 20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2" name="任意多边形 21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3" name="任意多边形 22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24" name="矩形 23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6" name="文本框 6"/>
          <p:cNvSpPr txBox="1"/>
          <p:nvPr/>
        </p:nvSpPr>
        <p:spPr>
          <a:xfrm>
            <a:off x="607500" y="177284"/>
            <a:ext cx="2370455" cy="32258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2100" b="1" spc="225" dirty="0" smtClean="0">
                <a:solidFill>
                  <a:prstClr val="white"/>
                </a:solidFill>
                <a:sym typeface="+mn-ea"/>
              </a:rPr>
              <a:t>5.4 </a:t>
            </a:r>
            <a:r>
              <a:rPr lang="zh-CN" altLang="en-US" sz="2100" b="1" spc="225" dirty="0" smtClean="0">
                <a:solidFill>
                  <a:prstClr val="white"/>
                </a:solidFill>
                <a:sym typeface="+mn-ea"/>
              </a:rPr>
              <a:t>增量数据抽取</a:t>
            </a:r>
            <a:endParaRPr lang="zh-CN" altLang="en-US" sz="2100" b="1" spc="225" dirty="0">
              <a:solidFill>
                <a:prstClr val="white"/>
              </a:solidFill>
            </a:endParaRPr>
          </a:p>
        </p:txBody>
      </p:sp>
      <p:sp>
        <p:nvSpPr>
          <p:cNvPr id="29" name="Freeform 142"/>
          <p:cNvSpPr>
            <a:spLocks noEditPoints="1"/>
          </p:cNvSpPr>
          <p:nvPr/>
        </p:nvSpPr>
        <p:spPr bwMode="auto">
          <a:xfrm>
            <a:off x="126487" y="216716"/>
            <a:ext cx="382471" cy="244300"/>
          </a:xfrm>
          <a:custGeom>
            <a:avLst/>
            <a:gdLst>
              <a:gd name="T0" fmla="*/ 108 w 128"/>
              <a:gd name="T1" fmla="*/ 26 h 88"/>
              <a:gd name="T2" fmla="*/ 75 w 128"/>
              <a:gd name="T3" fmla="*/ 0 h 88"/>
              <a:gd name="T4" fmla="*/ 46 w 128"/>
              <a:gd name="T5" fmla="*/ 15 h 88"/>
              <a:gd name="T6" fmla="*/ 34 w 128"/>
              <a:gd name="T7" fmla="*/ 11 h 88"/>
              <a:gd name="T8" fmla="*/ 15 w 128"/>
              <a:gd name="T9" fmla="*/ 30 h 88"/>
              <a:gd name="T10" fmla="*/ 16 w 128"/>
              <a:gd name="T11" fmla="*/ 35 h 88"/>
              <a:gd name="T12" fmla="*/ 0 w 128"/>
              <a:gd name="T13" fmla="*/ 61 h 88"/>
              <a:gd name="T14" fmla="*/ 27 w 128"/>
              <a:gd name="T15" fmla="*/ 88 h 88"/>
              <a:gd name="T16" fmla="*/ 96 w 128"/>
              <a:gd name="T17" fmla="*/ 88 h 88"/>
              <a:gd name="T18" fmla="*/ 128 w 128"/>
              <a:gd name="T19" fmla="*/ 56 h 88"/>
              <a:gd name="T20" fmla="*/ 108 w 128"/>
              <a:gd name="T21" fmla="*/ 26 h 88"/>
              <a:gd name="T22" fmla="*/ 44 w 128"/>
              <a:gd name="T23" fmla="*/ 50 h 88"/>
              <a:gd name="T24" fmla="*/ 66 w 128"/>
              <a:gd name="T25" fmla="*/ 28 h 88"/>
              <a:gd name="T26" fmla="*/ 80 w 128"/>
              <a:gd name="T27" fmla="*/ 32 h 88"/>
              <a:gd name="T28" fmla="*/ 84 w 128"/>
              <a:gd name="T29" fmla="*/ 28 h 88"/>
              <a:gd name="T30" fmla="*/ 84 w 128"/>
              <a:gd name="T31" fmla="*/ 42 h 88"/>
              <a:gd name="T32" fmla="*/ 70 w 128"/>
              <a:gd name="T33" fmla="*/ 42 h 88"/>
              <a:gd name="T34" fmla="*/ 75 w 128"/>
              <a:gd name="T35" fmla="*/ 37 h 88"/>
              <a:gd name="T36" fmla="*/ 72 w 128"/>
              <a:gd name="T37" fmla="*/ 36 h 88"/>
              <a:gd name="T38" fmla="*/ 66 w 128"/>
              <a:gd name="T39" fmla="*/ 35 h 88"/>
              <a:gd name="T40" fmla="*/ 60 w 128"/>
              <a:gd name="T41" fmla="*/ 36 h 88"/>
              <a:gd name="T42" fmla="*/ 55 w 128"/>
              <a:gd name="T43" fmla="*/ 39 h 88"/>
              <a:gd name="T44" fmla="*/ 52 w 128"/>
              <a:gd name="T45" fmla="*/ 44 h 88"/>
              <a:gd name="T46" fmla="*/ 51 w 128"/>
              <a:gd name="T47" fmla="*/ 50 h 88"/>
              <a:gd name="T48" fmla="*/ 51 w 128"/>
              <a:gd name="T49" fmla="*/ 54 h 88"/>
              <a:gd name="T50" fmla="*/ 44 w 128"/>
              <a:gd name="T51" fmla="*/ 54 h 88"/>
              <a:gd name="T52" fmla="*/ 44 w 128"/>
              <a:gd name="T53" fmla="*/ 50 h 88"/>
              <a:gd name="T54" fmla="*/ 66 w 128"/>
              <a:gd name="T55" fmla="*/ 73 h 88"/>
              <a:gd name="T56" fmla="*/ 53 w 128"/>
              <a:gd name="T57" fmla="*/ 68 h 88"/>
              <a:gd name="T58" fmla="*/ 49 w 128"/>
              <a:gd name="T59" fmla="*/ 73 h 88"/>
              <a:gd name="T60" fmla="*/ 49 w 128"/>
              <a:gd name="T61" fmla="*/ 59 h 88"/>
              <a:gd name="T62" fmla="*/ 62 w 128"/>
              <a:gd name="T63" fmla="*/ 59 h 88"/>
              <a:gd name="T64" fmla="*/ 58 w 128"/>
              <a:gd name="T65" fmla="*/ 64 h 88"/>
              <a:gd name="T66" fmla="*/ 60 w 128"/>
              <a:gd name="T67" fmla="*/ 65 h 88"/>
              <a:gd name="T68" fmla="*/ 66 w 128"/>
              <a:gd name="T69" fmla="*/ 66 h 88"/>
              <a:gd name="T70" fmla="*/ 72 w 128"/>
              <a:gd name="T71" fmla="*/ 65 h 88"/>
              <a:gd name="T72" fmla="*/ 77 w 128"/>
              <a:gd name="T73" fmla="*/ 61 h 88"/>
              <a:gd name="T74" fmla="*/ 81 w 128"/>
              <a:gd name="T75" fmla="*/ 57 h 88"/>
              <a:gd name="T76" fmla="*/ 82 w 128"/>
              <a:gd name="T77" fmla="*/ 50 h 88"/>
              <a:gd name="T78" fmla="*/ 81 w 128"/>
              <a:gd name="T79" fmla="*/ 47 h 88"/>
              <a:gd name="T80" fmla="*/ 89 w 128"/>
              <a:gd name="T81" fmla="*/ 47 h 88"/>
              <a:gd name="T82" fmla="*/ 89 w 128"/>
              <a:gd name="T83" fmla="*/ 50 h 88"/>
              <a:gd name="T84" fmla="*/ 66 w 128"/>
              <a:gd name="T85" fmla="*/ 73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28" h="88">
                <a:moveTo>
                  <a:pt x="108" y="26"/>
                </a:moveTo>
                <a:cubicBezTo>
                  <a:pt x="104" y="11"/>
                  <a:pt x="91" y="0"/>
                  <a:pt x="75" y="0"/>
                </a:cubicBezTo>
                <a:cubicBezTo>
                  <a:pt x="63" y="0"/>
                  <a:pt x="52" y="6"/>
                  <a:pt x="46" y="15"/>
                </a:cubicBezTo>
                <a:cubicBezTo>
                  <a:pt x="43" y="13"/>
                  <a:pt x="38" y="11"/>
                  <a:pt x="34" y="11"/>
                </a:cubicBezTo>
                <a:cubicBezTo>
                  <a:pt x="24" y="11"/>
                  <a:pt x="15" y="20"/>
                  <a:pt x="15" y="30"/>
                </a:cubicBezTo>
                <a:cubicBezTo>
                  <a:pt x="15" y="32"/>
                  <a:pt x="16" y="34"/>
                  <a:pt x="16" y="35"/>
                </a:cubicBezTo>
                <a:cubicBezTo>
                  <a:pt x="7" y="40"/>
                  <a:pt x="0" y="49"/>
                  <a:pt x="0" y="61"/>
                </a:cubicBezTo>
                <a:cubicBezTo>
                  <a:pt x="0" y="76"/>
                  <a:pt x="12" y="88"/>
                  <a:pt x="27" y="88"/>
                </a:cubicBezTo>
                <a:cubicBezTo>
                  <a:pt x="96" y="88"/>
                  <a:pt x="96" y="88"/>
                  <a:pt x="96" y="88"/>
                </a:cubicBezTo>
                <a:cubicBezTo>
                  <a:pt x="114" y="88"/>
                  <a:pt x="128" y="74"/>
                  <a:pt x="128" y="56"/>
                </a:cubicBezTo>
                <a:cubicBezTo>
                  <a:pt x="128" y="42"/>
                  <a:pt x="120" y="31"/>
                  <a:pt x="108" y="26"/>
                </a:cubicBezTo>
                <a:close/>
                <a:moveTo>
                  <a:pt x="44" y="50"/>
                </a:moveTo>
                <a:cubicBezTo>
                  <a:pt x="44" y="38"/>
                  <a:pt x="54" y="28"/>
                  <a:pt x="66" y="28"/>
                </a:cubicBezTo>
                <a:cubicBezTo>
                  <a:pt x="71" y="28"/>
                  <a:pt x="76" y="30"/>
                  <a:pt x="80" y="32"/>
                </a:cubicBezTo>
                <a:cubicBezTo>
                  <a:pt x="84" y="28"/>
                  <a:pt x="84" y="28"/>
                  <a:pt x="84" y="28"/>
                </a:cubicBezTo>
                <a:cubicBezTo>
                  <a:pt x="84" y="42"/>
                  <a:pt x="84" y="42"/>
                  <a:pt x="84" y="42"/>
                </a:cubicBezTo>
                <a:cubicBezTo>
                  <a:pt x="70" y="42"/>
                  <a:pt x="70" y="42"/>
                  <a:pt x="70" y="42"/>
                </a:cubicBezTo>
                <a:cubicBezTo>
                  <a:pt x="75" y="37"/>
                  <a:pt x="75" y="37"/>
                  <a:pt x="75" y="37"/>
                </a:cubicBezTo>
                <a:cubicBezTo>
                  <a:pt x="74" y="37"/>
                  <a:pt x="73" y="36"/>
                  <a:pt x="72" y="36"/>
                </a:cubicBezTo>
                <a:cubicBezTo>
                  <a:pt x="70" y="35"/>
                  <a:pt x="68" y="35"/>
                  <a:pt x="66" y="35"/>
                </a:cubicBezTo>
                <a:cubicBezTo>
                  <a:pt x="64" y="35"/>
                  <a:pt x="62" y="35"/>
                  <a:pt x="60" y="36"/>
                </a:cubicBezTo>
                <a:cubicBezTo>
                  <a:pt x="58" y="37"/>
                  <a:pt x="57" y="38"/>
                  <a:pt x="55" y="39"/>
                </a:cubicBezTo>
                <a:cubicBezTo>
                  <a:pt x="54" y="41"/>
                  <a:pt x="53" y="43"/>
                  <a:pt x="52" y="44"/>
                </a:cubicBezTo>
                <a:cubicBezTo>
                  <a:pt x="51" y="46"/>
                  <a:pt x="51" y="48"/>
                  <a:pt x="51" y="50"/>
                </a:cubicBezTo>
                <a:cubicBezTo>
                  <a:pt x="51" y="52"/>
                  <a:pt x="51" y="53"/>
                  <a:pt x="51" y="54"/>
                </a:cubicBezTo>
                <a:cubicBezTo>
                  <a:pt x="44" y="54"/>
                  <a:pt x="44" y="54"/>
                  <a:pt x="44" y="54"/>
                </a:cubicBezTo>
                <a:cubicBezTo>
                  <a:pt x="44" y="53"/>
                  <a:pt x="44" y="52"/>
                  <a:pt x="44" y="50"/>
                </a:cubicBezTo>
                <a:close/>
                <a:moveTo>
                  <a:pt x="66" y="73"/>
                </a:moveTo>
                <a:cubicBezTo>
                  <a:pt x="61" y="73"/>
                  <a:pt x="57" y="71"/>
                  <a:pt x="53" y="68"/>
                </a:cubicBezTo>
                <a:cubicBezTo>
                  <a:pt x="49" y="73"/>
                  <a:pt x="49" y="73"/>
                  <a:pt x="49" y="73"/>
                </a:cubicBezTo>
                <a:cubicBezTo>
                  <a:pt x="49" y="59"/>
                  <a:pt x="49" y="59"/>
                  <a:pt x="49" y="59"/>
                </a:cubicBezTo>
                <a:cubicBezTo>
                  <a:pt x="62" y="59"/>
                  <a:pt x="62" y="59"/>
                  <a:pt x="62" y="59"/>
                </a:cubicBezTo>
                <a:cubicBezTo>
                  <a:pt x="58" y="64"/>
                  <a:pt x="58" y="64"/>
                  <a:pt x="58" y="64"/>
                </a:cubicBezTo>
                <a:cubicBezTo>
                  <a:pt x="59" y="64"/>
                  <a:pt x="59" y="64"/>
                  <a:pt x="60" y="65"/>
                </a:cubicBezTo>
                <a:cubicBezTo>
                  <a:pt x="62" y="66"/>
                  <a:pt x="64" y="66"/>
                  <a:pt x="66" y="66"/>
                </a:cubicBezTo>
                <a:cubicBezTo>
                  <a:pt x="68" y="66"/>
                  <a:pt x="70" y="66"/>
                  <a:pt x="72" y="65"/>
                </a:cubicBezTo>
                <a:cubicBezTo>
                  <a:pt x="74" y="64"/>
                  <a:pt x="76" y="63"/>
                  <a:pt x="77" y="61"/>
                </a:cubicBezTo>
                <a:cubicBezTo>
                  <a:pt x="79" y="60"/>
                  <a:pt x="80" y="58"/>
                  <a:pt x="81" y="57"/>
                </a:cubicBezTo>
                <a:cubicBezTo>
                  <a:pt x="82" y="55"/>
                  <a:pt x="82" y="53"/>
                  <a:pt x="82" y="50"/>
                </a:cubicBezTo>
                <a:cubicBezTo>
                  <a:pt x="82" y="49"/>
                  <a:pt x="82" y="48"/>
                  <a:pt x="81" y="47"/>
                </a:cubicBezTo>
                <a:cubicBezTo>
                  <a:pt x="89" y="47"/>
                  <a:pt x="89" y="47"/>
                  <a:pt x="89" y="47"/>
                </a:cubicBezTo>
                <a:cubicBezTo>
                  <a:pt x="89" y="48"/>
                  <a:pt x="89" y="49"/>
                  <a:pt x="89" y="50"/>
                </a:cubicBezTo>
                <a:cubicBezTo>
                  <a:pt x="89" y="63"/>
                  <a:pt x="79" y="73"/>
                  <a:pt x="66" y="7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" name="文本框 27"/>
          <p:cNvSpPr txBox="1"/>
          <p:nvPr/>
        </p:nvSpPr>
        <p:spPr>
          <a:xfrm>
            <a:off x="6630203" y="234392"/>
            <a:ext cx="1447832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 smtClean="0">
                <a:solidFill>
                  <a:prstClr val="white"/>
                </a:solidFill>
                <a:sym typeface="+mn-ea"/>
              </a:rPr>
              <a:t>第五章 数据抽取</a:t>
            </a:r>
            <a:endParaRPr lang="zh-CN" altLang="en-US" sz="1350" dirty="0">
              <a:solidFill>
                <a:prstClr val="white"/>
              </a:solidFill>
            </a:endParaRPr>
          </a:p>
          <a:p>
            <a:endParaRPr lang="zh-CN" altLang="en-US" sz="1350" dirty="0">
              <a:solidFill>
                <a:prstClr val="white"/>
              </a:solidFill>
            </a:endParaRPr>
          </a:p>
          <a:p>
            <a:endParaRPr lang="zh-CN" altLang="en-US" sz="1350" dirty="0">
              <a:solidFill>
                <a:prstClr val="white"/>
              </a:solidFill>
            </a:endParaRPr>
          </a:p>
        </p:txBody>
      </p:sp>
      <p:graphicFrame>
        <p:nvGraphicFramePr>
          <p:cNvPr id="10" name="图示 9"/>
          <p:cNvGraphicFramePr/>
          <p:nvPr/>
        </p:nvGraphicFramePr>
        <p:xfrm>
          <a:off x="484667" y="930246"/>
          <a:ext cx="4418260" cy="1948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12" name="文本框 11"/>
          <p:cNvSpPr txBox="1"/>
          <p:nvPr/>
        </p:nvSpPr>
        <p:spPr>
          <a:xfrm>
            <a:off x="1512035" y="1614229"/>
            <a:ext cx="3271103" cy="12003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zh-CN" dirty="0"/>
              <a:t>“表输出”中指定数据库连接，目标表，并在“主选项”中选择“使用批量插入”，如图</a:t>
            </a:r>
            <a:r>
              <a:rPr lang="en-US" altLang="zh-CN" dirty="0" smtClean="0"/>
              <a:t>5-22</a:t>
            </a:r>
            <a:r>
              <a:rPr lang="zh-CN" altLang="zh-CN" dirty="0" smtClean="0"/>
              <a:t>所</a:t>
            </a:r>
            <a:r>
              <a:rPr lang="zh-CN" altLang="zh-CN" dirty="0"/>
              <a:t>示。</a:t>
            </a:r>
            <a:endParaRPr lang="zh-CN" altLang="en-US" dirty="0"/>
          </a:p>
        </p:txBody>
      </p:sp>
      <p:sp>
        <p:nvSpPr>
          <p:cNvPr id="2" name="矩形 1"/>
          <p:cNvSpPr/>
          <p:nvPr/>
        </p:nvSpPr>
        <p:spPr>
          <a:xfrm>
            <a:off x="4729199" y="5704710"/>
            <a:ext cx="24545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图</a:t>
            </a:r>
            <a:r>
              <a:rPr lang="en-US" altLang="zh-CN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5-22</a:t>
            </a:r>
            <a:r>
              <a:rPr lang="zh-CN" altLang="en-US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表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输出属性设置</a:t>
            </a:r>
            <a:endParaRPr lang="zh-CN" altLang="en-US" dirty="0"/>
          </a:p>
        </p:txBody>
      </p:sp>
      <p:pic>
        <p:nvPicPr>
          <p:cNvPr id="28" name="图片 27"/>
          <p:cNvPicPr/>
          <p:nvPr/>
        </p:nvPicPr>
        <p:blipFill>
          <a:blip r:embed="rId6"/>
          <a:stretch>
            <a:fillRect/>
          </a:stretch>
        </p:blipFill>
        <p:spPr>
          <a:xfrm>
            <a:off x="4738339" y="720635"/>
            <a:ext cx="4392295" cy="495935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21" name="任意多边形 20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2" name="任意多边形 21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3" name="任意多边形 22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24" name="矩形 23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6" name="文本框 6"/>
          <p:cNvSpPr txBox="1"/>
          <p:nvPr/>
        </p:nvSpPr>
        <p:spPr>
          <a:xfrm>
            <a:off x="607500" y="177284"/>
            <a:ext cx="2370455" cy="32258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2100" b="1" spc="225" dirty="0" smtClean="0">
                <a:solidFill>
                  <a:prstClr val="white"/>
                </a:solidFill>
                <a:sym typeface="+mn-ea"/>
              </a:rPr>
              <a:t>5.4 </a:t>
            </a:r>
            <a:r>
              <a:rPr lang="zh-CN" altLang="en-US" sz="2100" b="1" spc="225" dirty="0" smtClean="0">
                <a:solidFill>
                  <a:prstClr val="white"/>
                </a:solidFill>
                <a:sym typeface="+mn-ea"/>
              </a:rPr>
              <a:t>增量数据抽取</a:t>
            </a:r>
            <a:endParaRPr lang="zh-CN" altLang="en-US" sz="2100" b="1" spc="225" dirty="0">
              <a:solidFill>
                <a:prstClr val="white"/>
              </a:solidFill>
            </a:endParaRPr>
          </a:p>
        </p:txBody>
      </p:sp>
      <p:sp>
        <p:nvSpPr>
          <p:cNvPr id="29" name="Freeform 142"/>
          <p:cNvSpPr>
            <a:spLocks noEditPoints="1"/>
          </p:cNvSpPr>
          <p:nvPr/>
        </p:nvSpPr>
        <p:spPr bwMode="auto">
          <a:xfrm>
            <a:off x="126487" y="216716"/>
            <a:ext cx="382471" cy="244300"/>
          </a:xfrm>
          <a:custGeom>
            <a:avLst/>
            <a:gdLst>
              <a:gd name="T0" fmla="*/ 108 w 128"/>
              <a:gd name="T1" fmla="*/ 26 h 88"/>
              <a:gd name="T2" fmla="*/ 75 w 128"/>
              <a:gd name="T3" fmla="*/ 0 h 88"/>
              <a:gd name="T4" fmla="*/ 46 w 128"/>
              <a:gd name="T5" fmla="*/ 15 h 88"/>
              <a:gd name="T6" fmla="*/ 34 w 128"/>
              <a:gd name="T7" fmla="*/ 11 h 88"/>
              <a:gd name="T8" fmla="*/ 15 w 128"/>
              <a:gd name="T9" fmla="*/ 30 h 88"/>
              <a:gd name="T10" fmla="*/ 16 w 128"/>
              <a:gd name="T11" fmla="*/ 35 h 88"/>
              <a:gd name="T12" fmla="*/ 0 w 128"/>
              <a:gd name="T13" fmla="*/ 61 h 88"/>
              <a:gd name="T14" fmla="*/ 27 w 128"/>
              <a:gd name="T15" fmla="*/ 88 h 88"/>
              <a:gd name="T16" fmla="*/ 96 w 128"/>
              <a:gd name="T17" fmla="*/ 88 h 88"/>
              <a:gd name="T18" fmla="*/ 128 w 128"/>
              <a:gd name="T19" fmla="*/ 56 h 88"/>
              <a:gd name="T20" fmla="*/ 108 w 128"/>
              <a:gd name="T21" fmla="*/ 26 h 88"/>
              <a:gd name="T22" fmla="*/ 44 w 128"/>
              <a:gd name="T23" fmla="*/ 50 h 88"/>
              <a:gd name="T24" fmla="*/ 66 w 128"/>
              <a:gd name="T25" fmla="*/ 28 h 88"/>
              <a:gd name="T26" fmla="*/ 80 w 128"/>
              <a:gd name="T27" fmla="*/ 32 h 88"/>
              <a:gd name="T28" fmla="*/ 84 w 128"/>
              <a:gd name="T29" fmla="*/ 28 h 88"/>
              <a:gd name="T30" fmla="*/ 84 w 128"/>
              <a:gd name="T31" fmla="*/ 42 h 88"/>
              <a:gd name="T32" fmla="*/ 70 w 128"/>
              <a:gd name="T33" fmla="*/ 42 h 88"/>
              <a:gd name="T34" fmla="*/ 75 w 128"/>
              <a:gd name="T35" fmla="*/ 37 h 88"/>
              <a:gd name="T36" fmla="*/ 72 w 128"/>
              <a:gd name="T37" fmla="*/ 36 h 88"/>
              <a:gd name="T38" fmla="*/ 66 w 128"/>
              <a:gd name="T39" fmla="*/ 35 h 88"/>
              <a:gd name="T40" fmla="*/ 60 w 128"/>
              <a:gd name="T41" fmla="*/ 36 h 88"/>
              <a:gd name="T42" fmla="*/ 55 w 128"/>
              <a:gd name="T43" fmla="*/ 39 h 88"/>
              <a:gd name="T44" fmla="*/ 52 w 128"/>
              <a:gd name="T45" fmla="*/ 44 h 88"/>
              <a:gd name="T46" fmla="*/ 51 w 128"/>
              <a:gd name="T47" fmla="*/ 50 h 88"/>
              <a:gd name="T48" fmla="*/ 51 w 128"/>
              <a:gd name="T49" fmla="*/ 54 h 88"/>
              <a:gd name="T50" fmla="*/ 44 w 128"/>
              <a:gd name="T51" fmla="*/ 54 h 88"/>
              <a:gd name="T52" fmla="*/ 44 w 128"/>
              <a:gd name="T53" fmla="*/ 50 h 88"/>
              <a:gd name="T54" fmla="*/ 66 w 128"/>
              <a:gd name="T55" fmla="*/ 73 h 88"/>
              <a:gd name="T56" fmla="*/ 53 w 128"/>
              <a:gd name="T57" fmla="*/ 68 h 88"/>
              <a:gd name="T58" fmla="*/ 49 w 128"/>
              <a:gd name="T59" fmla="*/ 73 h 88"/>
              <a:gd name="T60" fmla="*/ 49 w 128"/>
              <a:gd name="T61" fmla="*/ 59 h 88"/>
              <a:gd name="T62" fmla="*/ 62 w 128"/>
              <a:gd name="T63" fmla="*/ 59 h 88"/>
              <a:gd name="T64" fmla="*/ 58 w 128"/>
              <a:gd name="T65" fmla="*/ 64 h 88"/>
              <a:gd name="T66" fmla="*/ 60 w 128"/>
              <a:gd name="T67" fmla="*/ 65 h 88"/>
              <a:gd name="T68" fmla="*/ 66 w 128"/>
              <a:gd name="T69" fmla="*/ 66 h 88"/>
              <a:gd name="T70" fmla="*/ 72 w 128"/>
              <a:gd name="T71" fmla="*/ 65 h 88"/>
              <a:gd name="T72" fmla="*/ 77 w 128"/>
              <a:gd name="T73" fmla="*/ 61 h 88"/>
              <a:gd name="T74" fmla="*/ 81 w 128"/>
              <a:gd name="T75" fmla="*/ 57 h 88"/>
              <a:gd name="T76" fmla="*/ 82 w 128"/>
              <a:gd name="T77" fmla="*/ 50 h 88"/>
              <a:gd name="T78" fmla="*/ 81 w 128"/>
              <a:gd name="T79" fmla="*/ 47 h 88"/>
              <a:gd name="T80" fmla="*/ 89 w 128"/>
              <a:gd name="T81" fmla="*/ 47 h 88"/>
              <a:gd name="T82" fmla="*/ 89 w 128"/>
              <a:gd name="T83" fmla="*/ 50 h 88"/>
              <a:gd name="T84" fmla="*/ 66 w 128"/>
              <a:gd name="T85" fmla="*/ 73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28" h="88">
                <a:moveTo>
                  <a:pt x="108" y="26"/>
                </a:moveTo>
                <a:cubicBezTo>
                  <a:pt x="104" y="11"/>
                  <a:pt x="91" y="0"/>
                  <a:pt x="75" y="0"/>
                </a:cubicBezTo>
                <a:cubicBezTo>
                  <a:pt x="63" y="0"/>
                  <a:pt x="52" y="6"/>
                  <a:pt x="46" y="15"/>
                </a:cubicBezTo>
                <a:cubicBezTo>
                  <a:pt x="43" y="13"/>
                  <a:pt x="38" y="11"/>
                  <a:pt x="34" y="11"/>
                </a:cubicBezTo>
                <a:cubicBezTo>
                  <a:pt x="24" y="11"/>
                  <a:pt x="15" y="20"/>
                  <a:pt x="15" y="30"/>
                </a:cubicBezTo>
                <a:cubicBezTo>
                  <a:pt x="15" y="32"/>
                  <a:pt x="16" y="34"/>
                  <a:pt x="16" y="35"/>
                </a:cubicBezTo>
                <a:cubicBezTo>
                  <a:pt x="7" y="40"/>
                  <a:pt x="0" y="49"/>
                  <a:pt x="0" y="61"/>
                </a:cubicBezTo>
                <a:cubicBezTo>
                  <a:pt x="0" y="76"/>
                  <a:pt x="12" y="88"/>
                  <a:pt x="27" y="88"/>
                </a:cubicBezTo>
                <a:cubicBezTo>
                  <a:pt x="96" y="88"/>
                  <a:pt x="96" y="88"/>
                  <a:pt x="96" y="88"/>
                </a:cubicBezTo>
                <a:cubicBezTo>
                  <a:pt x="114" y="88"/>
                  <a:pt x="128" y="74"/>
                  <a:pt x="128" y="56"/>
                </a:cubicBezTo>
                <a:cubicBezTo>
                  <a:pt x="128" y="42"/>
                  <a:pt x="120" y="31"/>
                  <a:pt x="108" y="26"/>
                </a:cubicBezTo>
                <a:close/>
                <a:moveTo>
                  <a:pt x="44" y="50"/>
                </a:moveTo>
                <a:cubicBezTo>
                  <a:pt x="44" y="38"/>
                  <a:pt x="54" y="28"/>
                  <a:pt x="66" y="28"/>
                </a:cubicBezTo>
                <a:cubicBezTo>
                  <a:pt x="71" y="28"/>
                  <a:pt x="76" y="30"/>
                  <a:pt x="80" y="32"/>
                </a:cubicBezTo>
                <a:cubicBezTo>
                  <a:pt x="84" y="28"/>
                  <a:pt x="84" y="28"/>
                  <a:pt x="84" y="28"/>
                </a:cubicBezTo>
                <a:cubicBezTo>
                  <a:pt x="84" y="42"/>
                  <a:pt x="84" y="42"/>
                  <a:pt x="84" y="42"/>
                </a:cubicBezTo>
                <a:cubicBezTo>
                  <a:pt x="70" y="42"/>
                  <a:pt x="70" y="42"/>
                  <a:pt x="70" y="42"/>
                </a:cubicBezTo>
                <a:cubicBezTo>
                  <a:pt x="75" y="37"/>
                  <a:pt x="75" y="37"/>
                  <a:pt x="75" y="37"/>
                </a:cubicBezTo>
                <a:cubicBezTo>
                  <a:pt x="74" y="37"/>
                  <a:pt x="73" y="36"/>
                  <a:pt x="72" y="36"/>
                </a:cubicBezTo>
                <a:cubicBezTo>
                  <a:pt x="70" y="35"/>
                  <a:pt x="68" y="35"/>
                  <a:pt x="66" y="35"/>
                </a:cubicBezTo>
                <a:cubicBezTo>
                  <a:pt x="64" y="35"/>
                  <a:pt x="62" y="35"/>
                  <a:pt x="60" y="36"/>
                </a:cubicBezTo>
                <a:cubicBezTo>
                  <a:pt x="58" y="37"/>
                  <a:pt x="57" y="38"/>
                  <a:pt x="55" y="39"/>
                </a:cubicBezTo>
                <a:cubicBezTo>
                  <a:pt x="54" y="41"/>
                  <a:pt x="53" y="43"/>
                  <a:pt x="52" y="44"/>
                </a:cubicBezTo>
                <a:cubicBezTo>
                  <a:pt x="51" y="46"/>
                  <a:pt x="51" y="48"/>
                  <a:pt x="51" y="50"/>
                </a:cubicBezTo>
                <a:cubicBezTo>
                  <a:pt x="51" y="52"/>
                  <a:pt x="51" y="53"/>
                  <a:pt x="51" y="54"/>
                </a:cubicBezTo>
                <a:cubicBezTo>
                  <a:pt x="44" y="54"/>
                  <a:pt x="44" y="54"/>
                  <a:pt x="44" y="54"/>
                </a:cubicBezTo>
                <a:cubicBezTo>
                  <a:pt x="44" y="53"/>
                  <a:pt x="44" y="52"/>
                  <a:pt x="44" y="50"/>
                </a:cubicBezTo>
                <a:close/>
                <a:moveTo>
                  <a:pt x="66" y="73"/>
                </a:moveTo>
                <a:cubicBezTo>
                  <a:pt x="61" y="73"/>
                  <a:pt x="57" y="71"/>
                  <a:pt x="53" y="68"/>
                </a:cubicBezTo>
                <a:cubicBezTo>
                  <a:pt x="49" y="73"/>
                  <a:pt x="49" y="73"/>
                  <a:pt x="49" y="73"/>
                </a:cubicBezTo>
                <a:cubicBezTo>
                  <a:pt x="49" y="59"/>
                  <a:pt x="49" y="59"/>
                  <a:pt x="49" y="59"/>
                </a:cubicBezTo>
                <a:cubicBezTo>
                  <a:pt x="62" y="59"/>
                  <a:pt x="62" y="59"/>
                  <a:pt x="62" y="59"/>
                </a:cubicBezTo>
                <a:cubicBezTo>
                  <a:pt x="58" y="64"/>
                  <a:pt x="58" y="64"/>
                  <a:pt x="58" y="64"/>
                </a:cubicBezTo>
                <a:cubicBezTo>
                  <a:pt x="59" y="64"/>
                  <a:pt x="59" y="64"/>
                  <a:pt x="60" y="65"/>
                </a:cubicBezTo>
                <a:cubicBezTo>
                  <a:pt x="62" y="66"/>
                  <a:pt x="64" y="66"/>
                  <a:pt x="66" y="66"/>
                </a:cubicBezTo>
                <a:cubicBezTo>
                  <a:pt x="68" y="66"/>
                  <a:pt x="70" y="66"/>
                  <a:pt x="72" y="65"/>
                </a:cubicBezTo>
                <a:cubicBezTo>
                  <a:pt x="74" y="64"/>
                  <a:pt x="76" y="63"/>
                  <a:pt x="77" y="61"/>
                </a:cubicBezTo>
                <a:cubicBezTo>
                  <a:pt x="79" y="60"/>
                  <a:pt x="80" y="58"/>
                  <a:pt x="81" y="57"/>
                </a:cubicBezTo>
                <a:cubicBezTo>
                  <a:pt x="82" y="55"/>
                  <a:pt x="82" y="53"/>
                  <a:pt x="82" y="50"/>
                </a:cubicBezTo>
                <a:cubicBezTo>
                  <a:pt x="82" y="49"/>
                  <a:pt x="82" y="48"/>
                  <a:pt x="81" y="47"/>
                </a:cubicBezTo>
                <a:cubicBezTo>
                  <a:pt x="89" y="47"/>
                  <a:pt x="89" y="47"/>
                  <a:pt x="89" y="47"/>
                </a:cubicBezTo>
                <a:cubicBezTo>
                  <a:pt x="89" y="48"/>
                  <a:pt x="89" y="49"/>
                  <a:pt x="89" y="50"/>
                </a:cubicBezTo>
                <a:cubicBezTo>
                  <a:pt x="89" y="63"/>
                  <a:pt x="79" y="73"/>
                  <a:pt x="66" y="7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" name="文本框 27"/>
          <p:cNvSpPr txBox="1"/>
          <p:nvPr/>
        </p:nvSpPr>
        <p:spPr>
          <a:xfrm>
            <a:off x="6630203" y="234392"/>
            <a:ext cx="1447832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 smtClean="0">
                <a:solidFill>
                  <a:prstClr val="white"/>
                </a:solidFill>
                <a:sym typeface="+mn-ea"/>
              </a:rPr>
              <a:t>第五章 数据抽取</a:t>
            </a:r>
            <a:endParaRPr lang="zh-CN" altLang="en-US" sz="1350" dirty="0">
              <a:solidFill>
                <a:prstClr val="white"/>
              </a:solidFill>
            </a:endParaRPr>
          </a:p>
          <a:p>
            <a:endParaRPr lang="zh-CN" altLang="en-US" sz="1350" dirty="0">
              <a:solidFill>
                <a:prstClr val="white"/>
              </a:solidFill>
            </a:endParaRPr>
          </a:p>
          <a:p>
            <a:endParaRPr lang="zh-CN" altLang="en-US" sz="1350" dirty="0">
              <a:solidFill>
                <a:prstClr val="white"/>
              </a:solidFill>
            </a:endParaRPr>
          </a:p>
        </p:txBody>
      </p:sp>
      <p:graphicFrame>
        <p:nvGraphicFramePr>
          <p:cNvPr id="10" name="图示 9"/>
          <p:cNvGraphicFramePr/>
          <p:nvPr/>
        </p:nvGraphicFramePr>
        <p:xfrm>
          <a:off x="484666" y="1199680"/>
          <a:ext cx="8092117" cy="19847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12" name="文本框 11"/>
          <p:cNvSpPr txBox="1"/>
          <p:nvPr/>
        </p:nvSpPr>
        <p:spPr>
          <a:xfrm>
            <a:off x="2206588" y="1247228"/>
            <a:ext cx="6215136" cy="147732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zh-CN" dirty="0"/>
              <a:t>创建作业，保存命名为“增量抽取测试作业”，添加“</a:t>
            </a:r>
            <a:r>
              <a:rPr lang="en-US" altLang="zh-CN" dirty="0"/>
              <a:t>START</a:t>
            </a:r>
            <a:r>
              <a:rPr lang="zh-CN" altLang="zh-CN" dirty="0"/>
              <a:t>”和两个转化。</a:t>
            </a:r>
            <a:r>
              <a:rPr lang="en-US" altLang="zh-CN" dirty="0"/>
              <a:t>START</a:t>
            </a:r>
            <a:r>
              <a:rPr lang="zh-CN" altLang="zh-CN" dirty="0"/>
              <a:t>设置为“不需要定时”，转化</a:t>
            </a:r>
            <a:r>
              <a:rPr lang="en-US" altLang="zh-CN" dirty="0"/>
              <a:t>1</a:t>
            </a:r>
            <a:r>
              <a:rPr lang="zh-CN" altLang="zh-CN" dirty="0"/>
              <a:t>的转化设置属性选择“设置增量抽取最大时间戳”转化，并改名；转化</a:t>
            </a:r>
            <a:r>
              <a:rPr lang="en-US" altLang="zh-CN" dirty="0"/>
              <a:t>2</a:t>
            </a:r>
            <a:r>
              <a:rPr lang="zh-CN" altLang="zh-CN" dirty="0"/>
              <a:t>的转化设置属性选择“设置增量抽取目标表”转化，并改名，设置</a:t>
            </a:r>
            <a:r>
              <a:rPr lang="en-US" altLang="zh-CN" dirty="0"/>
              <a:t>3</a:t>
            </a:r>
            <a:r>
              <a:rPr lang="zh-CN" altLang="zh-CN" dirty="0"/>
              <a:t>个对象之间的连接，如图</a:t>
            </a:r>
            <a:r>
              <a:rPr lang="en-US" altLang="zh-CN" dirty="0" smtClean="0"/>
              <a:t>5-22</a:t>
            </a:r>
            <a:r>
              <a:rPr lang="zh-CN" altLang="zh-CN" dirty="0" smtClean="0"/>
              <a:t>所</a:t>
            </a:r>
            <a:r>
              <a:rPr lang="zh-CN" altLang="zh-CN" dirty="0"/>
              <a:t>示。</a:t>
            </a:r>
            <a:endParaRPr lang="zh-CN" altLang="en-US" dirty="0"/>
          </a:p>
        </p:txBody>
      </p:sp>
      <p:sp>
        <p:nvSpPr>
          <p:cNvPr id="2" name="矩形 1"/>
          <p:cNvSpPr/>
          <p:nvPr/>
        </p:nvSpPr>
        <p:spPr>
          <a:xfrm>
            <a:off x="402671" y="4867632"/>
            <a:ext cx="41280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图</a:t>
            </a:r>
            <a:r>
              <a:rPr lang="en-US" altLang="zh-CN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5-22 </a:t>
            </a:r>
            <a:r>
              <a:rPr lang="zh-CN" altLang="en-US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根据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时间戳从源表增量抽取数据</a:t>
            </a:r>
            <a:endParaRPr lang="zh-CN" altLang="en-US" dirty="0"/>
          </a:p>
        </p:txBody>
      </p:sp>
      <p:pic>
        <p:nvPicPr>
          <p:cNvPr id="28" name="图片 27"/>
          <p:cNvPicPr/>
          <p:nvPr/>
        </p:nvPicPr>
        <p:blipFill>
          <a:blip r:embed="rId6"/>
          <a:stretch>
            <a:fillRect/>
          </a:stretch>
        </p:blipFill>
        <p:spPr>
          <a:xfrm>
            <a:off x="484666" y="3283972"/>
            <a:ext cx="5576500" cy="1436074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21" name="任意多边形 20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2" name="任意多边形 21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3" name="任意多边形 22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24" name="矩形 23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6" name="文本框 6"/>
          <p:cNvSpPr txBox="1"/>
          <p:nvPr/>
        </p:nvSpPr>
        <p:spPr>
          <a:xfrm>
            <a:off x="607500" y="177284"/>
            <a:ext cx="2370455" cy="32258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2100" b="1" spc="225" dirty="0" smtClean="0">
                <a:solidFill>
                  <a:prstClr val="white"/>
                </a:solidFill>
                <a:sym typeface="+mn-ea"/>
              </a:rPr>
              <a:t>5.4 </a:t>
            </a:r>
            <a:r>
              <a:rPr lang="zh-CN" altLang="en-US" sz="2100" b="1" spc="225" dirty="0" smtClean="0">
                <a:solidFill>
                  <a:prstClr val="white"/>
                </a:solidFill>
                <a:sym typeface="+mn-ea"/>
              </a:rPr>
              <a:t>增量数据抽取</a:t>
            </a:r>
            <a:endParaRPr lang="zh-CN" altLang="en-US" sz="2100" b="1" spc="225" dirty="0">
              <a:solidFill>
                <a:prstClr val="white"/>
              </a:solidFill>
            </a:endParaRPr>
          </a:p>
        </p:txBody>
      </p:sp>
      <p:sp>
        <p:nvSpPr>
          <p:cNvPr id="29" name="Freeform 142"/>
          <p:cNvSpPr>
            <a:spLocks noEditPoints="1"/>
          </p:cNvSpPr>
          <p:nvPr/>
        </p:nvSpPr>
        <p:spPr bwMode="auto">
          <a:xfrm>
            <a:off x="126487" y="216716"/>
            <a:ext cx="382471" cy="244300"/>
          </a:xfrm>
          <a:custGeom>
            <a:avLst/>
            <a:gdLst>
              <a:gd name="T0" fmla="*/ 108 w 128"/>
              <a:gd name="T1" fmla="*/ 26 h 88"/>
              <a:gd name="T2" fmla="*/ 75 w 128"/>
              <a:gd name="T3" fmla="*/ 0 h 88"/>
              <a:gd name="T4" fmla="*/ 46 w 128"/>
              <a:gd name="T5" fmla="*/ 15 h 88"/>
              <a:gd name="T6" fmla="*/ 34 w 128"/>
              <a:gd name="T7" fmla="*/ 11 h 88"/>
              <a:gd name="T8" fmla="*/ 15 w 128"/>
              <a:gd name="T9" fmla="*/ 30 h 88"/>
              <a:gd name="T10" fmla="*/ 16 w 128"/>
              <a:gd name="T11" fmla="*/ 35 h 88"/>
              <a:gd name="T12" fmla="*/ 0 w 128"/>
              <a:gd name="T13" fmla="*/ 61 h 88"/>
              <a:gd name="T14" fmla="*/ 27 w 128"/>
              <a:gd name="T15" fmla="*/ 88 h 88"/>
              <a:gd name="T16" fmla="*/ 96 w 128"/>
              <a:gd name="T17" fmla="*/ 88 h 88"/>
              <a:gd name="T18" fmla="*/ 128 w 128"/>
              <a:gd name="T19" fmla="*/ 56 h 88"/>
              <a:gd name="T20" fmla="*/ 108 w 128"/>
              <a:gd name="T21" fmla="*/ 26 h 88"/>
              <a:gd name="T22" fmla="*/ 44 w 128"/>
              <a:gd name="T23" fmla="*/ 50 h 88"/>
              <a:gd name="T24" fmla="*/ 66 w 128"/>
              <a:gd name="T25" fmla="*/ 28 h 88"/>
              <a:gd name="T26" fmla="*/ 80 w 128"/>
              <a:gd name="T27" fmla="*/ 32 h 88"/>
              <a:gd name="T28" fmla="*/ 84 w 128"/>
              <a:gd name="T29" fmla="*/ 28 h 88"/>
              <a:gd name="T30" fmla="*/ 84 w 128"/>
              <a:gd name="T31" fmla="*/ 42 h 88"/>
              <a:gd name="T32" fmla="*/ 70 w 128"/>
              <a:gd name="T33" fmla="*/ 42 h 88"/>
              <a:gd name="T34" fmla="*/ 75 w 128"/>
              <a:gd name="T35" fmla="*/ 37 h 88"/>
              <a:gd name="T36" fmla="*/ 72 w 128"/>
              <a:gd name="T37" fmla="*/ 36 h 88"/>
              <a:gd name="T38" fmla="*/ 66 w 128"/>
              <a:gd name="T39" fmla="*/ 35 h 88"/>
              <a:gd name="T40" fmla="*/ 60 w 128"/>
              <a:gd name="T41" fmla="*/ 36 h 88"/>
              <a:gd name="T42" fmla="*/ 55 w 128"/>
              <a:gd name="T43" fmla="*/ 39 h 88"/>
              <a:gd name="T44" fmla="*/ 52 w 128"/>
              <a:gd name="T45" fmla="*/ 44 h 88"/>
              <a:gd name="T46" fmla="*/ 51 w 128"/>
              <a:gd name="T47" fmla="*/ 50 h 88"/>
              <a:gd name="T48" fmla="*/ 51 w 128"/>
              <a:gd name="T49" fmla="*/ 54 h 88"/>
              <a:gd name="T50" fmla="*/ 44 w 128"/>
              <a:gd name="T51" fmla="*/ 54 h 88"/>
              <a:gd name="T52" fmla="*/ 44 w 128"/>
              <a:gd name="T53" fmla="*/ 50 h 88"/>
              <a:gd name="T54" fmla="*/ 66 w 128"/>
              <a:gd name="T55" fmla="*/ 73 h 88"/>
              <a:gd name="T56" fmla="*/ 53 w 128"/>
              <a:gd name="T57" fmla="*/ 68 h 88"/>
              <a:gd name="T58" fmla="*/ 49 w 128"/>
              <a:gd name="T59" fmla="*/ 73 h 88"/>
              <a:gd name="T60" fmla="*/ 49 w 128"/>
              <a:gd name="T61" fmla="*/ 59 h 88"/>
              <a:gd name="T62" fmla="*/ 62 w 128"/>
              <a:gd name="T63" fmla="*/ 59 h 88"/>
              <a:gd name="T64" fmla="*/ 58 w 128"/>
              <a:gd name="T65" fmla="*/ 64 h 88"/>
              <a:gd name="T66" fmla="*/ 60 w 128"/>
              <a:gd name="T67" fmla="*/ 65 h 88"/>
              <a:gd name="T68" fmla="*/ 66 w 128"/>
              <a:gd name="T69" fmla="*/ 66 h 88"/>
              <a:gd name="T70" fmla="*/ 72 w 128"/>
              <a:gd name="T71" fmla="*/ 65 h 88"/>
              <a:gd name="T72" fmla="*/ 77 w 128"/>
              <a:gd name="T73" fmla="*/ 61 h 88"/>
              <a:gd name="T74" fmla="*/ 81 w 128"/>
              <a:gd name="T75" fmla="*/ 57 h 88"/>
              <a:gd name="T76" fmla="*/ 82 w 128"/>
              <a:gd name="T77" fmla="*/ 50 h 88"/>
              <a:gd name="T78" fmla="*/ 81 w 128"/>
              <a:gd name="T79" fmla="*/ 47 h 88"/>
              <a:gd name="T80" fmla="*/ 89 w 128"/>
              <a:gd name="T81" fmla="*/ 47 h 88"/>
              <a:gd name="T82" fmla="*/ 89 w 128"/>
              <a:gd name="T83" fmla="*/ 50 h 88"/>
              <a:gd name="T84" fmla="*/ 66 w 128"/>
              <a:gd name="T85" fmla="*/ 73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28" h="88">
                <a:moveTo>
                  <a:pt x="108" y="26"/>
                </a:moveTo>
                <a:cubicBezTo>
                  <a:pt x="104" y="11"/>
                  <a:pt x="91" y="0"/>
                  <a:pt x="75" y="0"/>
                </a:cubicBezTo>
                <a:cubicBezTo>
                  <a:pt x="63" y="0"/>
                  <a:pt x="52" y="6"/>
                  <a:pt x="46" y="15"/>
                </a:cubicBezTo>
                <a:cubicBezTo>
                  <a:pt x="43" y="13"/>
                  <a:pt x="38" y="11"/>
                  <a:pt x="34" y="11"/>
                </a:cubicBezTo>
                <a:cubicBezTo>
                  <a:pt x="24" y="11"/>
                  <a:pt x="15" y="20"/>
                  <a:pt x="15" y="30"/>
                </a:cubicBezTo>
                <a:cubicBezTo>
                  <a:pt x="15" y="32"/>
                  <a:pt x="16" y="34"/>
                  <a:pt x="16" y="35"/>
                </a:cubicBezTo>
                <a:cubicBezTo>
                  <a:pt x="7" y="40"/>
                  <a:pt x="0" y="49"/>
                  <a:pt x="0" y="61"/>
                </a:cubicBezTo>
                <a:cubicBezTo>
                  <a:pt x="0" y="76"/>
                  <a:pt x="12" y="88"/>
                  <a:pt x="27" y="88"/>
                </a:cubicBezTo>
                <a:cubicBezTo>
                  <a:pt x="96" y="88"/>
                  <a:pt x="96" y="88"/>
                  <a:pt x="96" y="88"/>
                </a:cubicBezTo>
                <a:cubicBezTo>
                  <a:pt x="114" y="88"/>
                  <a:pt x="128" y="74"/>
                  <a:pt x="128" y="56"/>
                </a:cubicBezTo>
                <a:cubicBezTo>
                  <a:pt x="128" y="42"/>
                  <a:pt x="120" y="31"/>
                  <a:pt x="108" y="26"/>
                </a:cubicBezTo>
                <a:close/>
                <a:moveTo>
                  <a:pt x="44" y="50"/>
                </a:moveTo>
                <a:cubicBezTo>
                  <a:pt x="44" y="38"/>
                  <a:pt x="54" y="28"/>
                  <a:pt x="66" y="28"/>
                </a:cubicBezTo>
                <a:cubicBezTo>
                  <a:pt x="71" y="28"/>
                  <a:pt x="76" y="30"/>
                  <a:pt x="80" y="32"/>
                </a:cubicBezTo>
                <a:cubicBezTo>
                  <a:pt x="84" y="28"/>
                  <a:pt x="84" y="28"/>
                  <a:pt x="84" y="28"/>
                </a:cubicBezTo>
                <a:cubicBezTo>
                  <a:pt x="84" y="42"/>
                  <a:pt x="84" y="42"/>
                  <a:pt x="84" y="42"/>
                </a:cubicBezTo>
                <a:cubicBezTo>
                  <a:pt x="70" y="42"/>
                  <a:pt x="70" y="42"/>
                  <a:pt x="70" y="42"/>
                </a:cubicBezTo>
                <a:cubicBezTo>
                  <a:pt x="75" y="37"/>
                  <a:pt x="75" y="37"/>
                  <a:pt x="75" y="37"/>
                </a:cubicBezTo>
                <a:cubicBezTo>
                  <a:pt x="74" y="37"/>
                  <a:pt x="73" y="36"/>
                  <a:pt x="72" y="36"/>
                </a:cubicBezTo>
                <a:cubicBezTo>
                  <a:pt x="70" y="35"/>
                  <a:pt x="68" y="35"/>
                  <a:pt x="66" y="35"/>
                </a:cubicBezTo>
                <a:cubicBezTo>
                  <a:pt x="64" y="35"/>
                  <a:pt x="62" y="35"/>
                  <a:pt x="60" y="36"/>
                </a:cubicBezTo>
                <a:cubicBezTo>
                  <a:pt x="58" y="37"/>
                  <a:pt x="57" y="38"/>
                  <a:pt x="55" y="39"/>
                </a:cubicBezTo>
                <a:cubicBezTo>
                  <a:pt x="54" y="41"/>
                  <a:pt x="53" y="43"/>
                  <a:pt x="52" y="44"/>
                </a:cubicBezTo>
                <a:cubicBezTo>
                  <a:pt x="51" y="46"/>
                  <a:pt x="51" y="48"/>
                  <a:pt x="51" y="50"/>
                </a:cubicBezTo>
                <a:cubicBezTo>
                  <a:pt x="51" y="52"/>
                  <a:pt x="51" y="53"/>
                  <a:pt x="51" y="54"/>
                </a:cubicBezTo>
                <a:cubicBezTo>
                  <a:pt x="44" y="54"/>
                  <a:pt x="44" y="54"/>
                  <a:pt x="44" y="54"/>
                </a:cubicBezTo>
                <a:cubicBezTo>
                  <a:pt x="44" y="53"/>
                  <a:pt x="44" y="52"/>
                  <a:pt x="44" y="50"/>
                </a:cubicBezTo>
                <a:close/>
                <a:moveTo>
                  <a:pt x="66" y="73"/>
                </a:moveTo>
                <a:cubicBezTo>
                  <a:pt x="61" y="73"/>
                  <a:pt x="57" y="71"/>
                  <a:pt x="53" y="68"/>
                </a:cubicBezTo>
                <a:cubicBezTo>
                  <a:pt x="49" y="73"/>
                  <a:pt x="49" y="73"/>
                  <a:pt x="49" y="73"/>
                </a:cubicBezTo>
                <a:cubicBezTo>
                  <a:pt x="49" y="59"/>
                  <a:pt x="49" y="59"/>
                  <a:pt x="49" y="59"/>
                </a:cubicBezTo>
                <a:cubicBezTo>
                  <a:pt x="62" y="59"/>
                  <a:pt x="62" y="59"/>
                  <a:pt x="62" y="59"/>
                </a:cubicBezTo>
                <a:cubicBezTo>
                  <a:pt x="58" y="64"/>
                  <a:pt x="58" y="64"/>
                  <a:pt x="58" y="64"/>
                </a:cubicBezTo>
                <a:cubicBezTo>
                  <a:pt x="59" y="64"/>
                  <a:pt x="59" y="64"/>
                  <a:pt x="60" y="65"/>
                </a:cubicBezTo>
                <a:cubicBezTo>
                  <a:pt x="62" y="66"/>
                  <a:pt x="64" y="66"/>
                  <a:pt x="66" y="66"/>
                </a:cubicBezTo>
                <a:cubicBezTo>
                  <a:pt x="68" y="66"/>
                  <a:pt x="70" y="66"/>
                  <a:pt x="72" y="65"/>
                </a:cubicBezTo>
                <a:cubicBezTo>
                  <a:pt x="74" y="64"/>
                  <a:pt x="76" y="63"/>
                  <a:pt x="77" y="61"/>
                </a:cubicBezTo>
                <a:cubicBezTo>
                  <a:pt x="79" y="60"/>
                  <a:pt x="80" y="58"/>
                  <a:pt x="81" y="57"/>
                </a:cubicBezTo>
                <a:cubicBezTo>
                  <a:pt x="82" y="55"/>
                  <a:pt x="82" y="53"/>
                  <a:pt x="82" y="50"/>
                </a:cubicBezTo>
                <a:cubicBezTo>
                  <a:pt x="82" y="49"/>
                  <a:pt x="82" y="48"/>
                  <a:pt x="81" y="47"/>
                </a:cubicBezTo>
                <a:cubicBezTo>
                  <a:pt x="89" y="47"/>
                  <a:pt x="89" y="47"/>
                  <a:pt x="89" y="47"/>
                </a:cubicBezTo>
                <a:cubicBezTo>
                  <a:pt x="89" y="48"/>
                  <a:pt x="89" y="49"/>
                  <a:pt x="89" y="50"/>
                </a:cubicBezTo>
                <a:cubicBezTo>
                  <a:pt x="89" y="63"/>
                  <a:pt x="79" y="73"/>
                  <a:pt x="66" y="7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" name="文本框 27"/>
          <p:cNvSpPr txBox="1"/>
          <p:nvPr/>
        </p:nvSpPr>
        <p:spPr>
          <a:xfrm>
            <a:off x="6630203" y="234392"/>
            <a:ext cx="1447832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 smtClean="0">
                <a:solidFill>
                  <a:prstClr val="white"/>
                </a:solidFill>
                <a:sym typeface="+mn-ea"/>
              </a:rPr>
              <a:t>第五章 数据抽取</a:t>
            </a:r>
            <a:endParaRPr lang="zh-CN" altLang="en-US" sz="1350" dirty="0">
              <a:solidFill>
                <a:prstClr val="white"/>
              </a:solidFill>
            </a:endParaRPr>
          </a:p>
          <a:p>
            <a:endParaRPr lang="zh-CN" altLang="en-US" sz="1350" dirty="0">
              <a:solidFill>
                <a:prstClr val="white"/>
              </a:solidFill>
            </a:endParaRPr>
          </a:p>
          <a:p>
            <a:endParaRPr lang="zh-CN" altLang="en-US" sz="1350" dirty="0">
              <a:solidFill>
                <a:prstClr val="white"/>
              </a:solidFill>
            </a:endParaRPr>
          </a:p>
        </p:txBody>
      </p:sp>
      <p:graphicFrame>
        <p:nvGraphicFramePr>
          <p:cNvPr id="10" name="图示 9"/>
          <p:cNvGraphicFramePr/>
          <p:nvPr/>
        </p:nvGraphicFramePr>
        <p:xfrm>
          <a:off x="484666" y="1199680"/>
          <a:ext cx="3688431" cy="38861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12" name="文本框 11"/>
          <p:cNvSpPr txBox="1"/>
          <p:nvPr/>
        </p:nvSpPr>
        <p:spPr>
          <a:xfrm>
            <a:off x="1553445" y="2062343"/>
            <a:ext cx="2687629" cy="175432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zh-CN" dirty="0"/>
              <a:t>打开</a:t>
            </a:r>
            <a:r>
              <a:rPr lang="en-US" altLang="zh-CN" dirty="0"/>
              <a:t>“</a:t>
            </a:r>
            <a:r>
              <a:rPr lang="zh-CN" altLang="zh-CN" dirty="0"/>
              <a:t>生成增量测试源表</a:t>
            </a:r>
            <a:r>
              <a:rPr lang="en-US" altLang="zh-CN" dirty="0"/>
              <a:t>”</a:t>
            </a:r>
            <a:r>
              <a:rPr lang="zh-CN" altLang="zh-CN" dirty="0"/>
              <a:t>作业并运行，</a:t>
            </a:r>
            <a:r>
              <a:rPr lang="en-US" altLang="zh-CN" dirty="0"/>
              <a:t>1</a:t>
            </a:r>
            <a:r>
              <a:rPr lang="zh-CN" altLang="zh-CN" dirty="0"/>
              <a:t>分钟左右停止作业。查看</a:t>
            </a:r>
            <a:r>
              <a:rPr lang="en-US" altLang="zh-CN" dirty="0"/>
              <a:t>MySQL</a:t>
            </a:r>
            <a:r>
              <a:rPr lang="zh-CN" altLang="zh-CN" dirty="0"/>
              <a:t>数据的</a:t>
            </a:r>
            <a:r>
              <a:rPr lang="en-US" altLang="zh-CN" dirty="0"/>
              <a:t>time_job</a:t>
            </a:r>
            <a:r>
              <a:rPr lang="zh-CN" altLang="zh-CN" dirty="0"/>
              <a:t>表</a:t>
            </a:r>
            <a:r>
              <a:rPr lang="en-US" altLang="zh-CN" dirty="0"/>
              <a:t>,</a:t>
            </a:r>
            <a:r>
              <a:rPr lang="zh-CN" altLang="zh-CN" dirty="0"/>
              <a:t>新增</a:t>
            </a:r>
            <a:r>
              <a:rPr lang="en-US" altLang="zh-CN" dirty="0"/>
              <a:t>17</a:t>
            </a:r>
            <a:r>
              <a:rPr lang="zh-CN" altLang="zh-CN" dirty="0"/>
              <a:t>条记录，如图</a:t>
            </a:r>
            <a:r>
              <a:rPr lang="en-US" altLang="zh-CN" dirty="0" smtClean="0"/>
              <a:t>5-23</a:t>
            </a:r>
            <a:r>
              <a:rPr lang="zh-CN" altLang="zh-CN" dirty="0" smtClean="0"/>
              <a:t>所</a:t>
            </a:r>
            <a:r>
              <a:rPr lang="zh-CN" altLang="zh-CN" dirty="0"/>
              <a:t>示。</a:t>
            </a:r>
            <a:endParaRPr lang="zh-CN" altLang="en-US" dirty="0"/>
          </a:p>
        </p:txBody>
      </p:sp>
      <p:sp>
        <p:nvSpPr>
          <p:cNvPr id="2" name="矩形 1"/>
          <p:cNvSpPr/>
          <p:nvPr/>
        </p:nvSpPr>
        <p:spPr>
          <a:xfrm>
            <a:off x="4329669" y="5587597"/>
            <a:ext cx="31470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图</a:t>
            </a:r>
            <a:r>
              <a:rPr lang="en-US" altLang="zh-CN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5-23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在源表中新增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</a:rPr>
              <a:t>17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条记录</a:t>
            </a:r>
            <a:endParaRPr lang="zh-CN" altLang="en-US" dirty="0"/>
          </a:p>
        </p:txBody>
      </p:sp>
      <p:pic>
        <p:nvPicPr>
          <p:cNvPr id="27" name="图片 26"/>
          <p:cNvPicPr/>
          <p:nvPr/>
        </p:nvPicPr>
        <p:blipFill>
          <a:blip r:embed="rId6"/>
          <a:stretch>
            <a:fillRect/>
          </a:stretch>
        </p:blipFill>
        <p:spPr>
          <a:xfrm>
            <a:off x="4329669" y="914087"/>
            <a:ext cx="4392295" cy="4561205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21" name="任意多边形 20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2" name="任意多边形 21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3" name="任意多边形 22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24" name="矩形 23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6" name="文本框 6"/>
          <p:cNvSpPr txBox="1"/>
          <p:nvPr/>
        </p:nvSpPr>
        <p:spPr>
          <a:xfrm>
            <a:off x="607500" y="177284"/>
            <a:ext cx="2370455" cy="32258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2100" b="1" spc="225" dirty="0" smtClean="0">
                <a:solidFill>
                  <a:prstClr val="white"/>
                </a:solidFill>
                <a:sym typeface="+mn-ea"/>
              </a:rPr>
              <a:t>5.4 </a:t>
            </a:r>
            <a:r>
              <a:rPr lang="zh-CN" altLang="en-US" sz="2100" b="1" spc="225" dirty="0" smtClean="0">
                <a:solidFill>
                  <a:prstClr val="white"/>
                </a:solidFill>
                <a:sym typeface="+mn-ea"/>
              </a:rPr>
              <a:t>增量数据抽取</a:t>
            </a:r>
            <a:endParaRPr lang="zh-CN" altLang="en-US" sz="2100" b="1" spc="225" dirty="0">
              <a:solidFill>
                <a:prstClr val="white"/>
              </a:solidFill>
            </a:endParaRPr>
          </a:p>
        </p:txBody>
      </p:sp>
      <p:sp>
        <p:nvSpPr>
          <p:cNvPr id="29" name="Freeform 142"/>
          <p:cNvSpPr>
            <a:spLocks noEditPoints="1"/>
          </p:cNvSpPr>
          <p:nvPr/>
        </p:nvSpPr>
        <p:spPr bwMode="auto">
          <a:xfrm>
            <a:off x="126487" y="216716"/>
            <a:ext cx="382471" cy="244300"/>
          </a:xfrm>
          <a:custGeom>
            <a:avLst/>
            <a:gdLst>
              <a:gd name="T0" fmla="*/ 108 w 128"/>
              <a:gd name="T1" fmla="*/ 26 h 88"/>
              <a:gd name="T2" fmla="*/ 75 w 128"/>
              <a:gd name="T3" fmla="*/ 0 h 88"/>
              <a:gd name="T4" fmla="*/ 46 w 128"/>
              <a:gd name="T5" fmla="*/ 15 h 88"/>
              <a:gd name="T6" fmla="*/ 34 w 128"/>
              <a:gd name="T7" fmla="*/ 11 h 88"/>
              <a:gd name="T8" fmla="*/ 15 w 128"/>
              <a:gd name="T9" fmla="*/ 30 h 88"/>
              <a:gd name="T10" fmla="*/ 16 w 128"/>
              <a:gd name="T11" fmla="*/ 35 h 88"/>
              <a:gd name="T12" fmla="*/ 0 w 128"/>
              <a:gd name="T13" fmla="*/ 61 h 88"/>
              <a:gd name="T14" fmla="*/ 27 w 128"/>
              <a:gd name="T15" fmla="*/ 88 h 88"/>
              <a:gd name="T16" fmla="*/ 96 w 128"/>
              <a:gd name="T17" fmla="*/ 88 h 88"/>
              <a:gd name="T18" fmla="*/ 128 w 128"/>
              <a:gd name="T19" fmla="*/ 56 h 88"/>
              <a:gd name="T20" fmla="*/ 108 w 128"/>
              <a:gd name="T21" fmla="*/ 26 h 88"/>
              <a:gd name="T22" fmla="*/ 44 w 128"/>
              <a:gd name="T23" fmla="*/ 50 h 88"/>
              <a:gd name="T24" fmla="*/ 66 w 128"/>
              <a:gd name="T25" fmla="*/ 28 h 88"/>
              <a:gd name="T26" fmla="*/ 80 w 128"/>
              <a:gd name="T27" fmla="*/ 32 h 88"/>
              <a:gd name="T28" fmla="*/ 84 w 128"/>
              <a:gd name="T29" fmla="*/ 28 h 88"/>
              <a:gd name="T30" fmla="*/ 84 w 128"/>
              <a:gd name="T31" fmla="*/ 42 h 88"/>
              <a:gd name="T32" fmla="*/ 70 w 128"/>
              <a:gd name="T33" fmla="*/ 42 h 88"/>
              <a:gd name="T34" fmla="*/ 75 w 128"/>
              <a:gd name="T35" fmla="*/ 37 h 88"/>
              <a:gd name="T36" fmla="*/ 72 w 128"/>
              <a:gd name="T37" fmla="*/ 36 h 88"/>
              <a:gd name="T38" fmla="*/ 66 w 128"/>
              <a:gd name="T39" fmla="*/ 35 h 88"/>
              <a:gd name="T40" fmla="*/ 60 w 128"/>
              <a:gd name="T41" fmla="*/ 36 h 88"/>
              <a:gd name="T42" fmla="*/ 55 w 128"/>
              <a:gd name="T43" fmla="*/ 39 h 88"/>
              <a:gd name="T44" fmla="*/ 52 w 128"/>
              <a:gd name="T45" fmla="*/ 44 h 88"/>
              <a:gd name="T46" fmla="*/ 51 w 128"/>
              <a:gd name="T47" fmla="*/ 50 h 88"/>
              <a:gd name="T48" fmla="*/ 51 w 128"/>
              <a:gd name="T49" fmla="*/ 54 h 88"/>
              <a:gd name="T50" fmla="*/ 44 w 128"/>
              <a:gd name="T51" fmla="*/ 54 h 88"/>
              <a:gd name="T52" fmla="*/ 44 w 128"/>
              <a:gd name="T53" fmla="*/ 50 h 88"/>
              <a:gd name="T54" fmla="*/ 66 w 128"/>
              <a:gd name="T55" fmla="*/ 73 h 88"/>
              <a:gd name="T56" fmla="*/ 53 w 128"/>
              <a:gd name="T57" fmla="*/ 68 h 88"/>
              <a:gd name="T58" fmla="*/ 49 w 128"/>
              <a:gd name="T59" fmla="*/ 73 h 88"/>
              <a:gd name="T60" fmla="*/ 49 w 128"/>
              <a:gd name="T61" fmla="*/ 59 h 88"/>
              <a:gd name="T62" fmla="*/ 62 w 128"/>
              <a:gd name="T63" fmla="*/ 59 h 88"/>
              <a:gd name="T64" fmla="*/ 58 w 128"/>
              <a:gd name="T65" fmla="*/ 64 h 88"/>
              <a:gd name="T66" fmla="*/ 60 w 128"/>
              <a:gd name="T67" fmla="*/ 65 h 88"/>
              <a:gd name="T68" fmla="*/ 66 w 128"/>
              <a:gd name="T69" fmla="*/ 66 h 88"/>
              <a:gd name="T70" fmla="*/ 72 w 128"/>
              <a:gd name="T71" fmla="*/ 65 h 88"/>
              <a:gd name="T72" fmla="*/ 77 w 128"/>
              <a:gd name="T73" fmla="*/ 61 h 88"/>
              <a:gd name="T74" fmla="*/ 81 w 128"/>
              <a:gd name="T75" fmla="*/ 57 h 88"/>
              <a:gd name="T76" fmla="*/ 82 w 128"/>
              <a:gd name="T77" fmla="*/ 50 h 88"/>
              <a:gd name="T78" fmla="*/ 81 w 128"/>
              <a:gd name="T79" fmla="*/ 47 h 88"/>
              <a:gd name="T80" fmla="*/ 89 w 128"/>
              <a:gd name="T81" fmla="*/ 47 h 88"/>
              <a:gd name="T82" fmla="*/ 89 w 128"/>
              <a:gd name="T83" fmla="*/ 50 h 88"/>
              <a:gd name="T84" fmla="*/ 66 w 128"/>
              <a:gd name="T85" fmla="*/ 73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28" h="88">
                <a:moveTo>
                  <a:pt x="108" y="26"/>
                </a:moveTo>
                <a:cubicBezTo>
                  <a:pt x="104" y="11"/>
                  <a:pt x="91" y="0"/>
                  <a:pt x="75" y="0"/>
                </a:cubicBezTo>
                <a:cubicBezTo>
                  <a:pt x="63" y="0"/>
                  <a:pt x="52" y="6"/>
                  <a:pt x="46" y="15"/>
                </a:cubicBezTo>
                <a:cubicBezTo>
                  <a:pt x="43" y="13"/>
                  <a:pt x="38" y="11"/>
                  <a:pt x="34" y="11"/>
                </a:cubicBezTo>
                <a:cubicBezTo>
                  <a:pt x="24" y="11"/>
                  <a:pt x="15" y="20"/>
                  <a:pt x="15" y="30"/>
                </a:cubicBezTo>
                <a:cubicBezTo>
                  <a:pt x="15" y="32"/>
                  <a:pt x="16" y="34"/>
                  <a:pt x="16" y="35"/>
                </a:cubicBezTo>
                <a:cubicBezTo>
                  <a:pt x="7" y="40"/>
                  <a:pt x="0" y="49"/>
                  <a:pt x="0" y="61"/>
                </a:cubicBezTo>
                <a:cubicBezTo>
                  <a:pt x="0" y="76"/>
                  <a:pt x="12" y="88"/>
                  <a:pt x="27" y="88"/>
                </a:cubicBezTo>
                <a:cubicBezTo>
                  <a:pt x="96" y="88"/>
                  <a:pt x="96" y="88"/>
                  <a:pt x="96" y="88"/>
                </a:cubicBezTo>
                <a:cubicBezTo>
                  <a:pt x="114" y="88"/>
                  <a:pt x="128" y="74"/>
                  <a:pt x="128" y="56"/>
                </a:cubicBezTo>
                <a:cubicBezTo>
                  <a:pt x="128" y="42"/>
                  <a:pt x="120" y="31"/>
                  <a:pt x="108" y="26"/>
                </a:cubicBezTo>
                <a:close/>
                <a:moveTo>
                  <a:pt x="44" y="50"/>
                </a:moveTo>
                <a:cubicBezTo>
                  <a:pt x="44" y="38"/>
                  <a:pt x="54" y="28"/>
                  <a:pt x="66" y="28"/>
                </a:cubicBezTo>
                <a:cubicBezTo>
                  <a:pt x="71" y="28"/>
                  <a:pt x="76" y="30"/>
                  <a:pt x="80" y="32"/>
                </a:cubicBezTo>
                <a:cubicBezTo>
                  <a:pt x="84" y="28"/>
                  <a:pt x="84" y="28"/>
                  <a:pt x="84" y="28"/>
                </a:cubicBezTo>
                <a:cubicBezTo>
                  <a:pt x="84" y="42"/>
                  <a:pt x="84" y="42"/>
                  <a:pt x="84" y="42"/>
                </a:cubicBezTo>
                <a:cubicBezTo>
                  <a:pt x="70" y="42"/>
                  <a:pt x="70" y="42"/>
                  <a:pt x="70" y="42"/>
                </a:cubicBezTo>
                <a:cubicBezTo>
                  <a:pt x="75" y="37"/>
                  <a:pt x="75" y="37"/>
                  <a:pt x="75" y="37"/>
                </a:cubicBezTo>
                <a:cubicBezTo>
                  <a:pt x="74" y="37"/>
                  <a:pt x="73" y="36"/>
                  <a:pt x="72" y="36"/>
                </a:cubicBezTo>
                <a:cubicBezTo>
                  <a:pt x="70" y="35"/>
                  <a:pt x="68" y="35"/>
                  <a:pt x="66" y="35"/>
                </a:cubicBezTo>
                <a:cubicBezTo>
                  <a:pt x="64" y="35"/>
                  <a:pt x="62" y="35"/>
                  <a:pt x="60" y="36"/>
                </a:cubicBezTo>
                <a:cubicBezTo>
                  <a:pt x="58" y="37"/>
                  <a:pt x="57" y="38"/>
                  <a:pt x="55" y="39"/>
                </a:cubicBezTo>
                <a:cubicBezTo>
                  <a:pt x="54" y="41"/>
                  <a:pt x="53" y="43"/>
                  <a:pt x="52" y="44"/>
                </a:cubicBezTo>
                <a:cubicBezTo>
                  <a:pt x="51" y="46"/>
                  <a:pt x="51" y="48"/>
                  <a:pt x="51" y="50"/>
                </a:cubicBezTo>
                <a:cubicBezTo>
                  <a:pt x="51" y="52"/>
                  <a:pt x="51" y="53"/>
                  <a:pt x="51" y="54"/>
                </a:cubicBezTo>
                <a:cubicBezTo>
                  <a:pt x="44" y="54"/>
                  <a:pt x="44" y="54"/>
                  <a:pt x="44" y="54"/>
                </a:cubicBezTo>
                <a:cubicBezTo>
                  <a:pt x="44" y="53"/>
                  <a:pt x="44" y="52"/>
                  <a:pt x="44" y="50"/>
                </a:cubicBezTo>
                <a:close/>
                <a:moveTo>
                  <a:pt x="66" y="73"/>
                </a:moveTo>
                <a:cubicBezTo>
                  <a:pt x="61" y="73"/>
                  <a:pt x="57" y="71"/>
                  <a:pt x="53" y="68"/>
                </a:cubicBezTo>
                <a:cubicBezTo>
                  <a:pt x="49" y="73"/>
                  <a:pt x="49" y="73"/>
                  <a:pt x="49" y="73"/>
                </a:cubicBezTo>
                <a:cubicBezTo>
                  <a:pt x="49" y="59"/>
                  <a:pt x="49" y="59"/>
                  <a:pt x="49" y="59"/>
                </a:cubicBezTo>
                <a:cubicBezTo>
                  <a:pt x="62" y="59"/>
                  <a:pt x="62" y="59"/>
                  <a:pt x="62" y="59"/>
                </a:cubicBezTo>
                <a:cubicBezTo>
                  <a:pt x="58" y="64"/>
                  <a:pt x="58" y="64"/>
                  <a:pt x="58" y="64"/>
                </a:cubicBezTo>
                <a:cubicBezTo>
                  <a:pt x="59" y="64"/>
                  <a:pt x="59" y="64"/>
                  <a:pt x="60" y="65"/>
                </a:cubicBezTo>
                <a:cubicBezTo>
                  <a:pt x="62" y="66"/>
                  <a:pt x="64" y="66"/>
                  <a:pt x="66" y="66"/>
                </a:cubicBezTo>
                <a:cubicBezTo>
                  <a:pt x="68" y="66"/>
                  <a:pt x="70" y="66"/>
                  <a:pt x="72" y="65"/>
                </a:cubicBezTo>
                <a:cubicBezTo>
                  <a:pt x="74" y="64"/>
                  <a:pt x="76" y="63"/>
                  <a:pt x="77" y="61"/>
                </a:cubicBezTo>
                <a:cubicBezTo>
                  <a:pt x="79" y="60"/>
                  <a:pt x="80" y="58"/>
                  <a:pt x="81" y="57"/>
                </a:cubicBezTo>
                <a:cubicBezTo>
                  <a:pt x="82" y="55"/>
                  <a:pt x="82" y="53"/>
                  <a:pt x="82" y="50"/>
                </a:cubicBezTo>
                <a:cubicBezTo>
                  <a:pt x="82" y="49"/>
                  <a:pt x="82" y="48"/>
                  <a:pt x="81" y="47"/>
                </a:cubicBezTo>
                <a:cubicBezTo>
                  <a:pt x="89" y="47"/>
                  <a:pt x="89" y="47"/>
                  <a:pt x="89" y="47"/>
                </a:cubicBezTo>
                <a:cubicBezTo>
                  <a:pt x="89" y="48"/>
                  <a:pt x="89" y="49"/>
                  <a:pt x="89" y="50"/>
                </a:cubicBezTo>
                <a:cubicBezTo>
                  <a:pt x="89" y="63"/>
                  <a:pt x="79" y="73"/>
                  <a:pt x="66" y="7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" name="文本框 27"/>
          <p:cNvSpPr txBox="1"/>
          <p:nvPr/>
        </p:nvSpPr>
        <p:spPr>
          <a:xfrm>
            <a:off x="6630203" y="234392"/>
            <a:ext cx="1447832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 smtClean="0">
                <a:solidFill>
                  <a:prstClr val="white"/>
                </a:solidFill>
                <a:sym typeface="+mn-ea"/>
              </a:rPr>
              <a:t>第五章 数据抽取</a:t>
            </a:r>
            <a:endParaRPr lang="zh-CN" altLang="en-US" sz="1350" dirty="0">
              <a:solidFill>
                <a:prstClr val="white"/>
              </a:solidFill>
            </a:endParaRPr>
          </a:p>
          <a:p>
            <a:endParaRPr lang="zh-CN" altLang="en-US" sz="1350" dirty="0">
              <a:solidFill>
                <a:prstClr val="white"/>
              </a:solidFill>
            </a:endParaRPr>
          </a:p>
          <a:p>
            <a:endParaRPr lang="zh-CN" altLang="en-US" sz="1350" dirty="0">
              <a:solidFill>
                <a:prstClr val="white"/>
              </a:solidFill>
            </a:endParaRPr>
          </a:p>
        </p:txBody>
      </p:sp>
      <p:graphicFrame>
        <p:nvGraphicFramePr>
          <p:cNvPr id="10" name="图示 9"/>
          <p:cNvGraphicFramePr/>
          <p:nvPr/>
        </p:nvGraphicFramePr>
        <p:xfrm>
          <a:off x="484666" y="1199680"/>
          <a:ext cx="8092117" cy="19847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12" name="文本框 11"/>
          <p:cNvSpPr txBox="1"/>
          <p:nvPr/>
        </p:nvSpPr>
        <p:spPr>
          <a:xfrm>
            <a:off x="2206588" y="2097894"/>
            <a:ext cx="6215136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zh-CN" dirty="0"/>
              <a:t>执行</a:t>
            </a:r>
            <a:r>
              <a:rPr lang="en-US" altLang="zh-CN" dirty="0"/>
              <a:t>“</a:t>
            </a:r>
            <a:r>
              <a:rPr lang="zh-CN" altLang="zh-CN" dirty="0"/>
              <a:t>增量抽取测试作业</a:t>
            </a:r>
            <a:r>
              <a:rPr lang="en-US" altLang="zh-CN" dirty="0"/>
              <a:t>”</a:t>
            </a:r>
            <a:r>
              <a:rPr lang="zh-CN" altLang="zh-CN" dirty="0"/>
              <a:t>，在</a:t>
            </a:r>
            <a:r>
              <a:rPr lang="en-US" altLang="zh-CN" dirty="0"/>
              <a:t>“</a:t>
            </a:r>
            <a:r>
              <a:rPr lang="zh-CN" altLang="zh-CN" dirty="0"/>
              <a:t>执行结果</a:t>
            </a:r>
            <a:r>
              <a:rPr lang="en-US" altLang="zh-CN" dirty="0"/>
              <a:t>”</a:t>
            </a:r>
            <a:r>
              <a:rPr lang="zh-CN" altLang="zh-CN" dirty="0"/>
              <a:t>中查看</a:t>
            </a:r>
            <a:r>
              <a:rPr lang="en-US" altLang="zh-CN" dirty="0"/>
              <a:t>“</a:t>
            </a:r>
            <a:r>
              <a:rPr lang="zh-CN" altLang="zh-CN" dirty="0"/>
              <a:t>作业量度</a:t>
            </a:r>
            <a:r>
              <a:rPr lang="en-US" altLang="zh-CN" dirty="0"/>
              <a:t>”</a:t>
            </a:r>
            <a:r>
              <a:rPr lang="zh-CN" altLang="zh-CN" dirty="0"/>
              <a:t>选项页，显示当前作业的执行情况，如图</a:t>
            </a:r>
            <a:r>
              <a:rPr lang="en-US" altLang="zh-CN" dirty="0" smtClean="0"/>
              <a:t>5-24</a:t>
            </a:r>
            <a:r>
              <a:rPr lang="zh-CN" altLang="zh-CN" dirty="0" smtClean="0"/>
              <a:t>所示。</a:t>
            </a:r>
            <a:endParaRPr lang="zh-CN" altLang="en-US" dirty="0"/>
          </a:p>
        </p:txBody>
      </p:sp>
      <p:sp>
        <p:nvSpPr>
          <p:cNvPr id="2" name="矩形 1"/>
          <p:cNvSpPr/>
          <p:nvPr/>
        </p:nvSpPr>
        <p:spPr>
          <a:xfrm>
            <a:off x="407832" y="5266895"/>
            <a:ext cx="22813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图</a:t>
            </a:r>
            <a:r>
              <a:rPr lang="en-US" altLang="zh-CN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5-23 </a:t>
            </a:r>
            <a:r>
              <a:rPr lang="zh-CN" altLang="en-US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作业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成功完成</a:t>
            </a:r>
            <a:endParaRPr lang="zh-CN" altLang="en-US" dirty="0"/>
          </a:p>
        </p:txBody>
      </p:sp>
      <p:pic>
        <p:nvPicPr>
          <p:cNvPr id="27" name="图片 26"/>
          <p:cNvPicPr/>
          <p:nvPr/>
        </p:nvPicPr>
        <p:blipFill>
          <a:blip r:embed="rId6"/>
          <a:stretch>
            <a:fillRect/>
          </a:stretch>
        </p:blipFill>
        <p:spPr>
          <a:xfrm>
            <a:off x="474703" y="3229802"/>
            <a:ext cx="5612588" cy="188025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21" name="任意多边形 20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2" name="任意多边形 21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3" name="任意多边形 22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24" name="矩形 23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6" name="文本框 6"/>
          <p:cNvSpPr txBox="1"/>
          <p:nvPr/>
        </p:nvSpPr>
        <p:spPr>
          <a:xfrm>
            <a:off x="607500" y="177284"/>
            <a:ext cx="2370455" cy="32258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2100" b="1" spc="225" dirty="0" smtClean="0">
                <a:solidFill>
                  <a:prstClr val="white"/>
                </a:solidFill>
                <a:sym typeface="+mn-ea"/>
              </a:rPr>
              <a:t>5.4 </a:t>
            </a:r>
            <a:r>
              <a:rPr lang="zh-CN" altLang="en-US" sz="2100" b="1" spc="225" dirty="0" smtClean="0">
                <a:solidFill>
                  <a:prstClr val="white"/>
                </a:solidFill>
                <a:sym typeface="+mn-ea"/>
              </a:rPr>
              <a:t>增量数据抽取</a:t>
            </a:r>
            <a:endParaRPr lang="zh-CN" altLang="en-US" sz="2100" b="1" spc="225" dirty="0">
              <a:solidFill>
                <a:prstClr val="white"/>
              </a:solidFill>
            </a:endParaRPr>
          </a:p>
        </p:txBody>
      </p:sp>
      <p:sp>
        <p:nvSpPr>
          <p:cNvPr id="29" name="Freeform 142"/>
          <p:cNvSpPr>
            <a:spLocks noEditPoints="1"/>
          </p:cNvSpPr>
          <p:nvPr/>
        </p:nvSpPr>
        <p:spPr bwMode="auto">
          <a:xfrm>
            <a:off x="126487" y="216716"/>
            <a:ext cx="382471" cy="244300"/>
          </a:xfrm>
          <a:custGeom>
            <a:avLst/>
            <a:gdLst>
              <a:gd name="T0" fmla="*/ 108 w 128"/>
              <a:gd name="T1" fmla="*/ 26 h 88"/>
              <a:gd name="T2" fmla="*/ 75 w 128"/>
              <a:gd name="T3" fmla="*/ 0 h 88"/>
              <a:gd name="T4" fmla="*/ 46 w 128"/>
              <a:gd name="T5" fmla="*/ 15 h 88"/>
              <a:gd name="T6" fmla="*/ 34 w 128"/>
              <a:gd name="T7" fmla="*/ 11 h 88"/>
              <a:gd name="T8" fmla="*/ 15 w 128"/>
              <a:gd name="T9" fmla="*/ 30 h 88"/>
              <a:gd name="T10" fmla="*/ 16 w 128"/>
              <a:gd name="T11" fmla="*/ 35 h 88"/>
              <a:gd name="T12" fmla="*/ 0 w 128"/>
              <a:gd name="T13" fmla="*/ 61 h 88"/>
              <a:gd name="T14" fmla="*/ 27 w 128"/>
              <a:gd name="T15" fmla="*/ 88 h 88"/>
              <a:gd name="T16" fmla="*/ 96 w 128"/>
              <a:gd name="T17" fmla="*/ 88 h 88"/>
              <a:gd name="T18" fmla="*/ 128 w 128"/>
              <a:gd name="T19" fmla="*/ 56 h 88"/>
              <a:gd name="T20" fmla="*/ 108 w 128"/>
              <a:gd name="T21" fmla="*/ 26 h 88"/>
              <a:gd name="T22" fmla="*/ 44 w 128"/>
              <a:gd name="T23" fmla="*/ 50 h 88"/>
              <a:gd name="T24" fmla="*/ 66 w 128"/>
              <a:gd name="T25" fmla="*/ 28 h 88"/>
              <a:gd name="T26" fmla="*/ 80 w 128"/>
              <a:gd name="T27" fmla="*/ 32 h 88"/>
              <a:gd name="T28" fmla="*/ 84 w 128"/>
              <a:gd name="T29" fmla="*/ 28 h 88"/>
              <a:gd name="T30" fmla="*/ 84 w 128"/>
              <a:gd name="T31" fmla="*/ 42 h 88"/>
              <a:gd name="T32" fmla="*/ 70 w 128"/>
              <a:gd name="T33" fmla="*/ 42 h 88"/>
              <a:gd name="T34" fmla="*/ 75 w 128"/>
              <a:gd name="T35" fmla="*/ 37 h 88"/>
              <a:gd name="T36" fmla="*/ 72 w 128"/>
              <a:gd name="T37" fmla="*/ 36 h 88"/>
              <a:gd name="T38" fmla="*/ 66 w 128"/>
              <a:gd name="T39" fmla="*/ 35 h 88"/>
              <a:gd name="T40" fmla="*/ 60 w 128"/>
              <a:gd name="T41" fmla="*/ 36 h 88"/>
              <a:gd name="T42" fmla="*/ 55 w 128"/>
              <a:gd name="T43" fmla="*/ 39 h 88"/>
              <a:gd name="T44" fmla="*/ 52 w 128"/>
              <a:gd name="T45" fmla="*/ 44 h 88"/>
              <a:gd name="T46" fmla="*/ 51 w 128"/>
              <a:gd name="T47" fmla="*/ 50 h 88"/>
              <a:gd name="T48" fmla="*/ 51 w 128"/>
              <a:gd name="T49" fmla="*/ 54 h 88"/>
              <a:gd name="T50" fmla="*/ 44 w 128"/>
              <a:gd name="T51" fmla="*/ 54 h 88"/>
              <a:gd name="T52" fmla="*/ 44 w 128"/>
              <a:gd name="T53" fmla="*/ 50 h 88"/>
              <a:gd name="T54" fmla="*/ 66 w 128"/>
              <a:gd name="T55" fmla="*/ 73 h 88"/>
              <a:gd name="T56" fmla="*/ 53 w 128"/>
              <a:gd name="T57" fmla="*/ 68 h 88"/>
              <a:gd name="T58" fmla="*/ 49 w 128"/>
              <a:gd name="T59" fmla="*/ 73 h 88"/>
              <a:gd name="T60" fmla="*/ 49 w 128"/>
              <a:gd name="T61" fmla="*/ 59 h 88"/>
              <a:gd name="T62" fmla="*/ 62 w 128"/>
              <a:gd name="T63" fmla="*/ 59 h 88"/>
              <a:gd name="T64" fmla="*/ 58 w 128"/>
              <a:gd name="T65" fmla="*/ 64 h 88"/>
              <a:gd name="T66" fmla="*/ 60 w 128"/>
              <a:gd name="T67" fmla="*/ 65 h 88"/>
              <a:gd name="T68" fmla="*/ 66 w 128"/>
              <a:gd name="T69" fmla="*/ 66 h 88"/>
              <a:gd name="T70" fmla="*/ 72 w 128"/>
              <a:gd name="T71" fmla="*/ 65 h 88"/>
              <a:gd name="T72" fmla="*/ 77 w 128"/>
              <a:gd name="T73" fmla="*/ 61 h 88"/>
              <a:gd name="T74" fmla="*/ 81 w 128"/>
              <a:gd name="T75" fmla="*/ 57 h 88"/>
              <a:gd name="T76" fmla="*/ 82 w 128"/>
              <a:gd name="T77" fmla="*/ 50 h 88"/>
              <a:gd name="T78" fmla="*/ 81 w 128"/>
              <a:gd name="T79" fmla="*/ 47 h 88"/>
              <a:gd name="T80" fmla="*/ 89 w 128"/>
              <a:gd name="T81" fmla="*/ 47 h 88"/>
              <a:gd name="T82" fmla="*/ 89 w 128"/>
              <a:gd name="T83" fmla="*/ 50 h 88"/>
              <a:gd name="T84" fmla="*/ 66 w 128"/>
              <a:gd name="T85" fmla="*/ 73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28" h="88">
                <a:moveTo>
                  <a:pt x="108" y="26"/>
                </a:moveTo>
                <a:cubicBezTo>
                  <a:pt x="104" y="11"/>
                  <a:pt x="91" y="0"/>
                  <a:pt x="75" y="0"/>
                </a:cubicBezTo>
                <a:cubicBezTo>
                  <a:pt x="63" y="0"/>
                  <a:pt x="52" y="6"/>
                  <a:pt x="46" y="15"/>
                </a:cubicBezTo>
                <a:cubicBezTo>
                  <a:pt x="43" y="13"/>
                  <a:pt x="38" y="11"/>
                  <a:pt x="34" y="11"/>
                </a:cubicBezTo>
                <a:cubicBezTo>
                  <a:pt x="24" y="11"/>
                  <a:pt x="15" y="20"/>
                  <a:pt x="15" y="30"/>
                </a:cubicBezTo>
                <a:cubicBezTo>
                  <a:pt x="15" y="32"/>
                  <a:pt x="16" y="34"/>
                  <a:pt x="16" y="35"/>
                </a:cubicBezTo>
                <a:cubicBezTo>
                  <a:pt x="7" y="40"/>
                  <a:pt x="0" y="49"/>
                  <a:pt x="0" y="61"/>
                </a:cubicBezTo>
                <a:cubicBezTo>
                  <a:pt x="0" y="76"/>
                  <a:pt x="12" y="88"/>
                  <a:pt x="27" y="88"/>
                </a:cubicBezTo>
                <a:cubicBezTo>
                  <a:pt x="96" y="88"/>
                  <a:pt x="96" y="88"/>
                  <a:pt x="96" y="88"/>
                </a:cubicBezTo>
                <a:cubicBezTo>
                  <a:pt x="114" y="88"/>
                  <a:pt x="128" y="74"/>
                  <a:pt x="128" y="56"/>
                </a:cubicBezTo>
                <a:cubicBezTo>
                  <a:pt x="128" y="42"/>
                  <a:pt x="120" y="31"/>
                  <a:pt x="108" y="26"/>
                </a:cubicBezTo>
                <a:close/>
                <a:moveTo>
                  <a:pt x="44" y="50"/>
                </a:moveTo>
                <a:cubicBezTo>
                  <a:pt x="44" y="38"/>
                  <a:pt x="54" y="28"/>
                  <a:pt x="66" y="28"/>
                </a:cubicBezTo>
                <a:cubicBezTo>
                  <a:pt x="71" y="28"/>
                  <a:pt x="76" y="30"/>
                  <a:pt x="80" y="32"/>
                </a:cubicBezTo>
                <a:cubicBezTo>
                  <a:pt x="84" y="28"/>
                  <a:pt x="84" y="28"/>
                  <a:pt x="84" y="28"/>
                </a:cubicBezTo>
                <a:cubicBezTo>
                  <a:pt x="84" y="42"/>
                  <a:pt x="84" y="42"/>
                  <a:pt x="84" y="42"/>
                </a:cubicBezTo>
                <a:cubicBezTo>
                  <a:pt x="70" y="42"/>
                  <a:pt x="70" y="42"/>
                  <a:pt x="70" y="42"/>
                </a:cubicBezTo>
                <a:cubicBezTo>
                  <a:pt x="75" y="37"/>
                  <a:pt x="75" y="37"/>
                  <a:pt x="75" y="37"/>
                </a:cubicBezTo>
                <a:cubicBezTo>
                  <a:pt x="74" y="37"/>
                  <a:pt x="73" y="36"/>
                  <a:pt x="72" y="36"/>
                </a:cubicBezTo>
                <a:cubicBezTo>
                  <a:pt x="70" y="35"/>
                  <a:pt x="68" y="35"/>
                  <a:pt x="66" y="35"/>
                </a:cubicBezTo>
                <a:cubicBezTo>
                  <a:pt x="64" y="35"/>
                  <a:pt x="62" y="35"/>
                  <a:pt x="60" y="36"/>
                </a:cubicBezTo>
                <a:cubicBezTo>
                  <a:pt x="58" y="37"/>
                  <a:pt x="57" y="38"/>
                  <a:pt x="55" y="39"/>
                </a:cubicBezTo>
                <a:cubicBezTo>
                  <a:pt x="54" y="41"/>
                  <a:pt x="53" y="43"/>
                  <a:pt x="52" y="44"/>
                </a:cubicBezTo>
                <a:cubicBezTo>
                  <a:pt x="51" y="46"/>
                  <a:pt x="51" y="48"/>
                  <a:pt x="51" y="50"/>
                </a:cubicBezTo>
                <a:cubicBezTo>
                  <a:pt x="51" y="52"/>
                  <a:pt x="51" y="53"/>
                  <a:pt x="51" y="54"/>
                </a:cubicBezTo>
                <a:cubicBezTo>
                  <a:pt x="44" y="54"/>
                  <a:pt x="44" y="54"/>
                  <a:pt x="44" y="54"/>
                </a:cubicBezTo>
                <a:cubicBezTo>
                  <a:pt x="44" y="53"/>
                  <a:pt x="44" y="52"/>
                  <a:pt x="44" y="50"/>
                </a:cubicBezTo>
                <a:close/>
                <a:moveTo>
                  <a:pt x="66" y="73"/>
                </a:moveTo>
                <a:cubicBezTo>
                  <a:pt x="61" y="73"/>
                  <a:pt x="57" y="71"/>
                  <a:pt x="53" y="68"/>
                </a:cubicBezTo>
                <a:cubicBezTo>
                  <a:pt x="49" y="73"/>
                  <a:pt x="49" y="73"/>
                  <a:pt x="49" y="73"/>
                </a:cubicBezTo>
                <a:cubicBezTo>
                  <a:pt x="49" y="59"/>
                  <a:pt x="49" y="59"/>
                  <a:pt x="49" y="59"/>
                </a:cubicBezTo>
                <a:cubicBezTo>
                  <a:pt x="62" y="59"/>
                  <a:pt x="62" y="59"/>
                  <a:pt x="62" y="59"/>
                </a:cubicBezTo>
                <a:cubicBezTo>
                  <a:pt x="58" y="64"/>
                  <a:pt x="58" y="64"/>
                  <a:pt x="58" y="64"/>
                </a:cubicBezTo>
                <a:cubicBezTo>
                  <a:pt x="59" y="64"/>
                  <a:pt x="59" y="64"/>
                  <a:pt x="60" y="65"/>
                </a:cubicBezTo>
                <a:cubicBezTo>
                  <a:pt x="62" y="66"/>
                  <a:pt x="64" y="66"/>
                  <a:pt x="66" y="66"/>
                </a:cubicBezTo>
                <a:cubicBezTo>
                  <a:pt x="68" y="66"/>
                  <a:pt x="70" y="66"/>
                  <a:pt x="72" y="65"/>
                </a:cubicBezTo>
                <a:cubicBezTo>
                  <a:pt x="74" y="64"/>
                  <a:pt x="76" y="63"/>
                  <a:pt x="77" y="61"/>
                </a:cubicBezTo>
                <a:cubicBezTo>
                  <a:pt x="79" y="60"/>
                  <a:pt x="80" y="58"/>
                  <a:pt x="81" y="57"/>
                </a:cubicBezTo>
                <a:cubicBezTo>
                  <a:pt x="82" y="55"/>
                  <a:pt x="82" y="53"/>
                  <a:pt x="82" y="50"/>
                </a:cubicBezTo>
                <a:cubicBezTo>
                  <a:pt x="82" y="49"/>
                  <a:pt x="82" y="48"/>
                  <a:pt x="81" y="47"/>
                </a:cubicBezTo>
                <a:cubicBezTo>
                  <a:pt x="89" y="47"/>
                  <a:pt x="89" y="47"/>
                  <a:pt x="89" y="47"/>
                </a:cubicBezTo>
                <a:cubicBezTo>
                  <a:pt x="89" y="48"/>
                  <a:pt x="89" y="49"/>
                  <a:pt x="89" y="50"/>
                </a:cubicBezTo>
                <a:cubicBezTo>
                  <a:pt x="89" y="63"/>
                  <a:pt x="79" y="73"/>
                  <a:pt x="66" y="7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" name="文本框 27"/>
          <p:cNvSpPr txBox="1"/>
          <p:nvPr/>
        </p:nvSpPr>
        <p:spPr>
          <a:xfrm>
            <a:off x="6630203" y="234392"/>
            <a:ext cx="1447832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 smtClean="0">
                <a:solidFill>
                  <a:prstClr val="white"/>
                </a:solidFill>
                <a:sym typeface="+mn-ea"/>
              </a:rPr>
              <a:t>第五章 数据抽取</a:t>
            </a:r>
            <a:endParaRPr lang="zh-CN" altLang="en-US" sz="1350" dirty="0">
              <a:solidFill>
                <a:prstClr val="white"/>
              </a:solidFill>
            </a:endParaRPr>
          </a:p>
          <a:p>
            <a:endParaRPr lang="zh-CN" altLang="en-US" sz="1350" dirty="0">
              <a:solidFill>
                <a:prstClr val="white"/>
              </a:solidFill>
            </a:endParaRPr>
          </a:p>
          <a:p>
            <a:endParaRPr lang="zh-CN" altLang="en-US" sz="1350" dirty="0">
              <a:solidFill>
                <a:prstClr val="white"/>
              </a:solidFill>
            </a:endParaRPr>
          </a:p>
        </p:txBody>
      </p:sp>
      <p:graphicFrame>
        <p:nvGraphicFramePr>
          <p:cNvPr id="10" name="图示 9"/>
          <p:cNvGraphicFramePr/>
          <p:nvPr/>
        </p:nvGraphicFramePr>
        <p:xfrm>
          <a:off x="484666" y="1199680"/>
          <a:ext cx="8092117" cy="19847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12" name="文本框 11"/>
          <p:cNvSpPr txBox="1"/>
          <p:nvPr/>
        </p:nvSpPr>
        <p:spPr>
          <a:xfrm>
            <a:off x="2206588" y="1068622"/>
            <a:ext cx="6215136" cy="20313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zh-CN" dirty="0"/>
              <a:t>查看</a:t>
            </a:r>
            <a:r>
              <a:rPr lang="en-US" altLang="zh-CN" dirty="0"/>
              <a:t>“</a:t>
            </a:r>
            <a:r>
              <a:rPr lang="zh-CN" altLang="zh-CN" dirty="0"/>
              <a:t>执行结果</a:t>
            </a:r>
            <a:r>
              <a:rPr lang="en-US" altLang="zh-CN" dirty="0"/>
              <a:t>”</a:t>
            </a:r>
            <a:r>
              <a:rPr lang="zh-CN" altLang="zh-CN" dirty="0"/>
              <a:t>的</a:t>
            </a:r>
            <a:r>
              <a:rPr lang="en-US" altLang="zh-CN" dirty="0"/>
              <a:t>“</a:t>
            </a:r>
            <a:r>
              <a:rPr lang="zh-CN" altLang="zh-CN" dirty="0"/>
              <a:t>日志</a:t>
            </a:r>
            <a:r>
              <a:rPr lang="en-US" altLang="zh-CN" dirty="0"/>
              <a:t>”</a:t>
            </a:r>
            <a:r>
              <a:rPr lang="zh-CN" altLang="zh-CN" dirty="0"/>
              <a:t>选项页，其中可以查看</a:t>
            </a:r>
            <a:r>
              <a:rPr lang="en-US" altLang="zh-CN" dirty="0"/>
              <a:t>Kettle</a:t>
            </a:r>
            <a:r>
              <a:rPr lang="zh-CN" altLang="zh-CN" dirty="0"/>
              <a:t>当前作业表输入和表输出处理的记录条数，如图</a:t>
            </a:r>
            <a:r>
              <a:rPr lang="en-US" altLang="zh-CN" dirty="0" smtClean="0"/>
              <a:t>5-24</a:t>
            </a:r>
            <a:r>
              <a:rPr lang="zh-CN" altLang="zh-CN" dirty="0" smtClean="0"/>
              <a:t>所</a:t>
            </a:r>
            <a:r>
              <a:rPr lang="zh-CN" altLang="zh-CN" dirty="0"/>
              <a:t>示。</a:t>
            </a:r>
            <a:endParaRPr lang="zh-CN" altLang="zh-CN" dirty="0"/>
          </a:p>
          <a:p>
            <a:r>
              <a:rPr lang="zh-CN" altLang="zh-CN" dirty="0"/>
              <a:t>其中，</a:t>
            </a:r>
            <a:r>
              <a:rPr lang="en-US" altLang="zh-CN" dirty="0"/>
              <a:t>I</a:t>
            </a:r>
            <a:r>
              <a:rPr lang="zh-CN" altLang="zh-CN" dirty="0"/>
              <a:t>表示输入记录数，</a:t>
            </a:r>
            <a:r>
              <a:rPr lang="en-US" altLang="zh-CN" dirty="0"/>
              <a:t>O</a:t>
            </a:r>
            <a:r>
              <a:rPr lang="zh-CN" altLang="zh-CN" dirty="0"/>
              <a:t>表示输出记录数，</a:t>
            </a:r>
            <a:r>
              <a:rPr lang="en-US" altLang="zh-CN" dirty="0"/>
              <a:t>R</a:t>
            </a:r>
            <a:r>
              <a:rPr lang="zh-CN" altLang="zh-CN" dirty="0"/>
              <a:t>表示读取记录数，</a:t>
            </a:r>
            <a:r>
              <a:rPr lang="en-US" altLang="zh-CN" dirty="0"/>
              <a:t>W</a:t>
            </a:r>
            <a:r>
              <a:rPr lang="zh-CN" altLang="zh-CN" dirty="0"/>
              <a:t>表示写入记录数。</a:t>
            </a:r>
            <a:endParaRPr lang="zh-CN" altLang="zh-CN" dirty="0"/>
          </a:p>
          <a:p>
            <a:r>
              <a:rPr lang="zh-CN" altLang="zh-CN" dirty="0"/>
              <a:t>由此可以得出结论，</a:t>
            </a:r>
            <a:r>
              <a:rPr lang="en-US" altLang="zh-CN" dirty="0"/>
              <a:t>Kettle</a:t>
            </a:r>
            <a:r>
              <a:rPr lang="zh-CN" altLang="zh-CN" dirty="0"/>
              <a:t>通过作业从</a:t>
            </a:r>
            <a:r>
              <a:rPr lang="en-US" altLang="zh-CN" dirty="0"/>
              <a:t>time_job</a:t>
            </a:r>
            <a:r>
              <a:rPr lang="zh-CN" altLang="zh-CN" dirty="0"/>
              <a:t>表中抽取</a:t>
            </a:r>
            <a:r>
              <a:rPr lang="en-US" altLang="zh-CN" dirty="0"/>
              <a:t>17</a:t>
            </a:r>
            <a:r>
              <a:rPr lang="zh-CN" altLang="zh-CN" dirty="0"/>
              <a:t>条记录，写入到</a:t>
            </a:r>
            <a:r>
              <a:rPr lang="en-US" altLang="zh-CN" dirty="0" err="1"/>
              <a:t>time_job_bak</a:t>
            </a:r>
            <a:r>
              <a:rPr lang="zh-CN" altLang="zh-CN" dirty="0"/>
              <a:t>表中，实现了基于时间戳方式的增量数据抽取。</a:t>
            </a:r>
            <a:endParaRPr lang="zh-CN" altLang="en-US" dirty="0"/>
          </a:p>
        </p:txBody>
      </p:sp>
      <p:sp>
        <p:nvSpPr>
          <p:cNvPr id="2" name="矩形 1"/>
          <p:cNvSpPr/>
          <p:nvPr/>
        </p:nvSpPr>
        <p:spPr>
          <a:xfrm>
            <a:off x="407832" y="5266895"/>
            <a:ext cx="27430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图</a:t>
            </a:r>
            <a:r>
              <a:rPr lang="en-US" altLang="zh-CN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5-24 </a:t>
            </a:r>
            <a:r>
              <a:rPr lang="zh-CN" altLang="en-US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查看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作业执行日志</a:t>
            </a:r>
            <a:endParaRPr lang="zh-CN" altLang="en-US" dirty="0"/>
          </a:p>
        </p:txBody>
      </p:sp>
      <p:pic>
        <p:nvPicPr>
          <p:cNvPr id="28" name="图片 27"/>
          <p:cNvPicPr/>
          <p:nvPr/>
        </p:nvPicPr>
        <p:blipFill>
          <a:blip r:embed="rId6"/>
          <a:stretch>
            <a:fillRect/>
          </a:stretch>
        </p:blipFill>
        <p:spPr>
          <a:xfrm>
            <a:off x="484666" y="3273883"/>
            <a:ext cx="5384911" cy="1988356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组合 49"/>
          <p:cNvGrpSpPr/>
          <p:nvPr/>
        </p:nvGrpSpPr>
        <p:grpSpPr>
          <a:xfrm>
            <a:off x="1754534" y="4007941"/>
            <a:ext cx="5693399" cy="414020"/>
            <a:chOff x="1807265" y="2462595"/>
            <a:chExt cx="5693399" cy="414020"/>
          </a:xfrm>
        </p:grpSpPr>
        <p:sp>
          <p:nvSpPr>
            <p:cNvPr id="58" name="圆角矩形 57"/>
            <p:cNvSpPr/>
            <p:nvPr/>
          </p:nvSpPr>
          <p:spPr>
            <a:xfrm>
              <a:off x="1807265" y="2478527"/>
              <a:ext cx="5693399" cy="394154"/>
            </a:xfrm>
            <a:prstGeom prst="roundRect">
              <a:avLst>
                <a:gd name="adj" fmla="val 20658"/>
              </a:avLst>
            </a:prstGeom>
            <a:solidFill>
              <a:schemeClr val="bg2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59" name="矩形 58"/>
            <p:cNvSpPr/>
            <p:nvPr/>
          </p:nvSpPr>
          <p:spPr>
            <a:xfrm>
              <a:off x="1883286" y="2462595"/>
              <a:ext cx="2712085" cy="4140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5.4</a:t>
              </a:r>
              <a:r>
                <a:rPr lang="zh-CN" altLang="en-US" sz="2100" spc="22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　</a:t>
              </a:r>
              <a:r>
                <a:rPr lang="zh-CN" altLang="en-US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增量</a:t>
              </a:r>
              <a:r>
                <a:rPr lang="zh-CN" altLang="en-US" sz="2100" spc="22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数据抽取</a:t>
              </a:r>
              <a:endParaRPr lang="zh-CN" altLang="en-US" sz="21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1754534" y="2780267"/>
            <a:ext cx="5693399" cy="424800"/>
            <a:chOff x="1807265" y="3400693"/>
            <a:chExt cx="5693399" cy="424800"/>
          </a:xfrm>
        </p:grpSpPr>
        <p:sp>
          <p:nvSpPr>
            <p:cNvPr id="48" name="圆角矩形 47"/>
            <p:cNvSpPr/>
            <p:nvPr/>
          </p:nvSpPr>
          <p:spPr>
            <a:xfrm>
              <a:off x="1807265" y="3400693"/>
              <a:ext cx="5693399" cy="394200"/>
            </a:xfrm>
            <a:prstGeom prst="roundRect">
              <a:avLst>
                <a:gd name="adj" fmla="val 20658"/>
              </a:avLst>
            </a:prstGeom>
            <a:solidFill>
              <a:srgbClr val="E6E6E6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49" name="矩形 48"/>
            <p:cNvSpPr/>
            <p:nvPr/>
          </p:nvSpPr>
          <p:spPr>
            <a:xfrm>
              <a:off x="1881814" y="3411473"/>
              <a:ext cx="2792730" cy="4140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5.2</a:t>
              </a:r>
              <a:r>
                <a:rPr lang="zh-CN" altLang="en-US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　</a:t>
              </a:r>
              <a:r>
                <a:rPr lang="en-US" altLang="zh-CN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Web</a:t>
              </a:r>
              <a:r>
                <a:rPr lang="zh-CN" altLang="en-US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数据抽取</a:t>
              </a:r>
              <a:endParaRPr lang="zh-CN" altLang="en-US" sz="2100" spc="225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1754534" y="2064479"/>
            <a:ext cx="5693399" cy="424801"/>
            <a:chOff x="1807265" y="3866296"/>
            <a:chExt cx="5693399" cy="424801"/>
          </a:xfrm>
        </p:grpSpPr>
        <p:sp>
          <p:nvSpPr>
            <p:cNvPr id="56" name="圆角矩形 55"/>
            <p:cNvSpPr/>
            <p:nvPr/>
          </p:nvSpPr>
          <p:spPr>
            <a:xfrm>
              <a:off x="1807265" y="3866296"/>
              <a:ext cx="5693399" cy="394200"/>
            </a:xfrm>
            <a:prstGeom prst="roundRect">
              <a:avLst>
                <a:gd name="adj" fmla="val 20658"/>
              </a:avLst>
            </a:prstGeom>
            <a:solidFill>
              <a:srgbClr val="E6E6E6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57" name="矩形 56"/>
            <p:cNvSpPr/>
            <p:nvPr/>
          </p:nvSpPr>
          <p:spPr>
            <a:xfrm>
              <a:off x="1881814" y="3877077"/>
              <a:ext cx="2712085" cy="4140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5.1</a:t>
              </a:r>
              <a:r>
                <a:rPr lang="zh-CN" altLang="en-US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　</a:t>
              </a:r>
              <a:r>
                <a:rPr lang="zh-CN" altLang="en-US" sz="2100" spc="22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文本文件抽取</a:t>
              </a:r>
              <a:endParaRPr lang="zh-CN" altLang="en-US" sz="21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690257" y="854039"/>
            <a:ext cx="7832784" cy="781050"/>
            <a:chOff x="2788580" y="1152524"/>
            <a:chExt cx="3730770" cy="781050"/>
          </a:xfrm>
        </p:grpSpPr>
        <p:grpSp>
          <p:nvGrpSpPr>
            <p:cNvPr id="6" name="组合 5"/>
            <p:cNvGrpSpPr/>
            <p:nvPr/>
          </p:nvGrpSpPr>
          <p:grpSpPr>
            <a:xfrm>
              <a:off x="2788580" y="1152524"/>
              <a:ext cx="3730770" cy="781050"/>
              <a:chOff x="3725790" y="847725"/>
              <a:chExt cx="3730770" cy="781050"/>
            </a:xfrm>
          </p:grpSpPr>
          <p:grpSp>
            <p:nvGrpSpPr>
              <p:cNvPr id="7" name="组合 6"/>
              <p:cNvGrpSpPr/>
              <p:nvPr/>
            </p:nvGrpSpPr>
            <p:grpSpPr>
              <a:xfrm>
                <a:off x="3725790" y="1019175"/>
                <a:ext cx="627135" cy="609600"/>
                <a:chOff x="3725790" y="1019175"/>
                <a:chExt cx="627135" cy="609600"/>
              </a:xfrm>
            </p:grpSpPr>
            <p:sp>
              <p:nvSpPr>
                <p:cNvPr id="12" name="任意多边形 11"/>
                <p:cNvSpPr/>
                <p:nvPr/>
              </p:nvSpPr>
              <p:spPr>
                <a:xfrm>
                  <a:off x="3725790" y="1019175"/>
                  <a:ext cx="627135" cy="609600"/>
                </a:xfrm>
                <a:custGeom>
                  <a:avLst/>
                  <a:gdLst>
                    <a:gd name="connsiteX0" fmla="*/ 0 w 627135"/>
                    <a:gd name="connsiteY0" fmla="*/ 0 h 609600"/>
                    <a:gd name="connsiteX1" fmla="*/ 627135 w 627135"/>
                    <a:gd name="connsiteY1" fmla="*/ 0 h 609600"/>
                    <a:gd name="connsiteX2" fmla="*/ 627135 w 627135"/>
                    <a:gd name="connsiteY2" fmla="*/ 609600 h 609600"/>
                    <a:gd name="connsiteX3" fmla="*/ 1783 w 627135"/>
                    <a:gd name="connsiteY3" fmla="*/ 609600 h 609600"/>
                    <a:gd name="connsiteX4" fmla="*/ 305666 w 627135"/>
                    <a:gd name="connsiteY4" fmla="*/ 300804 h 609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7135" h="609600">
                      <a:moveTo>
                        <a:pt x="0" y="0"/>
                      </a:moveTo>
                      <a:lnTo>
                        <a:pt x="627135" y="0"/>
                      </a:lnTo>
                      <a:lnTo>
                        <a:pt x="627135" y="609600"/>
                      </a:lnTo>
                      <a:lnTo>
                        <a:pt x="1783" y="609600"/>
                      </a:lnTo>
                      <a:lnTo>
                        <a:pt x="305666" y="30080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" name="直角三角形 12"/>
                <p:cNvSpPr/>
                <p:nvPr/>
              </p:nvSpPr>
              <p:spPr>
                <a:xfrm rot="5400000" flipV="1">
                  <a:off x="4181475" y="1457325"/>
                  <a:ext cx="171450" cy="171450"/>
                </a:xfrm>
                <a:prstGeom prst="rtTriangl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8" name="组合 7"/>
              <p:cNvGrpSpPr/>
              <p:nvPr/>
            </p:nvGrpSpPr>
            <p:grpSpPr>
              <a:xfrm flipH="1">
                <a:off x="6829425" y="1019175"/>
                <a:ext cx="627135" cy="609600"/>
                <a:chOff x="3725790" y="1019175"/>
                <a:chExt cx="627135" cy="609600"/>
              </a:xfrm>
            </p:grpSpPr>
            <p:sp>
              <p:nvSpPr>
                <p:cNvPr id="10" name="任意多边形 9"/>
                <p:cNvSpPr/>
                <p:nvPr/>
              </p:nvSpPr>
              <p:spPr>
                <a:xfrm>
                  <a:off x="3725790" y="1019175"/>
                  <a:ext cx="627135" cy="609600"/>
                </a:xfrm>
                <a:custGeom>
                  <a:avLst/>
                  <a:gdLst>
                    <a:gd name="connsiteX0" fmla="*/ 0 w 627135"/>
                    <a:gd name="connsiteY0" fmla="*/ 0 h 609600"/>
                    <a:gd name="connsiteX1" fmla="*/ 627135 w 627135"/>
                    <a:gd name="connsiteY1" fmla="*/ 0 h 609600"/>
                    <a:gd name="connsiteX2" fmla="*/ 627135 w 627135"/>
                    <a:gd name="connsiteY2" fmla="*/ 609600 h 609600"/>
                    <a:gd name="connsiteX3" fmla="*/ 1783 w 627135"/>
                    <a:gd name="connsiteY3" fmla="*/ 609600 h 609600"/>
                    <a:gd name="connsiteX4" fmla="*/ 305666 w 627135"/>
                    <a:gd name="connsiteY4" fmla="*/ 300804 h 609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7135" h="609600">
                      <a:moveTo>
                        <a:pt x="0" y="0"/>
                      </a:moveTo>
                      <a:lnTo>
                        <a:pt x="627135" y="0"/>
                      </a:lnTo>
                      <a:lnTo>
                        <a:pt x="627135" y="609600"/>
                      </a:lnTo>
                      <a:lnTo>
                        <a:pt x="1783" y="609600"/>
                      </a:lnTo>
                      <a:lnTo>
                        <a:pt x="305666" y="30080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" name="直角三角形 10"/>
                <p:cNvSpPr/>
                <p:nvPr/>
              </p:nvSpPr>
              <p:spPr>
                <a:xfrm rot="5400000" flipV="1">
                  <a:off x="4181475" y="1457325"/>
                  <a:ext cx="171450" cy="171450"/>
                </a:xfrm>
                <a:prstGeom prst="rtTriangl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9" name="矩形 8"/>
              <p:cNvSpPr/>
              <p:nvPr/>
            </p:nvSpPr>
            <p:spPr>
              <a:xfrm>
                <a:off x="4181475" y="847725"/>
                <a:ext cx="2819400" cy="6096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4" name="文本框 14"/>
            <p:cNvSpPr txBox="1"/>
            <p:nvPr/>
          </p:nvSpPr>
          <p:spPr>
            <a:xfrm>
              <a:off x="3843903" y="1169836"/>
              <a:ext cx="145617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800" dirty="0" smtClean="0">
                  <a:solidFill>
                    <a:schemeClr val="accent4"/>
                  </a:solidFill>
                </a:rPr>
                <a:t>第五章　数据抽取</a:t>
              </a:r>
              <a:endParaRPr lang="zh-CN" altLang="en-US" sz="2800" dirty="0" smtClean="0">
                <a:solidFill>
                  <a:schemeClr val="accent4"/>
                </a:solidFill>
              </a:endParaRPr>
            </a:p>
          </p:txBody>
        </p:sp>
      </p:grpSp>
      <p:sp>
        <p:nvSpPr>
          <p:cNvPr id="32" name="矩形 31"/>
          <p:cNvSpPr/>
          <p:nvPr/>
        </p:nvSpPr>
        <p:spPr>
          <a:xfrm>
            <a:off x="-7143" y="-9147"/>
            <a:ext cx="9158090" cy="3821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7929" y="38314"/>
            <a:ext cx="23596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350" dirty="0" smtClean="0">
                <a:solidFill>
                  <a:schemeClr val="bg1"/>
                </a:solidFill>
              </a:rPr>
              <a:t> </a:t>
            </a:r>
            <a:endParaRPr lang="zh-CN" altLang="en-US" sz="1350" dirty="0">
              <a:solidFill>
                <a:schemeClr val="bg1"/>
              </a:solidFill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1754534" y="4671566"/>
            <a:ext cx="5693399" cy="748016"/>
            <a:chOff x="1807265" y="3866296"/>
            <a:chExt cx="5693399" cy="748016"/>
          </a:xfrm>
        </p:grpSpPr>
        <p:sp>
          <p:nvSpPr>
            <p:cNvPr id="44" name="圆角矩形 43"/>
            <p:cNvSpPr/>
            <p:nvPr/>
          </p:nvSpPr>
          <p:spPr>
            <a:xfrm>
              <a:off x="1807265" y="3866296"/>
              <a:ext cx="5693399" cy="394200"/>
            </a:xfrm>
            <a:prstGeom prst="roundRect">
              <a:avLst>
                <a:gd name="adj" fmla="val 20658"/>
              </a:avLst>
            </a:prstGeom>
            <a:solidFill>
              <a:srgbClr val="3D89BC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45" name="矩形 44"/>
            <p:cNvSpPr/>
            <p:nvPr/>
          </p:nvSpPr>
          <p:spPr>
            <a:xfrm>
              <a:off x="1881814" y="3877077"/>
              <a:ext cx="716280" cy="73723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zh-CN" altLang="en-US" sz="2100" dirty="0" smtClean="0">
                  <a:solidFill>
                    <a:schemeClr val="bg1"/>
                  </a:solidFill>
                  <a:sym typeface="+mn-ea"/>
                </a:rPr>
                <a:t>习题</a:t>
              </a:r>
              <a:endParaRPr lang="zh-CN" altLang="en-US" sz="21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algn="l"/>
              <a:endParaRPr lang="zh-CN" altLang="en-US" sz="21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1722236" y="3399430"/>
            <a:ext cx="5693399" cy="424800"/>
            <a:chOff x="1807265" y="3400693"/>
            <a:chExt cx="5693399" cy="424800"/>
          </a:xfrm>
        </p:grpSpPr>
        <p:sp>
          <p:nvSpPr>
            <p:cNvPr id="51" name="圆角矩形 50"/>
            <p:cNvSpPr/>
            <p:nvPr/>
          </p:nvSpPr>
          <p:spPr>
            <a:xfrm>
              <a:off x="1807265" y="3400693"/>
              <a:ext cx="5693399" cy="394200"/>
            </a:xfrm>
            <a:prstGeom prst="roundRect">
              <a:avLst>
                <a:gd name="adj" fmla="val 20658"/>
              </a:avLst>
            </a:prstGeom>
            <a:solidFill>
              <a:srgbClr val="E6E6E6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52" name="矩形 51"/>
            <p:cNvSpPr/>
            <p:nvPr/>
          </p:nvSpPr>
          <p:spPr>
            <a:xfrm>
              <a:off x="1881814" y="3411473"/>
              <a:ext cx="3007360" cy="4140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5.3</a:t>
              </a:r>
              <a:r>
                <a:rPr lang="zh-CN" altLang="en-US" sz="2100" spc="225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　</a:t>
              </a:r>
              <a:r>
                <a:rPr lang="zh-CN" altLang="en-US" sz="2100" spc="22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数据库文件抽取</a:t>
              </a:r>
              <a:endParaRPr lang="zh-CN" altLang="en-US" sz="21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7929" y="38314"/>
            <a:ext cx="243528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350" dirty="0" smtClean="0">
                <a:solidFill>
                  <a:schemeClr val="bg1"/>
                </a:solidFill>
              </a:rPr>
              <a:t>大数据应用人才培养系列教材</a:t>
            </a:r>
            <a:endParaRPr lang="zh-CN" altLang="en-US" sz="135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矩形 645"/>
          <p:cNvSpPr/>
          <p:nvPr/>
        </p:nvSpPr>
        <p:spPr>
          <a:xfrm>
            <a:off x="-14288" y="-22224"/>
            <a:ext cx="9169004" cy="688022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pic>
        <p:nvPicPr>
          <p:cNvPr id="678" name="图片 677"/>
          <p:cNvPicPr>
            <a:picLocks noChangeAspect="1"/>
          </p:cNvPicPr>
          <p:nvPr/>
        </p:nvPicPr>
        <p:blipFill rotWithShape="1">
          <a:blip r:embed="rId1"/>
          <a:srcRect l="19090" t="21720" r="16280" b="22029"/>
          <a:stretch>
            <a:fillRect/>
          </a:stretch>
        </p:blipFill>
        <p:spPr>
          <a:xfrm>
            <a:off x="-38100" y="-22225"/>
            <a:ext cx="9201150" cy="6829426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76987" y="1697007"/>
            <a:ext cx="7961879" cy="46138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pc="225" dirty="0">
                <a:solidFill>
                  <a:prstClr val="white"/>
                </a:solidFill>
              </a:rPr>
              <a:t>1.</a:t>
            </a:r>
            <a:r>
              <a:rPr lang="zh-CN" altLang="en-US" spc="225" dirty="0">
                <a:solidFill>
                  <a:prstClr val="white"/>
                </a:solidFill>
              </a:rPr>
              <a:t>制表符文件和普通文本文件的区别。</a:t>
            </a:r>
            <a:endParaRPr lang="zh-CN" altLang="en-US" spc="225" dirty="0">
              <a:solidFill>
                <a:prstClr val="white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pc="225" dirty="0">
                <a:solidFill>
                  <a:prstClr val="white"/>
                </a:solidFill>
              </a:rPr>
              <a:t>2.</a:t>
            </a:r>
            <a:r>
              <a:rPr lang="zh-CN" altLang="en-US" spc="225" dirty="0">
                <a:solidFill>
                  <a:prstClr val="white"/>
                </a:solidFill>
              </a:rPr>
              <a:t>解决</a:t>
            </a:r>
            <a:r>
              <a:rPr lang="en-US" altLang="zh-CN" spc="225" dirty="0">
                <a:solidFill>
                  <a:prstClr val="white"/>
                </a:solidFill>
              </a:rPr>
              <a:t>CSV</a:t>
            </a:r>
            <a:r>
              <a:rPr lang="zh-CN" altLang="en-US" spc="225" dirty="0">
                <a:solidFill>
                  <a:prstClr val="white"/>
                </a:solidFill>
              </a:rPr>
              <a:t>文件转换为</a:t>
            </a:r>
            <a:r>
              <a:rPr lang="en-US" altLang="zh-CN" spc="225" dirty="0">
                <a:solidFill>
                  <a:prstClr val="white"/>
                </a:solidFill>
              </a:rPr>
              <a:t>Excel</a:t>
            </a:r>
            <a:r>
              <a:rPr lang="zh-CN" altLang="en-US" spc="225" dirty="0">
                <a:solidFill>
                  <a:prstClr val="white"/>
                </a:solidFill>
              </a:rPr>
              <a:t>表格时乱码的问题。</a:t>
            </a:r>
            <a:endParaRPr lang="zh-CN" altLang="en-US" spc="225" dirty="0">
              <a:solidFill>
                <a:prstClr val="white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pc="225" dirty="0">
                <a:solidFill>
                  <a:prstClr val="white"/>
                </a:solidFill>
              </a:rPr>
              <a:t>3.</a:t>
            </a:r>
            <a:r>
              <a:rPr lang="zh-CN" altLang="en-US" spc="225" dirty="0">
                <a:solidFill>
                  <a:prstClr val="white"/>
                </a:solidFill>
              </a:rPr>
              <a:t>从和风天气</a:t>
            </a:r>
            <a:r>
              <a:rPr lang="en-US" altLang="zh-CN" spc="225" dirty="0">
                <a:solidFill>
                  <a:prstClr val="white"/>
                </a:solidFill>
              </a:rPr>
              <a:t>https://www.heweather.com/documents/api/v5/weather</a:t>
            </a:r>
            <a:r>
              <a:rPr lang="zh-CN" altLang="en-US" spc="225" dirty="0">
                <a:solidFill>
                  <a:prstClr val="white"/>
                </a:solidFill>
              </a:rPr>
              <a:t>中，使用免费用户链接</a:t>
            </a:r>
            <a:r>
              <a:rPr lang="en-US" altLang="zh-CN" spc="225" dirty="0">
                <a:solidFill>
                  <a:prstClr val="white"/>
                </a:solidFill>
              </a:rPr>
              <a:t>https://free-api.heweather.com/v5/weather?city=yourcity&amp;</a:t>
            </a:r>
            <a:endParaRPr lang="en-US" altLang="zh-CN" spc="225" dirty="0">
              <a:solidFill>
                <a:prstClr val="white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pc="225" dirty="0">
                <a:solidFill>
                  <a:prstClr val="white"/>
                </a:solidFill>
              </a:rPr>
              <a:t>key=</a:t>
            </a:r>
            <a:r>
              <a:rPr lang="en-US" altLang="zh-CN" spc="225" dirty="0" err="1">
                <a:solidFill>
                  <a:prstClr val="white"/>
                </a:solidFill>
              </a:rPr>
              <a:t>yourkey</a:t>
            </a:r>
            <a:r>
              <a:rPr lang="zh-CN" altLang="en-US" spc="225" dirty="0">
                <a:solidFill>
                  <a:prstClr val="white"/>
                </a:solidFill>
              </a:rPr>
              <a:t>，把返回的天气</a:t>
            </a:r>
            <a:r>
              <a:rPr lang="en-US" altLang="zh-CN" spc="225" dirty="0">
                <a:solidFill>
                  <a:prstClr val="white"/>
                </a:solidFill>
              </a:rPr>
              <a:t>JSON</a:t>
            </a:r>
            <a:r>
              <a:rPr lang="zh-CN" altLang="en-US" spc="225" dirty="0">
                <a:solidFill>
                  <a:prstClr val="white"/>
                </a:solidFill>
              </a:rPr>
              <a:t>数据保存到</a:t>
            </a:r>
            <a:r>
              <a:rPr lang="en-US" altLang="zh-CN" spc="225" dirty="0">
                <a:solidFill>
                  <a:prstClr val="white"/>
                </a:solidFill>
              </a:rPr>
              <a:t>MySQL</a:t>
            </a:r>
            <a:r>
              <a:rPr lang="zh-CN" altLang="en-US" spc="225" dirty="0">
                <a:solidFill>
                  <a:prstClr val="white"/>
                </a:solidFill>
              </a:rPr>
              <a:t>数据库中。</a:t>
            </a:r>
            <a:endParaRPr lang="zh-CN" altLang="en-US" spc="225" dirty="0">
              <a:solidFill>
                <a:prstClr val="white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pc="225" dirty="0">
                <a:solidFill>
                  <a:prstClr val="white"/>
                </a:solidFill>
              </a:rPr>
              <a:t>4.</a:t>
            </a:r>
            <a:r>
              <a:rPr lang="zh-CN" altLang="en-US" spc="225" dirty="0">
                <a:solidFill>
                  <a:prstClr val="white"/>
                </a:solidFill>
              </a:rPr>
              <a:t>把</a:t>
            </a:r>
            <a:r>
              <a:rPr lang="en-US" altLang="zh-CN" spc="225" dirty="0">
                <a:solidFill>
                  <a:prstClr val="white"/>
                </a:solidFill>
              </a:rPr>
              <a:t>MySQL</a:t>
            </a:r>
            <a:r>
              <a:rPr lang="zh-CN" altLang="en-US" spc="225" dirty="0">
                <a:solidFill>
                  <a:prstClr val="white"/>
                </a:solidFill>
              </a:rPr>
              <a:t>一个数据库下的所有数据表全部迁移到</a:t>
            </a:r>
            <a:r>
              <a:rPr lang="en-US" altLang="zh-CN" spc="225" dirty="0">
                <a:solidFill>
                  <a:prstClr val="white"/>
                </a:solidFill>
              </a:rPr>
              <a:t>MS </a:t>
            </a:r>
            <a:r>
              <a:rPr lang="en-US" altLang="zh-CN" spc="225" dirty="0" err="1">
                <a:solidFill>
                  <a:prstClr val="white"/>
                </a:solidFill>
              </a:rPr>
              <a:t>SQLServer</a:t>
            </a:r>
            <a:r>
              <a:rPr lang="zh-CN" altLang="en-US" spc="225" dirty="0">
                <a:solidFill>
                  <a:prstClr val="white"/>
                </a:solidFill>
              </a:rPr>
              <a:t>的同名数据库下，建议只用</a:t>
            </a:r>
            <a:r>
              <a:rPr lang="en-US" altLang="zh-CN" spc="225" dirty="0">
                <a:solidFill>
                  <a:prstClr val="white"/>
                </a:solidFill>
              </a:rPr>
              <a:t>Kettle</a:t>
            </a:r>
            <a:r>
              <a:rPr lang="zh-CN" altLang="en-US" spc="225" dirty="0">
                <a:solidFill>
                  <a:prstClr val="white"/>
                </a:solidFill>
              </a:rPr>
              <a:t>的一个转化来实现。</a:t>
            </a:r>
            <a:endParaRPr lang="zh-CN" altLang="en-US" spc="225" dirty="0">
              <a:solidFill>
                <a:prstClr val="white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pc="225" dirty="0">
                <a:solidFill>
                  <a:prstClr val="white"/>
                </a:solidFill>
              </a:rPr>
              <a:t>5.XML</a:t>
            </a:r>
            <a:r>
              <a:rPr lang="zh-CN" altLang="en-US" spc="225" dirty="0">
                <a:solidFill>
                  <a:prstClr val="white"/>
                </a:solidFill>
              </a:rPr>
              <a:t>数据解析的两种不同方式，使用速度快的那种方式解析一个</a:t>
            </a:r>
            <a:r>
              <a:rPr lang="en-US" altLang="zh-CN" spc="225" dirty="0">
                <a:solidFill>
                  <a:prstClr val="white"/>
                </a:solidFill>
              </a:rPr>
              <a:t>XML</a:t>
            </a:r>
            <a:r>
              <a:rPr lang="zh-CN" altLang="en-US" spc="225" dirty="0">
                <a:solidFill>
                  <a:prstClr val="white"/>
                </a:solidFill>
              </a:rPr>
              <a:t>文件。</a:t>
            </a:r>
            <a:endParaRPr lang="zh-CN" altLang="en-US" spc="225" dirty="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564072" y="1012685"/>
            <a:ext cx="15696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>
                <a:solidFill>
                  <a:srgbClr val="96C527"/>
                </a:solidFill>
              </a:rPr>
              <a:t>习题：</a:t>
            </a:r>
            <a:endParaRPr lang="zh-CN" altLang="en-US" sz="3600" b="1" dirty="0">
              <a:solidFill>
                <a:srgbClr val="96C527"/>
              </a:solidFill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564073" y="1615012"/>
            <a:ext cx="1523494" cy="0"/>
          </a:xfrm>
          <a:prstGeom prst="line">
            <a:avLst/>
          </a:prstGeom>
          <a:ln>
            <a:solidFill>
              <a:srgbClr val="96C5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564073" y="1697007"/>
            <a:ext cx="95147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:\DeepRack\deepracklogin.jpg">
            <a:hlinkClick r:id="rId1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762" y="1447800"/>
            <a:ext cx="3911598" cy="2200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360data\重要数据\我的文档\Tencent Files\532017450\FileRecv\首页-终止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819" y="1447800"/>
            <a:ext cx="3911598" cy="2200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91222" y="681335"/>
            <a:ext cx="34547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AIRack</a:t>
            </a:r>
            <a:r>
              <a:rPr lang="zh-CN" altLang="zh-CN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人工智能实验平台</a:t>
            </a:r>
            <a:endParaRPr lang="en-US" altLang="zh-CN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zh-CN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——一站式的人工智能实验平台</a:t>
            </a:r>
            <a:endParaRPr lang="zh-CN" altLang="zh-CN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45379" y="681335"/>
            <a:ext cx="30123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DeepRack</a:t>
            </a:r>
            <a:r>
              <a:rPr lang="zh-CN" altLang="zh-CN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深度学习一体</a:t>
            </a:r>
            <a:r>
              <a:rPr lang="zh-CN" altLang="zh-CN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机</a:t>
            </a:r>
            <a:endParaRPr lang="en-US" altLang="zh-CN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zh-CN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——</a:t>
            </a:r>
            <a:r>
              <a:rPr lang="zh-CN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开箱即用的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AI</a:t>
            </a:r>
            <a:r>
              <a:rPr lang="zh-CN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科研平台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34057" y="5878342"/>
            <a:ext cx="567499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zh-CN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BDRack大数据实验平台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——</a:t>
            </a:r>
            <a:r>
              <a:rPr lang="zh-CN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一站式的大数据实训平台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" name="图片 1" descr="大数据实验一体机">
            <a:hlinkClick r:id="rId5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29350" y="2998470"/>
            <a:ext cx="4844381" cy="28800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1"/>
            <a:ext cx="9144000" cy="742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28" name="组合 27"/>
          <p:cNvGrpSpPr/>
          <p:nvPr/>
        </p:nvGrpSpPr>
        <p:grpSpPr>
          <a:xfrm>
            <a:off x="2434278" y="1390754"/>
            <a:ext cx="2050561" cy="2056110"/>
            <a:chOff x="4041594" y="1614897"/>
            <a:chExt cx="2050561" cy="205611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91080" y="1614897"/>
              <a:ext cx="1260022" cy="1260022"/>
            </a:xfrm>
            <a:prstGeom prst="rect">
              <a:avLst/>
            </a:prstGeom>
            <a:effectLst>
              <a:outerShdw blurRad="76200" dist="38100" dir="5400000" sx="102000" sy="102000" algn="t" rotWithShape="0">
                <a:prstClr val="black">
                  <a:alpha val="18000"/>
                </a:prstClr>
              </a:outerShdw>
            </a:effectLst>
          </p:spPr>
        </p:pic>
        <p:sp>
          <p:nvSpPr>
            <p:cNvPr id="27" name="矩形 26"/>
            <p:cNvSpPr/>
            <p:nvPr/>
          </p:nvSpPr>
          <p:spPr>
            <a:xfrm>
              <a:off x="4084319" y="3267893"/>
              <a:ext cx="2007836" cy="40311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4391079" y="2893557"/>
              <a:ext cx="13388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云计算头条</a:t>
              </a:r>
              <a:endPara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4041594" y="3313913"/>
              <a:ext cx="20505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prstClr val="white"/>
                  </a:solidFill>
                </a:rPr>
                <a:t>微信号</a:t>
              </a:r>
              <a:r>
                <a:rPr lang="zh-CN" altLang="en-US" sz="1400" dirty="0" smtClean="0">
                  <a:solidFill>
                    <a:prstClr val="white"/>
                  </a:solidFill>
                </a:rPr>
                <a:t>：</a:t>
              </a:r>
              <a:r>
                <a:rPr lang="en-US" altLang="zh-CN" sz="1400" dirty="0" err="1" smtClean="0">
                  <a:solidFill>
                    <a:prstClr val="white"/>
                  </a:solidFill>
                </a:rPr>
                <a:t>chinacloudnj</a:t>
              </a:r>
              <a:endParaRPr lang="zh-CN" altLang="en-US" sz="1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4774081" y="1397761"/>
            <a:ext cx="2037866" cy="2049103"/>
            <a:chOff x="582149" y="3930501"/>
            <a:chExt cx="2037866" cy="2049103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527" y="3930501"/>
              <a:ext cx="1260022" cy="1260022"/>
            </a:xfrm>
            <a:prstGeom prst="rect">
              <a:avLst/>
            </a:prstGeom>
            <a:effectLst>
              <a:outerShdw blurRad="76200" dist="38100" dir="5400000" sx="102000" sy="102000" algn="t" rotWithShape="0">
                <a:prstClr val="black">
                  <a:alpha val="18000"/>
                </a:prstClr>
              </a:outerShdw>
            </a:effectLst>
          </p:spPr>
        </p:pic>
        <p:sp>
          <p:nvSpPr>
            <p:cNvPr id="25" name="矩形 24"/>
            <p:cNvSpPr/>
            <p:nvPr/>
          </p:nvSpPr>
          <p:spPr>
            <a:xfrm>
              <a:off x="606863" y="5576490"/>
              <a:ext cx="1952625" cy="40311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872338" y="5202565"/>
              <a:ext cx="13388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中国大数据</a:t>
              </a:r>
              <a:endPara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582149" y="5622510"/>
              <a:ext cx="203786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prstClr val="white"/>
                  </a:solidFill>
                </a:rPr>
                <a:t>微</a:t>
              </a:r>
              <a:r>
                <a:rPr lang="zh-CN" altLang="en-US" sz="1400" dirty="0" smtClean="0">
                  <a:solidFill>
                    <a:prstClr val="white"/>
                  </a:solidFill>
                </a:rPr>
                <a:t>信号：</a:t>
              </a:r>
              <a:r>
                <a:rPr lang="en-US" altLang="zh-CN" sz="1400" dirty="0" err="1" smtClean="0">
                  <a:solidFill>
                    <a:prstClr val="white"/>
                  </a:solidFill>
                </a:rPr>
                <a:t>cstorbigdata</a:t>
              </a:r>
              <a:endParaRPr lang="zh-CN" altLang="en-US" sz="1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438986" y="1385044"/>
            <a:ext cx="1731564" cy="2061820"/>
            <a:chOff x="678693" y="1566220"/>
            <a:chExt cx="1731564" cy="2061820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3103" y="1566220"/>
              <a:ext cx="1260022" cy="1260022"/>
            </a:xfrm>
            <a:prstGeom prst="rect">
              <a:avLst/>
            </a:prstGeom>
            <a:effectLst>
              <a:outerShdw blurRad="76200" dist="38100" dir="5400000" sx="102000" sy="102000" algn="t" rotWithShape="0">
                <a:prstClr val="black">
                  <a:alpha val="18000"/>
                </a:prstClr>
              </a:outerShdw>
            </a:effectLst>
          </p:spPr>
        </p:pic>
        <p:sp>
          <p:nvSpPr>
            <p:cNvPr id="24" name="矩形 23"/>
            <p:cNvSpPr/>
            <p:nvPr/>
          </p:nvSpPr>
          <p:spPr>
            <a:xfrm>
              <a:off x="699619" y="3224926"/>
              <a:ext cx="1649882" cy="40311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883104" y="2826242"/>
              <a:ext cx="13388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刘鹏</a:t>
              </a:r>
              <a:r>
                <a:rPr lang="zh-CN" altLang="en-US" dirty="0" smtClean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看</a:t>
              </a:r>
              <a:r>
                <a:rPr lang="zh-CN" altLang="en-US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未来</a:t>
              </a:r>
              <a:endPara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678693" y="3274617"/>
              <a:ext cx="17315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 smtClean="0">
                  <a:solidFill>
                    <a:prstClr val="white"/>
                  </a:solidFill>
                </a:rPr>
                <a:t>微信号：</a:t>
              </a:r>
              <a:r>
                <a:rPr lang="en-US" altLang="zh-CN" sz="1400" dirty="0" smtClean="0">
                  <a:solidFill>
                    <a:prstClr val="white"/>
                  </a:solidFill>
                </a:rPr>
                <a:t>lpoutlook</a:t>
              </a:r>
              <a:endParaRPr lang="zh-CN" altLang="en-US" sz="1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918871" y="3989955"/>
            <a:ext cx="2031325" cy="2041535"/>
            <a:chOff x="4047675" y="4206434"/>
            <a:chExt cx="2031325" cy="2041535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91079" y="4206434"/>
              <a:ext cx="1250812" cy="1250812"/>
            </a:xfrm>
            <a:prstGeom prst="rect">
              <a:avLst/>
            </a:prstGeom>
            <a:effectLst>
              <a:outerShdw blurRad="76200" dist="38100" dir="5400000" sx="102000" sy="102000" algn="t" rotWithShape="0">
                <a:prstClr val="black">
                  <a:alpha val="18000"/>
                </a:prstClr>
              </a:outerShdw>
            </a:effectLst>
          </p:spPr>
        </p:pic>
        <p:sp>
          <p:nvSpPr>
            <p:cNvPr id="26" name="矩形 25"/>
            <p:cNvSpPr/>
            <p:nvPr/>
          </p:nvSpPr>
          <p:spPr>
            <a:xfrm>
              <a:off x="4216437" y="5844855"/>
              <a:ext cx="1755613" cy="40311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4047675" y="5458884"/>
              <a:ext cx="20313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云创</a:t>
              </a:r>
              <a:r>
                <a:rPr lang="zh-CN" altLang="en-US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大</a:t>
              </a:r>
              <a:r>
                <a:rPr lang="zh-CN" altLang="en-US" dirty="0" smtClean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数据订阅号</a:t>
              </a:r>
              <a:endPara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4227051" y="5893463"/>
              <a:ext cx="167257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prstClr val="white"/>
                  </a:solidFill>
                </a:rPr>
                <a:t>微信号</a:t>
              </a:r>
              <a:r>
                <a:rPr lang="zh-CN" altLang="en-US" sz="1400" dirty="0" smtClean="0">
                  <a:solidFill>
                    <a:prstClr val="white"/>
                  </a:solidFill>
                </a:rPr>
                <a:t>：</a:t>
              </a:r>
              <a:r>
                <a:rPr lang="en-US" altLang="zh-CN" sz="1400" dirty="0" err="1" smtClean="0">
                  <a:solidFill>
                    <a:prstClr val="white"/>
                  </a:solidFill>
                </a:rPr>
                <a:t>cStor_cn</a:t>
              </a:r>
              <a:endParaRPr lang="zh-CN" altLang="en-US" sz="1400" dirty="0">
                <a:solidFill>
                  <a:prstClr val="white"/>
                </a:solidFill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574106" y="191183"/>
            <a:ext cx="2316480" cy="737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chemeClr val="bg2">
                    <a:lumMod val="50000"/>
                  </a:schemeClr>
                </a:solidFill>
              </a:rPr>
              <a:t>云</a:t>
            </a:r>
            <a:r>
              <a:rPr lang="zh-CN" altLang="en-US" sz="2400" b="1" dirty="0" smtClean="0">
                <a:solidFill>
                  <a:schemeClr val="bg2">
                    <a:lumMod val="50000"/>
                  </a:schemeClr>
                </a:solidFill>
              </a:rPr>
              <a:t>创公众</a:t>
            </a:r>
            <a:r>
              <a:rPr lang="zh-CN" altLang="en-US" sz="2400" b="1" dirty="0">
                <a:solidFill>
                  <a:schemeClr val="bg2">
                    <a:lumMod val="50000"/>
                  </a:schemeClr>
                </a:solidFill>
              </a:rPr>
              <a:t>号推荐</a:t>
            </a:r>
            <a:endParaRPr lang="zh-CN" altLang="en-US" dirty="0">
              <a:solidFill>
                <a:schemeClr val="bg2">
                  <a:lumMod val="50000"/>
                </a:schemeClr>
              </a:solidFill>
            </a:endParaRPr>
          </a:p>
          <a:p>
            <a:endParaRPr lang="zh-CN" alt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7087659" y="1397167"/>
            <a:ext cx="1755613" cy="2048632"/>
            <a:chOff x="7087659" y="1397167"/>
            <a:chExt cx="1755613" cy="2048632"/>
          </a:xfrm>
        </p:grpSpPr>
        <p:pic>
          <p:nvPicPr>
            <p:cNvPr id="2" name="Picture 2" descr="F:\微信\APP二维码\qrcode_for_gh_cc7b2f1bbc38_430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0291" y="1397167"/>
              <a:ext cx="1272247" cy="12722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6" name="矩形 45"/>
            <p:cNvSpPr/>
            <p:nvPr/>
          </p:nvSpPr>
          <p:spPr>
            <a:xfrm>
              <a:off x="7087659" y="3042685"/>
              <a:ext cx="1755613" cy="40311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7" name="文本框 13"/>
            <p:cNvSpPr txBox="1"/>
            <p:nvPr/>
          </p:nvSpPr>
          <p:spPr>
            <a:xfrm>
              <a:off x="7205593" y="2656714"/>
              <a:ext cx="1569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深度学习世界</a:t>
              </a:r>
              <a:endPara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48" name="文本框 19"/>
            <p:cNvSpPr txBox="1"/>
            <p:nvPr/>
          </p:nvSpPr>
          <p:spPr>
            <a:xfrm>
              <a:off x="7098273" y="3091293"/>
              <a:ext cx="16829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prstClr val="white"/>
                  </a:solidFill>
                </a:rPr>
                <a:t>微信号</a:t>
              </a:r>
              <a:r>
                <a:rPr lang="zh-CN" altLang="en-US" sz="1400" dirty="0" smtClean="0">
                  <a:solidFill>
                    <a:prstClr val="white"/>
                  </a:solidFill>
                </a:rPr>
                <a:t>：</a:t>
              </a:r>
              <a:r>
                <a:rPr lang="en-US" altLang="zh-CN" sz="1400" dirty="0" smtClean="0">
                  <a:solidFill>
                    <a:prstClr val="white"/>
                  </a:solidFill>
                </a:rPr>
                <a:t>dl-world</a:t>
              </a:r>
              <a:endParaRPr lang="zh-CN" altLang="en-US" sz="1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3666912" y="3989955"/>
            <a:ext cx="2031325" cy="2048632"/>
            <a:chOff x="3666912" y="3989955"/>
            <a:chExt cx="2031325" cy="2048632"/>
          </a:xfrm>
        </p:grpSpPr>
        <p:pic>
          <p:nvPicPr>
            <p:cNvPr id="10" name="Picture 3" descr="F:\微信\APP二维码\服务号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6604" y="3989955"/>
              <a:ext cx="1272247" cy="12722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" name="矩形 48"/>
            <p:cNvSpPr/>
            <p:nvPr/>
          </p:nvSpPr>
          <p:spPr>
            <a:xfrm>
              <a:off x="3824920" y="5635473"/>
              <a:ext cx="1755613" cy="40311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0" name="文本框 13"/>
            <p:cNvSpPr txBox="1"/>
            <p:nvPr/>
          </p:nvSpPr>
          <p:spPr>
            <a:xfrm>
              <a:off x="3666912" y="5249502"/>
              <a:ext cx="20313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云创大</a:t>
              </a:r>
              <a:r>
                <a:rPr lang="zh-CN" altLang="en-US" dirty="0" smtClean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数据服务号</a:t>
              </a:r>
              <a:endPara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51" name="文本框 19"/>
            <p:cNvSpPr txBox="1"/>
            <p:nvPr/>
          </p:nvSpPr>
          <p:spPr>
            <a:xfrm>
              <a:off x="3835534" y="5684081"/>
              <a:ext cx="158832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prstClr val="white"/>
                  </a:solidFill>
                </a:rPr>
                <a:t>微信号</a:t>
              </a:r>
              <a:r>
                <a:rPr lang="zh-CN" altLang="en-US" sz="1400" dirty="0" smtClean="0">
                  <a:solidFill>
                    <a:prstClr val="white"/>
                  </a:solidFill>
                </a:rPr>
                <a:t>：</a:t>
              </a:r>
              <a:r>
                <a:rPr lang="en-US" altLang="zh-CN" sz="1400" dirty="0" err="1" smtClean="0">
                  <a:solidFill>
                    <a:prstClr val="white"/>
                  </a:solidFill>
                </a:rPr>
                <a:t>cstorfw</a:t>
              </a:r>
              <a:endParaRPr lang="zh-CN" altLang="en-US" sz="1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6210994" y="3989955"/>
            <a:ext cx="2492990" cy="2048632"/>
            <a:chOff x="6210994" y="3989955"/>
            <a:chExt cx="2492990" cy="2048632"/>
          </a:xfrm>
        </p:grpSpPr>
        <p:sp>
          <p:nvSpPr>
            <p:cNvPr id="53" name="文本框 13"/>
            <p:cNvSpPr txBox="1"/>
            <p:nvPr/>
          </p:nvSpPr>
          <p:spPr>
            <a:xfrm>
              <a:off x="6210994" y="5249502"/>
              <a:ext cx="24929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高校大</a:t>
              </a:r>
              <a:r>
                <a:rPr lang="zh-CN" altLang="en-US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数据</a:t>
              </a:r>
              <a:r>
                <a:rPr lang="zh-CN" altLang="en-US" dirty="0" smtClean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与</a:t>
              </a:r>
              <a:r>
                <a:rPr lang="zh-CN" altLang="en-US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人工智能</a:t>
              </a:r>
              <a:endPara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6553804" y="3989955"/>
              <a:ext cx="1755613" cy="2048632"/>
              <a:chOff x="6553804" y="3989955"/>
              <a:chExt cx="1755613" cy="2048632"/>
            </a:xfrm>
          </p:grpSpPr>
          <p:pic>
            <p:nvPicPr>
              <p:cNvPr id="11" name="Picture 4" descr="F:\微信\APP二维码\qrcode_for_gh_36578c7d93ba_860.jp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11947" y="3989955"/>
                <a:ext cx="1239328" cy="123932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2" name="矩形 51"/>
              <p:cNvSpPr/>
              <p:nvPr/>
            </p:nvSpPr>
            <p:spPr>
              <a:xfrm>
                <a:off x="6553804" y="5635473"/>
                <a:ext cx="1755613" cy="403114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4" name="文本框 19"/>
              <p:cNvSpPr txBox="1"/>
              <p:nvPr/>
            </p:nvSpPr>
            <p:spPr>
              <a:xfrm>
                <a:off x="6564418" y="5684081"/>
                <a:ext cx="159691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400" dirty="0">
                    <a:solidFill>
                      <a:prstClr val="white"/>
                    </a:solidFill>
                  </a:rPr>
                  <a:t>微信号</a:t>
                </a:r>
                <a:r>
                  <a:rPr lang="zh-CN" altLang="en-US" sz="1400" dirty="0" smtClean="0">
                    <a:solidFill>
                      <a:prstClr val="white"/>
                    </a:solidFill>
                  </a:rPr>
                  <a:t>：</a:t>
                </a:r>
                <a:r>
                  <a:rPr lang="en-US" altLang="zh-CN" sz="1400" dirty="0" err="1" smtClean="0">
                    <a:solidFill>
                      <a:prstClr val="white"/>
                    </a:solidFill>
                  </a:rPr>
                  <a:t>data_AI</a:t>
                </a:r>
                <a:endParaRPr lang="zh-CN" altLang="en-US" sz="1400" dirty="0">
                  <a:solidFill>
                    <a:prstClr val="white"/>
                  </a:solidFill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5" name="任意多边形 4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8" name="文本框 6"/>
          <p:cNvSpPr txBox="1"/>
          <p:nvPr/>
        </p:nvSpPr>
        <p:spPr>
          <a:xfrm>
            <a:off x="452232" y="173917"/>
            <a:ext cx="2553335" cy="414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00" b="1" spc="225" dirty="0" smtClean="0">
                <a:solidFill>
                  <a:prstClr val="white"/>
                </a:solidFill>
              </a:rPr>
              <a:t>5.1 </a:t>
            </a:r>
            <a:r>
              <a:rPr lang="zh-CN" altLang="en-US" sz="2100" b="1" spc="225" dirty="0" smtClean="0">
                <a:solidFill>
                  <a:prstClr val="white"/>
                </a:solidFill>
              </a:rPr>
              <a:t>文本文件抽取</a:t>
            </a:r>
            <a:endParaRPr lang="zh-CN" altLang="en-US" sz="2100" b="1" spc="225" dirty="0" smtClean="0">
              <a:solidFill>
                <a:prstClr val="white"/>
              </a:solidFill>
            </a:endParaRPr>
          </a:p>
        </p:txBody>
      </p:sp>
      <p:sp>
        <p:nvSpPr>
          <p:cNvPr id="9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10" name="文本框 27"/>
          <p:cNvSpPr txBox="1"/>
          <p:nvPr/>
        </p:nvSpPr>
        <p:spPr>
          <a:xfrm>
            <a:off x="6630203" y="234392"/>
            <a:ext cx="144783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>
                <a:solidFill>
                  <a:prstClr val="white"/>
                </a:solidFill>
                <a:sym typeface="+mn-ea"/>
              </a:rPr>
              <a:t>第五章 数据抽取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52232" y="889323"/>
            <a:ext cx="215796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sz="1600" b="1" dirty="0">
                <a:solidFill>
                  <a:srgbClr val="3D89BC"/>
                </a:solidFill>
              </a:rPr>
              <a:t>1</a:t>
            </a:r>
            <a:r>
              <a:rPr lang="zh-CN" altLang="zh-CN" sz="1600" b="1" dirty="0" smtClean="0">
                <a:solidFill>
                  <a:srgbClr val="3D89BC"/>
                </a:solidFill>
              </a:rPr>
              <a:t>．</a:t>
            </a:r>
            <a:r>
              <a:rPr lang="zh-CN" altLang="en-US" sz="1600" b="1" dirty="0" smtClean="0">
                <a:solidFill>
                  <a:srgbClr val="3D89BC"/>
                </a:solidFill>
              </a:rPr>
              <a:t>文本文件抽取步骤</a:t>
            </a:r>
            <a:endParaRPr lang="zh-CN" altLang="zh-CN" sz="1600" b="1" dirty="0">
              <a:solidFill>
                <a:srgbClr val="3D89BC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61336" y="1661481"/>
            <a:ext cx="806524" cy="75767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dirty="0" smtClean="0">
                <a:latin typeface="Impact" panose="020B0806030902050204" pitchFamily="34" charset="0"/>
              </a:rPr>
              <a:t>2.1</a:t>
            </a:r>
            <a:endParaRPr lang="zh-CN" altLang="en-US" sz="2400" dirty="0">
              <a:latin typeface="Impact" panose="020B0806030902050204" pitchFamily="34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433532" y="1661481"/>
            <a:ext cx="7105396" cy="757670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latin typeface="Impact" panose="020B0806030902050204" pitchFamily="34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514177" y="1822764"/>
            <a:ext cx="7105396" cy="43858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700"/>
              </a:lnSpc>
            </a:pPr>
            <a:r>
              <a:rPr lang="zh-CN" altLang="en-US" sz="1600" dirty="0" smtClean="0"/>
              <a:t>步骤</a:t>
            </a:r>
            <a:r>
              <a:rPr lang="en-US" altLang="zh-CN" sz="1600" dirty="0" smtClean="0"/>
              <a:t>2</a:t>
            </a:r>
            <a:r>
              <a:rPr lang="zh-CN" altLang="en-US" sz="1600" dirty="0" smtClean="0"/>
              <a:t>，</a:t>
            </a:r>
            <a:r>
              <a:rPr lang="en-US" altLang="zh-CN" sz="1600" dirty="0"/>
              <a:t>MySQL</a:t>
            </a:r>
            <a:r>
              <a:rPr lang="zh-CN" altLang="zh-CN" sz="1600" dirty="0"/>
              <a:t>的数据连接，入</a:t>
            </a:r>
            <a:r>
              <a:rPr lang="zh-CN" altLang="zh-CN" sz="1600" dirty="0" smtClean="0"/>
              <a:t>图</a:t>
            </a:r>
            <a:r>
              <a:rPr lang="en-US" altLang="zh-CN" sz="1600" dirty="0" smtClean="0"/>
              <a:t>5-2</a:t>
            </a:r>
            <a:r>
              <a:rPr lang="zh-CN" altLang="zh-CN" sz="1600" dirty="0"/>
              <a:t>所示</a:t>
            </a:r>
            <a:endParaRPr lang="en-US" altLang="zh-CN" sz="1600" dirty="0">
              <a:sym typeface="+mn-ea"/>
            </a:endParaRPr>
          </a:p>
        </p:txBody>
      </p:sp>
      <p:pic>
        <p:nvPicPr>
          <p:cNvPr id="26" name="图片 25"/>
          <p:cNvPicPr/>
          <p:nvPr/>
        </p:nvPicPr>
        <p:blipFill>
          <a:blip r:embed="rId1"/>
          <a:stretch>
            <a:fillRect/>
          </a:stretch>
        </p:blipFill>
        <p:spPr>
          <a:xfrm>
            <a:off x="1433532" y="2490422"/>
            <a:ext cx="4329430" cy="3042920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1433532" y="5580751"/>
            <a:ext cx="28184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dirty="0" smtClean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图</a:t>
            </a:r>
            <a:r>
              <a:rPr lang="en-US" altLang="zh-CN" dirty="0" smtClean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5-2 </a:t>
            </a:r>
            <a:r>
              <a:rPr lang="zh-CN" altLang="zh-CN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创建</a:t>
            </a:r>
            <a:r>
              <a:rPr lang="en-US" altLang="zh-CN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MySQL</a:t>
            </a:r>
            <a:r>
              <a:rPr lang="zh-CN" altLang="zh-CN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数据连接</a:t>
            </a:r>
            <a:endParaRPr lang="zh-CN" altLang="en-US" dirty="0"/>
          </a:p>
        </p:txBody>
      </p:sp>
      <p:sp>
        <p:nvSpPr>
          <p:cNvPr id="14" name="矩形 13"/>
          <p:cNvSpPr/>
          <p:nvPr/>
        </p:nvSpPr>
        <p:spPr>
          <a:xfrm>
            <a:off x="5898144" y="2857720"/>
            <a:ext cx="272142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实现图</a:t>
            </a:r>
            <a:r>
              <a:rPr lang="en-US" altLang="zh-CN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4-2</a:t>
            </a:r>
            <a:r>
              <a:rPr lang="zh-CN" altLang="zh-CN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连接成功的前提条件还需要在本机的</a:t>
            </a:r>
            <a:r>
              <a:rPr lang="en-US" altLang="zh-CN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MySQL</a:t>
            </a:r>
            <a:r>
              <a:rPr lang="zh-CN" altLang="zh-CN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数据库服务器上创建</a:t>
            </a:r>
            <a:r>
              <a:rPr lang="en-US" altLang="zh-CN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test</a:t>
            </a:r>
            <a:r>
              <a:rPr lang="zh-CN" altLang="zh-CN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数据库，否则点击“测试”，会提示“</a:t>
            </a:r>
            <a:r>
              <a:rPr lang="en-US" altLang="zh-CN" dirty="0" err="1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UnKnown</a:t>
            </a:r>
            <a:r>
              <a:rPr lang="en-US" altLang="zh-CN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 Database test</a:t>
            </a:r>
            <a:r>
              <a:rPr lang="zh-CN" altLang="zh-CN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”，提示</a:t>
            </a:r>
            <a:r>
              <a:rPr lang="en-US" altLang="zh-CN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test</a:t>
            </a:r>
            <a:r>
              <a:rPr lang="zh-CN" altLang="zh-CN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数据库未知的异常。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1"/>
            <a:ext cx="9144000" cy="742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475549" y="184284"/>
            <a:ext cx="2031365" cy="737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手机</a:t>
            </a:r>
            <a:r>
              <a:rPr lang="en-US" altLang="zh-CN" sz="2400" b="1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APP</a:t>
            </a:r>
            <a:r>
              <a:rPr lang="zh-CN" altLang="en-US" sz="2400" b="1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推荐</a:t>
            </a:r>
            <a:endParaRPr lang="zh-CN" altLang="en-US" dirty="0">
              <a:solidFill>
                <a:schemeClr val="bg2">
                  <a:lumMod val="50000"/>
                </a:schemeClr>
              </a:solidFill>
            </a:endParaRPr>
          </a:p>
          <a:p>
            <a:endParaRPr lang="zh-CN" alt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106762" y="1145478"/>
            <a:ext cx="2303744" cy="4112860"/>
            <a:chOff x="97237" y="1145478"/>
            <a:chExt cx="2303744" cy="4112860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7237" y="1145478"/>
              <a:ext cx="2303744" cy="4112860"/>
            </a:xfrm>
            <a:prstGeom prst="rect">
              <a:avLst/>
            </a:prstGeom>
            <a:noFill/>
            <a:effectLst>
              <a:reflection blurRad="6350" stA="30000" endPos="17000" dist="12700" dir="5400000" sy="-100000" algn="bl" rotWithShape="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6" name="Picture 4" descr="F:\微信\APP二维码\我的PM2.5--已测试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188" y="1943233"/>
              <a:ext cx="1257537" cy="12575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文本框 18"/>
            <p:cNvSpPr txBox="1"/>
            <p:nvPr/>
          </p:nvSpPr>
          <p:spPr>
            <a:xfrm>
              <a:off x="611805" y="3338868"/>
              <a:ext cx="125386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我的</a:t>
              </a:r>
              <a:r>
                <a:rPr lang="en-US" altLang="zh-CN" sz="16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PM2.5</a:t>
              </a:r>
              <a:endPara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30663" y="3732155"/>
              <a:ext cx="1415772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随时随地准确</a:t>
              </a:r>
              <a:endPara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查看身边的</a:t>
              </a:r>
              <a:endPara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PM2.5</a:t>
              </a:r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值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2293986" y="1145478"/>
            <a:ext cx="2303744" cy="4112860"/>
            <a:chOff x="2293986" y="1145478"/>
            <a:chExt cx="2303744" cy="4112860"/>
          </a:xfrm>
        </p:grpSpPr>
        <p:pic>
          <p:nvPicPr>
            <p:cNvPr id="55" name="Picture 2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293986" y="1145478"/>
              <a:ext cx="2303744" cy="4112860"/>
            </a:xfrm>
            <a:prstGeom prst="rect">
              <a:avLst/>
            </a:prstGeom>
            <a:noFill/>
            <a:effectLst>
              <a:reflection blurRad="6350" stA="30000" endPos="17000" dist="12700" dir="5400000" sy="-100000" algn="bl" rotWithShape="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5" name="Picture 3" descr="F:\微信\APP二维码\同声译-已测试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5312" y="1940747"/>
              <a:ext cx="1260023" cy="12600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文本框 18"/>
            <p:cNvSpPr txBox="1"/>
            <p:nvPr/>
          </p:nvSpPr>
          <p:spPr>
            <a:xfrm>
              <a:off x="3048916" y="3347494"/>
              <a:ext cx="80021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同声译</a:t>
              </a:r>
              <a:endPara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2767437" y="3732155"/>
              <a:ext cx="145103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支持</a:t>
              </a: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26</a:t>
              </a: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种</a:t>
              </a:r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语言</a:t>
              </a:r>
              <a:endPara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互</a:t>
              </a: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译的实时</a:t>
              </a:r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翻</a:t>
              </a:r>
              <a:endPara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译软件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6691416" y="1145478"/>
            <a:ext cx="2303744" cy="4112860"/>
            <a:chOff x="6691416" y="1145478"/>
            <a:chExt cx="2303744" cy="4112860"/>
          </a:xfrm>
        </p:grpSpPr>
        <p:pic>
          <p:nvPicPr>
            <p:cNvPr id="57" name="Picture 2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691416" y="1145478"/>
              <a:ext cx="2303744" cy="4112860"/>
            </a:xfrm>
            <a:prstGeom prst="rect">
              <a:avLst/>
            </a:prstGeom>
            <a:noFill/>
            <a:effectLst>
              <a:reflection blurRad="6350" stA="30000" endPos="17000" dist="12700" dir="5400000" sy="-100000" algn="bl" rotWithShape="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4" name="Picture 2" descr="F:\微信\APP二维码\科技头条Android版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0324" y="1943233"/>
              <a:ext cx="1294820" cy="12948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" name="文本框 18"/>
            <p:cNvSpPr txBox="1"/>
            <p:nvPr/>
          </p:nvSpPr>
          <p:spPr>
            <a:xfrm>
              <a:off x="7446450" y="3374551"/>
              <a:ext cx="100540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科技头条</a:t>
              </a:r>
              <a:endPara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7212224" y="3855265"/>
              <a:ext cx="141577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汇聚前沿</a:t>
              </a:r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资讯</a:t>
              </a:r>
              <a:endPara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的</a:t>
              </a: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科技情报站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4485142" y="1145478"/>
            <a:ext cx="2303744" cy="4112860"/>
            <a:chOff x="4485142" y="1145478"/>
            <a:chExt cx="2303744" cy="4112860"/>
          </a:xfrm>
        </p:grpSpPr>
        <p:pic>
          <p:nvPicPr>
            <p:cNvPr id="56" name="Picture 2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485142" y="1145478"/>
              <a:ext cx="2303744" cy="4112860"/>
            </a:xfrm>
            <a:prstGeom prst="rect">
              <a:avLst/>
            </a:prstGeom>
            <a:noFill/>
            <a:effectLst>
              <a:reflection blurRad="6350" stA="30000" endPos="17000" dist="12700" dir="5400000" sy="-100000" algn="bl" rotWithShape="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7" name="Picture 5" descr="F:\微信\APP二维码\02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4365" y="1929395"/>
              <a:ext cx="1285211" cy="12852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" name="文本框 18"/>
            <p:cNvSpPr txBox="1"/>
            <p:nvPr/>
          </p:nvSpPr>
          <p:spPr>
            <a:xfrm>
              <a:off x="5200146" y="3347665"/>
              <a:ext cx="100540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我的南京</a:t>
              </a:r>
              <a:endPara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4866491" y="3732155"/>
              <a:ext cx="162095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云创大数据</a:t>
              </a:r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为路</a:t>
              </a:r>
              <a:endPara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况</a:t>
              </a: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大数据</a:t>
              </a:r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应用提</a:t>
              </a:r>
              <a:endPara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供</a:t>
              </a: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技术</a:t>
              </a:r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支持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5462133" y="4933111"/>
            <a:ext cx="1563506" cy="641625"/>
            <a:chOff x="5462133" y="4933111"/>
            <a:chExt cx="1563506" cy="641625"/>
          </a:xfrm>
        </p:grpSpPr>
        <p:sp>
          <p:nvSpPr>
            <p:cNvPr id="29" name="矩形 28"/>
            <p:cNvSpPr/>
            <p:nvPr/>
          </p:nvSpPr>
          <p:spPr>
            <a:xfrm>
              <a:off x="5462338" y="4933111"/>
              <a:ext cx="1563301" cy="641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38" name="Picture 14" descr="F:\logo\中国智能硬件logo-01.png">
              <a:hlinkClick r:id="rId1"/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62133" y="5038052"/>
              <a:ext cx="1562412" cy="4758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组合 5"/>
          <p:cNvGrpSpPr/>
          <p:nvPr/>
        </p:nvGrpSpPr>
        <p:grpSpPr>
          <a:xfrm>
            <a:off x="420161" y="4933025"/>
            <a:ext cx="1565587" cy="641625"/>
            <a:chOff x="422066" y="4933025"/>
            <a:chExt cx="1565587" cy="641625"/>
          </a:xfrm>
        </p:grpSpPr>
        <p:sp>
          <p:nvSpPr>
            <p:cNvPr id="3" name="矩形 2"/>
            <p:cNvSpPr/>
            <p:nvPr/>
          </p:nvSpPr>
          <p:spPr>
            <a:xfrm>
              <a:off x="422066" y="4933025"/>
              <a:ext cx="1563301" cy="641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39" name="Picture 15" descr="F:\logo\chinacloud_logo-01.pn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5241" y="5037800"/>
              <a:ext cx="1562412" cy="4784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组合 10"/>
          <p:cNvGrpSpPr/>
          <p:nvPr/>
        </p:nvGrpSpPr>
        <p:grpSpPr>
          <a:xfrm>
            <a:off x="7138738" y="5702714"/>
            <a:ext cx="1563301" cy="641625"/>
            <a:chOff x="7138738" y="5702714"/>
            <a:chExt cx="1563301" cy="641625"/>
          </a:xfrm>
        </p:grpSpPr>
        <p:sp>
          <p:nvSpPr>
            <p:cNvPr id="35" name="矩形 34"/>
            <p:cNvSpPr/>
            <p:nvPr/>
          </p:nvSpPr>
          <p:spPr>
            <a:xfrm>
              <a:off x="7138738" y="5702714"/>
              <a:ext cx="1563301" cy="641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40" name="Picture 16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138823" y="5785510"/>
              <a:ext cx="1562412" cy="4759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组合 11"/>
          <p:cNvGrpSpPr/>
          <p:nvPr/>
        </p:nvGrpSpPr>
        <p:grpSpPr>
          <a:xfrm>
            <a:off x="5462338" y="5702800"/>
            <a:ext cx="1563436" cy="641625"/>
            <a:chOff x="5462338" y="5702800"/>
            <a:chExt cx="1563436" cy="641625"/>
          </a:xfrm>
        </p:grpSpPr>
        <p:sp>
          <p:nvSpPr>
            <p:cNvPr id="34" name="矩形 33"/>
            <p:cNvSpPr/>
            <p:nvPr/>
          </p:nvSpPr>
          <p:spPr>
            <a:xfrm>
              <a:off x="5462338" y="5702800"/>
              <a:ext cx="1563301" cy="641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41" name="Picture 17" descr="F:\logo\机器人-01.png">
              <a:hlinkClick r:id="rId7"/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63362" y="5753759"/>
              <a:ext cx="1562412" cy="5401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" name="组合 13"/>
          <p:cNvGrpSpPr/>
          <p:nvPr/>
        </p:nvGrpSpPr>
        <p:grpSpPr>
          <a:xfrm>
            <a:off x="2101918" y="5702714"/>
            <a:ext cx="1563681" cy="641625"/>
            <a:chOff x="2101918" y="5702714"/>
            <a:chExt cx="1563681" cy="641625"/>
          </a:xfrm>
        </p:grpSpPr>
        <p:sp>
          <p:nvSpPr>
            <p:cNvPr id="32" name="矩形 31"/>
            <p:cNvSpPr/>
            <p:nvPr/>
          </p:nvSpPr>
          <p:spPr>
            <a:xfrm>
              <a:off x="2101918" y="5702714"/>
              <a:ext cx="1563301" cy="641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1042" name="Picture 18" descr="F:\logo\深度学习世界-01.png">
              <a:hlinkClick r:id="rId9"/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3187" y="5792884"/>
              <a:ext cx="1562412" cy="4606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组合 9"/>
          <p:cNvGrpSpPr/>
          <p:nvPr/>
        </p:nvGrpSpPr>
        <p:grpSpPr>
          <a:xfrm>
            <a:off x="7138738" y="4933025"/>
            <a:ext cx="1563301" cy="641625"/>
            <a:chOff x="7138738" y="4933025"/>
            <a:chExt cx="1563301" cy="641625"/>
          </a:xfrm>
        </p:grpSpPr>
        <p:sp>
          <p:nvSpPr>
            <p:cNvPr id="30" name="矩形 29"/>
            <p:cNvSpPr/>
            <p:nvPr/>
          </p:nvSpPr>
          <p:spPr>
            <a:xfrm>
              <a:off x="7138738" y="4933025"/>
              <a:ext cx="1563301" cy="641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43" name="Picture 19" descr="F:\logo\中国PM25logo-01.png">
              <a:hlinkClick r:id="rId11"/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38738" y="4994913"/>
              <a:ext cx="1563301" cy="5598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组合 12"/>
          <p:cNvGrpSpPr/>
          <p:nvPr/>
        </p:nvGrpSpPr>
        <p:grpSpPr>
          <a:xfrm>
            <a:off x="3798482" y="5702714"/>
            <a:ext cx="1563301" cy="641625"/>
            <a:chOff x="3778318" y="5702714"/>
            <a:chExt cx="1563301" cy="641625"/>
          </a:xfrm>
        </p:grpSpPr>
        <p:sp>
          <p:nvSpPr>
            <p:cNvPr id="33" name="矩形 32"/>
            <p:cNvSpPr/>
            <p:nvPr/>
          </p:nvSpPr>
          <p:spPr>
            <a:xfrm>
              <a:off x="3778318" y="5702714"/>
              <a:ext cx="1563301" cy="641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44" name="Picture 20" descr="F:\logo\中国存储-01.png">
              <a:hlinkClick r:id="rId13"/>
            </p:cNvPr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8341" y="5785417"/>
              <a:ext cx="1562412" cy="5378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组合 6"/>
          <p:cNvGrpSpPr/>
          <p:nvPr/>
        </p:nvGrpSpPr>
        <p:grpSpPr>
          <a:xfrm>
            <a:off x="2101918" y="4933025"/>
            <a:ext cx="1563360" cy="641625"/>
            <a:chOff x="2101918" y="4933025"/>
            <a:chExt cx="1563360" cy="641625"/>
          </a:xfrm>
        </p:grpSpPr>
        <p:sp>
          <p:nvSpPr>
            <p:cNvPr id="27" name="矩形 26"/>
            <p:cNvSpPr/>
            <p:nvPr/>
          </p:nvSpPr>
          <p:spPr>
            <a:xfrm>
              <a:off x="2101918" y="4933025"/>
              <a:ext cx="1563301" cy="641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1045" name="Picture 21" descr="F:\logo\中国大数据LOGO-01.png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2866" y="4954959"/>
              <a:ext cx="1562412" cy="5587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组合 7"/>
          <p:cNvGrpSpPr/>
          <p:nvPr/>
        </p:nvGrpSpPr>
        <p:grpSpPr>
          <a:xfrm>
            <a:off x="3768793" y="4933025"/>
            <a:ext cx="1572826" cy="641625"/>
            <a:chOff x="3768793" y="4933025"/>
            <a:chExt cx="1572826" cy="641625"/>
          </a:xfrm>
        </p:grpSpPr>
        <p:sp>
          <p:nvSpPr>
            <p:cNvPr id="28" name="矩形 27"/>
            <p:cNvSpPr/>
            <p:nvPr/>
          </p:nvSpPr>
          <p:spPr>
            <a:xfrm>
              <a:off x="3778318" y="4933025"/>
              <a:ext cx="1563301" cy="641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46" name="Picture 22" descr="F:\logo\中国物联网-01.png">
              <a:hlinkClick r:id="rId17"/>
            </p:cNvPr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68793" y="4953980"/>
              <a:ext cx="1562412" cy="559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组合 14"/>
          <p:cNvGrpSpPr/>
          <p:nvPr/>
        </p:nvGrpSpPr>
        <p:grpSpPr>
          <a:xfrm>
            <a:off x="422066" y="5702714"/>
            <a:ext cx="1563757" cy="641625"/>
            <a:chOff x="422066" y="5702714"/>
            <a:chExt cx="1563757" cy="641625"/>
          </a:xfrm>
        </p:grpSpPr>
        <p:sp>
          <p:nvSpPr>
            <p:cNvPr id="31" name="矩形 30"/>
            <p:cNvSpPr/>
            <p:nvPr/>
          </p:nvSpPr>
          <p:spPr>
            <a:xfrm>
              <a:off x="422066" y="5702714"/>
              <a:ext cx="1563301" cy="641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47" name="Picture 23" descr="F:\logo\中国智慧城市logo-01.png">
              <a:hlinkClick r:id="rId19"/>
            </p:cNvPr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411" y="5753672"/>
              <a:ext cx="1562412" cy="4752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组合 15"/>
          <p:cNvGrpSpPr/>
          <p:nvPr/>
        </p:nvGrpSpPr>
        <p:grpSpPr>
          <a:xfrm>
            <a:off x="383965" y="619673"/>
            <a:ext cx="4092208" cy="3950990"/>
            <a:chOff x="383853" y="409573"/>
            <a:chExt cx="4092208" cy="3950990"/>
          </a:xfrm>
        </p:grpSpPr>
        <p:sp>
          <p:nvSpPr>
            <p:cNvPr id="4" name="矩形 3">
              <a:hlinkClick r:id="rId21"/>
            </p:cNvPr>
            <p:cNvSpPr/>
            <p:nvPr/>
          </p:nvSpPr>
          <p:spPr>
            <a:xfrm>
              <a:off x="383853" y="409573"/>
              <a:ext cx="4092208" cy="39509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38100" dir="5400000" sx="102000" sy="102000" algn="t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" name="TextBox 1">
              <a:hlinkClick r:id="rId21"/>
            </p:cNvPr>
            <p:cNvSpPr txBox="1"/>
            <p:nvPr/>
          </p:nvSpPr>
          <p:spPr>
            <a:xfrm>
              <a:off x="928192" y="3420340"/>
              <a:ext cx="3185487" cy="6410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2160"/>
                </a:lnSpc>
              </a:pPr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万物</a:t>
              </a:r>
              <a:r>
                <a:rPr lang="zh-CN" alt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云</a:t>
              </a:r>
              <a:endParaRPr lang="en-US" altLang="zh-CN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endParaRPr>
            </a:p>
            <a:p>
              <a:pPr algn="ctr">
                <a:lnSpc>
                  <a:spcPts val="2160"/>
                </a:lnSpc>
              </a:pPr>
              <a:r>
                <a:rPr lang="zh-CN" alt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智能</a:t>
              </a:r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硬件大数据免费托管平台</a:t>
              </a:r>
              <a:endPara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endParaRPr>
            </a:p>
          </p:txBody>
        </p:sp>
        <p:pic>
          <p:nvPicPr>
            <p:cNvPr id="1048" name="Picture 24" descr="F:\大数据挖掘平台\物联网大数据平台\logo_bate_homeaaa.png">
              <a:hlinkClick r:id="rId21"/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5082" y="595308"/>
              <a:ext cx="1809750" cy="5238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Picture 2" descr="C:\Users\Administrator\Desktop\TIM截图20180706145956.png">
              <a:hlinkClick r:id="rId21"/>
            </p:cNvPr>
            <p:cNvPicPr>
              <a:picLocks noChangeAspect="1" noChangeArrowheads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853" y="1263318"/>
              <a:ext cx="4092208" cy="20343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组合 16"/>
          <p:cNvGrpSpPr/>
          <p:nvPr/>
        </p:nvGrpSpPr>
        <p:grpSpPr>
          <a:xfrm>
            <a:off x="4683554" y="619673"/>
            <a:ext cx="4092258" cy="3950990"/>
            <a:chOff x="4683442" y="409573"/>
            <a:chExt cx="4092258" cy="3950990"/>
          </a:xfrm>
        </p:grpSpPr>
        <p:sp>
          <p:nvSpPr>
            <p:cNvPr id="37" name="矩形 36">
              <a:hlinkClick r:id="rId24"/>
            </p:cNvPr>
            <p:cNvSpPr/>
            <p:nvPr/>
          </p:nvSpPr>
          <p:spPr>
            <a:xfrm>
              <a:off x="4683492" y="409573"/>
              <a:ext cx="4092208" cy="39509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38100" dir="5400000" sx="102000" sy="102000" algn="t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TextBox 4">
              <a:hlinkClick r:id="rId24"/>
            </p:cNvPr>
            <p:cNvSpPr txBox="1"/>
            <p:nvPr/>
          </p:nvSpPr>
          <p:spPr>
            <a:xfrm>
              <a:off x="5376230" y="3420340"/>
              <a:ext cx="2723823" cy="6565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2160"/>
                </a:lnSpc>
              </a:pPr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环境</a:t>
              </a:r>
              <a:r>
                <a:rPr lang="zh-CN" alt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云</a:t>
              </a:r>
              <a:endParaRPr lang="en-US" altLang="zh-CN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endParaRPr>
            </a:p>
            <a:p>
              <a:pPr algn="ctr">
                <a:lnSpc>
                  <a:spcPts val="2160"/>
                </a:lnSpc>
              </a:pPr>
              <a:r>
                <a:rPr lang="zh-CN" alt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环境</a:t>
              </a:r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大数据开放</a:t>
              </a:r>
              <a:r>
                <a:rPr lang="zh-CN" alt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共享平台</a:t>
              </a:r>
              <a:endPara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pic>
          <p:nvPicPr>
            <p:cNvPr id="1050" name="Picture 26" descr="F:\大数据挖掘平台\环境云\环境云logo.png">
              <a:hlinkClick r:id="rId24"/>
            </p:cNvPr>
            <p:cNvPicPr>
              <a:picLocks noChangeAspect="1" noChangeArrowheads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55807" y="514623"/>
              <a:ext cx="1630844" cy="7998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Picture 3" descr="C:\Users\Administrator\Desktop\TIM截图20180706145922.png">
              <a:hlinkClick r:id="rId24"/>
            </p:cNvPr>
            <p:cNvPicPr>
              <a:picLocks noChangeAspect="1" noChangeArrowheads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3442" y="1263318"/>
              <a:ext cx="4075113" cy="20343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2" name="TextBox 41"/>
          <p:cNvSpPr txBox="1"/>
          <p:nvPr/>
        </p:nvSpPr>
        <p:spPr>
          <a:xfrm>
            <a:off x="374194" y="125756"/>
            <a:ext cx="1402080" cy="737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chemeClr val="bg2">
                    <a:lumMod val="50000"/>
                  </a:schemeClr>
                </a:solidFill>
              </a:rPr>
              <a:t>网站推荐</a:t>
            </a:r>
            <a:endParaRPr lang="zh-CN" altLang="en-US" dirty="0">
              <a:solidFill>
                <a:schemeClr val="bg2">
                  <a:lumMod val="50000"/>
                </a:schemeClr>
              </a:solidFill>
            </a:endParaRPr>
          </a:p>
          <a:p>
            <a:endParaRPr lang="zh-CN" altLang="en-US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1997136"/>
            <a:ext cx="7084431" cy="1791128"/>
            <a:chOff x="-1" y="2037922"/>
            <a:chExt cx="12192763" cy="1791128"/>
          </a:xfrm>
        </p:grpSpPr>
        <p:sp>
          <p:nvSpPr>
            <p:cNvPr id="3" name="矩形 2"/>
            <p:cNvSpPr/>
            <p:nvPr/>
          </p:nvSpPr>
          <p:spPr>
            <a:xfrm>
              <a:off x="762" y="2038350"/>
              <a:ext cx="12192000" cy="17907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762" y="2037922"/>
              <a:ext cx="12192000" cy="720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-1" y="3752264"/>
              <a:ext cx="12192000" cy="720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391"/>
          <a:stretch>
            <a:fillRect/>
          </a:stretch>
        </p:blipFill>
        <p:spPr>
          <a:xfrm flipH="1">
            <a:off x="6143625" y="0"/>
            <a:ext cx="3000375" cy="6858000"/>
          </a:xfrm>
          <a:prstGeom prst="rect">
            <a:avLst/>
          </a:prstGeom>
        </p:spPr>
      </p:pic>
      <p:sp>
        <p:nvSpPr>
          <p:cNvPr id="7" name="文本框 5"/>
          <p:cNvSpPr txBox="1"/>
          <p:nvPr/>
        </p:nvSpPr>
        <p:spPr>
          <a:xfrm>
            <a:off x="1371600" y="2328817"/>
            <a:ext cx="41857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7200" spc="600" dirty="0" smtClean="0">
                <a:solidFill>
                  <a:schemeClr val="bg1"/>
                </a:solidFill>
              </a:rPr>
              <a:t>感谢聆听</a:t>
            </a:r>
            <a:endParaRPr lang="zh-CN" altLang="en-US" sz="7200" spc="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5" name="任意多边形 4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8" name="文本框 6"/>
          <p:cNvSpPr txBox="1"/>
          <p:nvPr/>
        </p:nvSpPr>
        <p:spPr>
          <a:xfrm>
            <a:off x="452232" y="173917"/>
            <a:ext cx="2553335" cy="414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00" b="1" spc="225" dirty="0" smtClean="0">
                <a:solidFill>
                  <a:prstClr val="white"/>
                </a:solidFill>
              </a:rPr>
              <a:t>5.1 </a:t>
            </a:r>
            <a:r>
              <a:rPr lang="zh-CN" altLang="en-US" sz="2100" b="1" spc="225" dirty="0" smtClean="0">
                <a:solidFill>
                  <a:prstClr val="white"/>
                </a:solidFill>
              </a:rPr>
              <a:t>文本文件抽取</a:t>
            </a:r>
            <a:endParaRPr lang="zh-CN" altLang="en-US" sz="2100" b="1" spc="225" dirty="0" smtClean="0">
              <a:solidFill>
                <a:prstClr val="white"/>
              </a:solidFill>
            </a:endParaRPr>
          </a:p>
        </p:txBody>
      </p:sp>
      <p:sp>
        <p:nvSpPr>
          <p:cNvPr id="9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10" name="文本框 27"/>
          <p:cNvSpPr txBox="1"/>
          <p:nvPr/>
        </p:nvSpPr>
        <p:spPr>
          <a:xfrm>
            <a:off x="6630203" y="234392"/>
            <a:ext cx="144783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>
                <a:solidFill>
                  <a:prstClr val="white"/>
                </a:solidFill>
                <a:sym typeface="+mn-ea"/>
              </a:rPr>
              <a:t>第五章 数据抽取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52232" y="889323"/>
            <a:ext cx="215796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sz="1600" b="1" dirty="0">
                <a:solidFill>
                  <a:srgbClr val="3D89BC"/>
                </a:solidFill>
              </a:rPr>
              <a:t>1</a:t>
            </a:r>
            <a:r>
              <a:rPr lang="zh-CN" altLang="zh-CN" sz="1600" b="1" dirty="0" smtClean="0">
                <a:solidFill>
                  <a:srgbClr val="3D89BC"/>
                </a:solidFill>
              </a:rPr>
              <a:t>．</a:t>
            </a:r>
            <a:r>
              <a:rPr lang="zh-CN" altLang="en-US" sz="1600" b="1" dirty="0" smtClean="0">
                <a:solidFill>
                  <a:srgbClr val="3D89BC"/>
                </a:solidFill>
              </a:rPr>
              <a:t>文本文件抽取步骤</a:t>
            </a:r>
            <a:endParaRPr lang="zh-CN" altLang="zh-CN" sz="1600" b="1" dirty="0">
              <a:solidFill>
                <a:srgbClr val="3D89BC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414268" y="3357845"/>
            <a:ext cx="7105396" cy="40697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700"/>
              </a:lnSpc>
            </a:pPr>
            <a:r>
              <a:rPr lang="zh-CN" altLang="zh-CN" sz="1600" dirty="0"/>
              <a:t>双击打开“文本文件输入”控件，进入文本文件输入属性设置。</a:t>
            </a:r>
            <a:endParaRPr lang="zh-CN" altLang="en-US" sz="1600" dirty="0">
              <a:sym typeface="+mn-ea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42707" y="1967290"/>
            <a:ext cx="806524" cy="75767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dirty="0" smtClean="0">
                <a:latin typeface="Impact" panose="020B0806030902050204" pitchFamily="34" charset="0"/>
              </a:rPr>
              <a:t>3</a:t>
            </a:r>
            <a:endParaRPr lang="zh-CN" altLang="en-US" sz="2400" dirty="0">
              <a:latin typeface="Impact" panose="020B0806030902050204" pitchFamily="34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442707" y="3196793"/>
            <a:ext cx="806524" cy="75767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dirty="0" smtClean="0">
                <a:latin typeface="Impact" panose="020B0806030902050204" pitchFamily="34" charset="0"/>
              </a:rPr>
              <a:t>4</a:t>
            </a:r>
            <a:endParaRPr lang="zh-CN" altLang="en-US" sz="2400" dirty="0">
              <a:latin typeface="Impact" panose="020B0806030902050204" pitchFamily="34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414903" y="1967289"/>
            <a:ext cx="7105396" cy="1024695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latin typeface="Impact" panose="020B0806030902050204" pitchFamily="34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414903" y="3196792"/>
            <a:ext cx="7105396" cy="726549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latin typeface="Impact" panose="020B0806030902050204" pitchFamily="34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495548" y="2128573"/>
            <a:ext cx="7105396" cy="7848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700"/>
              </a:lnSpc>
            </a:pPr>
            <a:r>
              <a:rPr lang="zh-CN" altLang="zh-CN" sz="1600" dirty="0"/>
              <a:t>在“核心对象”中，选择“输入”，双击“文本文件输入”，在创建的转换</a:t>
            </a:r>
            <a:r>
              <a:rPr lang="en-US" altLang="zh-CN" sz="1600" dirty="0" err="1"/>
              <a:t>trans_txtExtract_test</a:t>
            </a:r>
            <a:r>
              <a:rPr lang="zh-CN" altLang="zh-CN" sz="1600" dirty="0"/>
              <a:t>工作区中添加文本文件输入的控件对象</a:t>
            </a:r>
            <a:r>
              <a:rPr lang="zh-CN" altLang="zh-CN" sz="1600" dirty="0" smtClean="0"/>
              <a:t>。</a:t>
            </a:r>
            <a:endParaRPr lang="en-US" altLang="zh-CN" sz="1600" dirty="0">
              <a:sym typeface="+mn-ea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1423793" y="4537043"/>
            <a:ext cx="7105396" cy="75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700"/>
              </a:lnSpc>
            </a:pPr>
            <a:r>
              <a:rPr lang="zh-CN" altLang="zh-CN" sz="1600" dirty="0"/>
              <a:t>在</a:t>
            </a:r>
            <a:r>
              <a:rPr lang="en-US" altLang="zh-CN" sz="1600" dirty="0"/>
              <a:t>“</a:t>
            </a:r>
            <a:r>
              <a:rPr lang="zh-CN" altLang="zh-CN" sz="1600" dirty="0"/>
              <a:t>文件</a:t>
            </a:r>
            <a:r>
              <a:rPr lang="en-US" altLang="zh-CN" sz="1600" dirty="0"/>
              <a:t>”</a:t>
            </a:r>
            <a:r>
              <a:rPr lang="zh-CN" altLang="zh-CN" sz="1600" dirty="0"/>
              <a:t>选单中点击浏览，在弹出的文件浏览器中选中需要被抽取的文本文件</a:t>
            </a:r>
            <a:r>
              <a:rPr lang="en-US" altLang="zh-CN" sz="1600" dirty="0" err="1"/>
              <a:t>TxtExtract_test.tx</a:t>
            </a:r>
            <a:r>
              <a:rPr lang="zh-CN" altLang="zh-CN" sz="1600" dirty="0"/>
              <a:t>；</a:t>
            </a:r>
            <a:endParaRPr lang="zh-CN" altLang="en-US" sz="1600" dirty="0">
              <a:sym typeface="+mn-ea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452232" y="4375991"/>
            <a:ext cx="806524" cy="75767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dirty="0" smtClean="0">
                <a:latin typeface="Impact" panose="020B0806030902050204" pitchFamily="34" charset="0"/>
              </a:rPr>
              <a:t>4.1</a:t>
            </a:r>
            <a:endParaRPr lang="zh-CN" altLang="en-US" sz="2400" dirty="0">
              <a:latin typeface="Impact" panose="020B0806030902050204" pitchFamily="34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1424428" y="4375990"/>
            <a:ext cx="7105396" cy="974392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latin typeface="Impact" panose="020B080603090205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5" name="任意多边形 4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8" name="文本框 6"/>
          <p:cNvSpPr txBox="1"/>
          <p:nvPr/>
        </p:nvSpPr>
        <p:spPr>
          <a:xfrm>
            <a:off x="452232" y="173917"/>
            <a:ext cx="2553335" cy="414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00" b="1" spc="225" dirty="0" smtClean="0">
                <a:solidFill>
                  <a:prstClr val="white"/>
                </a:solidFill>
              </a:rPr>
              <a:t>5.1 </a:t>
            </a:r>
            <a:r>
              <a:rPr lang="zh-CN" altLang="en-US" sz="2100" b="1" spc="225" dirty="0" smtClean="0">
                <a:solidFill>
                  <a:prstClr val="white"/>
                </a:solidFill>
              </a:rPr>
              <a:t>文本文件抽取</a:t>
            </a:r>
            <a:endParaRPr lang="zh-CN" altLang="en-US" sz="2100" b="1" spc="225" dirty="0" smtClean="0">
              <a:solidFill>
                <a:prstClr val="white"/>
              </a:solidFill>
            </a:endParaRPr>
          </a:p>
        </p:txBody>
      </p:sp>
      <p:sp>
        <p:nvSpPr>
          <p:cNvPr id="9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10" name="文本框 27"/>
          <p:cNvSpPr txBox="1"/>
          <p:nvPr/>
        </p:nvSpPr>
        <p:spPr>
          <a:xfrm>
            <a:off x="6630203" y="234392"/>
            <a:ext cx="144783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>
                <a:solidFill>
                  <a:prstClr val="white"/>
                </a:solidFill>
                <a:sym typeface="+mn-ea"/>
              </a:rPr>
              <a:t>第五章 数据抽取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52232" y="889323"/>
            <a:ext cx="215796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sz="1600" b="1" dirty="0">
                <a:solidFill>
                  <a:srgbClr val="3D89BC"/>
                </a:solidFill>
              </a:rPr>
              <a:t>1</a:t>
            </a:r>
            <a:r>
              <a:rPr lang="zh-CN" altLang="zh-CN" sz="1600" b="1" dirty="0" smtClean="0">
                <a:solidFill>
                  <a:srgbClr val="3D89BC"/>
                </a:solidFill>
              </a:rPr>
              <a:t>．</a:t>
            </a:r>
            <a:r>
              <a:rPr lang="zh-CN" altLang="en-US" sz="1600" b="1" dirty="0" smtClean="0">
                <a:solidFill>
                  <a:srgbClr val="3D89BC"/>
                </a:solidFill>
              </a:rPr>
              <a:t>文本文件抽取步骤</a:t>
            </a:r>
            <a:endParaRPr lang="zh-CN" altLang="zh-CN" sz="1600" b="1" dirty="0">
              <a:solidFill>
                <a:srgbClr val="3D89BC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61336" y="1661481"/>
            <a:ext cx="806524" cy="75767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dirty="0" smtClean="0">
                <a:latin typeface="Impact" panose="020B0806030902050204" pitchFamily="34" charset="0"/>
              </a:rPr>
              <a:t>4.2</a:t>
            </a:r>
            <a:endParaRPr lang="zh-CN" altLang="en-US" sz="2400" dirty="0">
              <a:latin typeface="Impact" panose="020B0806030902050204" pitchFamily="34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433532" y="1661481"/>
            <a:ext cx="7105396" cy="757670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latin typeface="Impact" panose="020B0806030902050204" pitchFamily="34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514177" y="1822764"/>
            <a:ext cx="7105396" cy="43858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700"/>
              </a:lnSpc>
            </a:pPr>
            <a:r>
              <a:rPr lang="zh-CN" altLang="zh-CN" sz="1600" dirty="0"/>
              <a:t>点击增加，把文件添加到选中的文件列表中，如</a:t>
            </a:r>
            <a:r>
              <a:rPr lang="zh-CN" altLang="zh-CN" sz="1600" dirty="0" smtClean="0"/>
              <a:t>图</a:t>
            </a:r>
            <a:r>
              <a:rPr lang="en-US" altLang="zh-CN" sz="1600" dirty="0" smtClean="0"/>
              <a:t>5-3</a:t>
            </a:r>
            <a:r>
              <a:rPr lang="zh-CN" altLang="zh-CN" sz="1600" dirty="0"/>
              <a:t>所示</a:t>
            </a:r>
            <a:endParaRPr lang="en-US" altLang="zh-CN" sz="1600" dirty="0">
              <a:sym typeface="+mn-ea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375721" y="5704091"/>
            <a:ext cx="33121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dirty="0" smtClean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图</a:t>
            </a:r>
            <a:r>
              <a:rPr lang="en-US" altLang="zh-CN" dirty="0" smtClean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5-3 </a:t>
            </a:r>
            <a:r>
              <a:rPr lang="zh-CN" altLang="en-US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添加需要抽取的文本文件</a:t>
            </a:r>
            <a:endParaRPr lang="zh-CN" altLang="en-US" dirty="0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6270" y="2497733"/>
            <a:ext cx="4383404" cy="31945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5" name="任意多边形 4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8" name="文本框 6"/>
          <p:cNvSpPr txBox="1"/>
          <p:nvPr/>
        </p:nvSpPr>
        <p:spPr>
          <a:xfrm>
            <a:off x="452232" y="173917"/>
            <a:ext cx="2553335" cy="414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00" b="1" spc="225" dirty="0" smtClean="0">
                <a:solidFill>
                  <a:prstClr val="white"/>
                </a:solidFill>
              </a:rPr>
              <a:t>5.1 </a:t>
            </a:r>
            <a:r>
              <a:rPr lang="zh-CN" altLang="en-US" sz="2100" b="1" spc="225" dirty="0" smtClean="0">
                <a:solidFill>
                  <a:prstClr val="white"/>
                </a:solidFill>
              </a:rPr>
              <a:t>文本文件抽取</a:t>
            </a:r>
            <a:endParaRPr lang="zh-CN" altLang="en-US" sz="2100" b="1" spc="225" dirty="0" smtClean="0">
              <a:solidFill>
                <a:prstClr val="white"/>
              </a:solidFill>
            </a:endParaRPr>
          </a:p>
        </p:txBody>
      </p:sp>
      <p:sp>
        <p:nvSpPr>
          <p:cNvPr id="9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10" name="文本框 27"/>
          <p:cNvSpPr txBox="1"/>
          <p:nvPr/>
        </p:nvSpPr>
        <p:spPr>
          <a:xfrm>
            <a:off x="6630203" y="234392"/>
            <a:ext cx="144783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>
                <a:solidFill>
                  <a:prstClr val="white"/>
                </a:solidFill>
                <a:sym typeface="+mn-ea"/>
              </a:rPr>
              <a:t>第五章 数据抽取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52232" y="889323"/>
            <a:ext cx="215796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sz="1600" b="1" dirty="0">
                <a:solidFill>
                  <a:srgbClr val="3D89BC"/>
                </a:solidFill>
              </a:rPr>
              <a:t>1</a:t>
            </a:r>
            <a:r>
              <a:rPr lang="zh-CN" altLang="zh-CN" sz="1600" b="1" dirty="0" smtClean="0">
                <a:solidFill>
                  <a:srgbClr val="3D89BC"/>
                </a:solidFill>
              </a:rPr>
              <a:t>．</a:t>
            </a:r>
            <a:r>
              <a:rPr lang="zh-CN" altLang="en-US" sz="1600" b="1" dirty="0" smtClean="0">
                <a:solidFill>
                  <a:srgbClr val="3D89BC"/>
                </a:solidFill>
              </a:rPr>
              <a:t>文本文件抽取步骤</a:t>
            </a:r>
            <a:endParaRPr lang="zh-CN" altLang="zh-CN" sz="1600" b="1" dirty="0">
              <a:solidFill>
                <a:srgbClr val="3D89BC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61336" y="1661481"/>
            <a:ext cx="806524" cy="75767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dirty="0" smtClean="0">
                <a:latin typeface="Impact" panose="020B0806030902050204" pitchFamily="34" charset="0"/>
              </a:rPr>
              <a:t>4.3</a:t>
            </a:r>
            <a:endParaRPr lang="zh-CN" altLang="en-US" sz="2400" dirty="0">
              <a:latin typeface="Impact" panose="020B0806030902050204" pitchFamily="34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433532" y="1366354"/>
            <a:ext cx="7105396" cy="1052797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latin typeface="Impact" panose="020B0806030902050204" pitchFamily="34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531213" y="1497453"/>
            <a:ext cx="7105396" cy="7848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700"/>
              </a:lnSpc>
            </a:pPr>
            <a:r>
              <a:rPr lang="zh-CN" altLang="zh-CN" sz="1600" dirty="0"/>
              <a:t>选择“内容”选单页，不改变默认的文件类型，修改分隔符为第</a:t>
            </a:r>
            <a:r>
              <a:rPr lang="en-US" altLang="zh-CN" sz="1600" dirty="0"/>
              <a:t>1</a:t>
            </a:r>
            <a:r>
              <a:rPr lang="zh-CN" altLang="zh-CN" sz="1600" dirty="0"/>
              <a:t>）步中分析的“</a:t>
            </a:r>
            <a:r>
              <a:rPr lang="en-US" altLang="zh-CN" sz="1600" dirty="0"/>
              <a:t>|</a:t>
            </a:r>
            <a:r>
              <a:rPr lang="zh-CN" altLang="zh-CN" sz="1600" dirty="0"/>
              <a:t>”，把“头部”后的复选框取消选中，其余保持默认值，如</a:t>
            </a:r>
            <a:r>
              <a:rPr lang="zh-CN" altLang="zh-CN" sz="1600" dirty="0" smtClean="0"/>
              <a:t>图</a:t>
            </a:r>
            <a:r>
              <a:rPr lang="en-US" altLang="zh-CN" sz="1600" dirty="0" smtClean="0"/>
              <a:t>5-4</a:t>
            </a:r>
            <a:r>
              <a:rPr lang="zh-CN" altLang="zh-CN" sz="1600" dirty="0"/>
              <a:t>所示；</a:t>
            </a:r>
            <a:endParaRPr lang="en-US" altLang="zh-CN" sz="1600" dirty="0">
              <a:sym typeface="+mn-ea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375721" y="5704091"/>
            <a:ext cx="19271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dirty="0" smtClean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图</a:t>
            </a:r>
            <a:r>
              <a:rPr lang="en-US" altLang="zh-CN" dirty="0" smtClean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5-4 </a:t>
            </a:r>
            <a:r>
              <a:rPr lang="zh-CN" altLang="en-US" dirty="0" smtClean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分隔符</a:t>
            </a:r>
            <a:r>
              <a:rPr lang="zh-CN" altLang="en-US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设定</a:t>
            </a:r>
            <a:endParaRPr lang="zh-CN" altLang="en-US" dirty="0"/>
          </a:p>
        </p:txBody>
      </p:sp>
      <p:pic>
        <p:nvPicPr>
          <p:cNvPr id="24" name="图片 23"/>
          <p:cNvPicPr/>
          <p:nvPr/>
        </p:nvPicPr>
        <p:blipFill>
          <a:blip r:embed="rId1"/>
          <a:stretch>
            <a:fillRect/>
          </a:stretch>
        </p:blipFill>
        <p:spPr>
          <a:xfrm>
            <a:off x="1433532" y="2464400"/>
            <a:ext cx="4389755" cy="32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6123214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-1" y="-2439"/>
            <a:ext cx="9145786" cy="718410"/>
            <a:chOff x="-1" y="190175"/>
            <a:chExt cx="9145786" cy="525795"/>
          </a:xfrm>
        </p:grpSpPr>
        <p:sp>
          <p:nvSpPr>
            <p:cNvPr id="5" name="任意多边形 4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8" name="文本框 6"/>
          <p:cNvSpPr txBox="1"/>
          <p:nvPr/>
        </p:nvSpPr>
        <p:spPr>
          <a:xfrm>
            <a:off x="452232" y="173917"/>
            <a:ext cx="2553335" cy="414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100" b="1" spc="225" dirty="0" smtClean="0">
                <a:solidFill>
                  <a:prstClr val="white"/>
                </a:solidFill>
              </a:rPr>
              <a:t>5.1 </a:t>
            </a:r>
            <a:r>
              <a:rPr lang="zh-CN" altLang="en-US" sz="2100" b="1" spc="225" dirty="0" smtClean="0">
                <a:solidFill>
                  <a:prstClr val="white"/>
                </a:solidFill>
              </a:rPr>
              <a:t>文本文件抽取</a:t>
            </a:r>
            <a:endParaRPr lang="zh-CN" altLang="en-US" sz="2100" b="1" spc="225" dirty="0" smtClean="0">
              <a:solidFill>
                <a:prstClr val="white"/>
              </a:solidFill>
            </a:endParaRPr>
          </a:p>
        </p:txBody>
      </p:sp>
      <p:sp>
        <p:nvSpPr>
          <p:cNvPr id="9" name="Freeform 172"/>
          <p:cNvSpPr>
            <a:spLocks noEditPoints="1"/>
          </p:cNvSpPr>
          <p:nvPr/>
        </p:nvSpPr>
        <p:spPr bwMode="auto">
          <a:xfrm>
            <a:off x="114106" y="218902"/>
            <a:ext cx="328601" cy="325528"/>
          </a:xfrm>
          <a:custGeom>
            <a:avLst/>
            <a:gdLst>
              <a:gd name="T0" fmla="*/ 22 w 45"/>
              <a:gd name="T1" fmla="*/ 0 h 45"/>
              <a:gd name="T2" fmla="*/ 0 w 45"/>
              <a:gd name="T3" fmla="*/ 22 h 45"/>
              <a:gd name="T4" fmla="*/ 22 w 45"/>
              <a:gd name="T5" fmla="*/ 45 h 45"/>
              <a:gd name="T6" fmla="*/ 45 w 45"/>
              <a:gd name="T7" fmla="*/ 22 h 45"/>
              <a:gd name="T8" fmla="*/ 22 w 45"/>
              <a:gd name="T9" fmla="*/ 0 h 45"/>
              <a:gd name="T10" fmla="*/ 42 w 45"/>
              <a:gd name="T11" fmla="*/ 22 h 45"/>
              <a:gd name="T12" fmla="*/ 38 w 45"/>
              <a:gd name="T13" fmla="*/ 34 h 45"/>
              <a:gd name="T14" fmla="*/ 37 w 45"/>
              <a:gd name="T15" fmla="*/ 31 h 45"/>
              <a:gd name="T16" fmla="*/ 38 w 45"/>
              <a:gd name="T17" fmla="*/ 24 h 45"/>
              <a:gd name="T18" fmla="*/ 35 w 45"/>
              <a:gd name="T19" fmla="*/ 19 h 45"/>
              <a:gd name="T20" fmla="*/ 30 w 45"/>
              <a:gd name="T21" fmla="*/ 16 h 45"/>
              <a:gd name="T22" fmla="*/ 33 w 45"/>
              <a:gd name="T23" fmla="*/ 8 h 45"/>
              <a:gd name="T24" fmla="*/ 28 w 45"/>
              <a:gd name="T25" fmla="*/ 6 h 45"/>
              <a:gd name="T26" fmla="*/ 29 w 45"/>
              <a:gd name="T27" fmla="*/ 4 h 45"/>
              <a:gd name="T28" fmla="*/ 42 w 45"/>
              <a:gd name="T29" fmla="*/ 22 h 45"/>
              <a:gd name="T30" fmla="*/ 20 w 45"/>
              <a:gd name="T31" fmla="*/ 3 h 45"/>
              <a:gd name="T32" fmla="*/ 17 w 45"/>
              <a:gd name="T33" fmla="*/ 5 h 45"/>
              <a:gd name="T34" fmla="*/ 14 w 45"/>
              <a:gd name="T35" fmla="*/ 8 h 45"/>
              <a:gd name="T36" fmla="*/ 11 w 45"/>
              <a:gd name="T37" fmla="*/ 12 h 45"/>
              <a:gd name="T38" fmla="*/ 13 w 45"/>
              <a:gd name="T39" fmla="*/ 14 h 45"/>
              <a:gd name="T40" fmla="*/ 16 w 45"/>
              <a:gd name="T41" fmla="*/ 15 h 45"/>
              <a:gd name="T42" fmla="*/ 23 w 45"/>
              <a:gd name="T43" fmla="*/ 22 h 45"/>
              <a:gd name="T44" fmla="*/ 18 w 45"/>
              <a:gd name="T45" fmla="*/ 28 h 45"/>
              <a:gd name="T46" fmla="*/ 17 w 45"/>
              <a:gd name="T47" fmla="*/ 31 h 45"/>
              <a:gd name="T48" fmla="*/ 17 w 45"/>
              <a:gd name="T49" fmla="*/ 37 h 45"/>
              <a:gd name="T50" fmla="*/ 13 w 45"/>
              <a:gd name="T51" fmla="*/ 32 h 45"/>
              <a:gd name="T52" fmla="*/ 12 w 45"/>
              <a:gd name="T53" fmla="*/ 27 h 45"/>
              <a:gd name="T54" fmla="*/ 8 w 45"/>
              <a:gd name="T55" fmla="*/ 22 h 45"/>
              <a:gd name="T56" fmla="*/ 10 w 45"/>
              <a:gd name="T57" fmla="*/ 17 h 45"/>
              <a:gd name="T58" fmla="*/ 5 w 45"/>
              <a:gd name="T59" fmla="*/ 16 h 45"/>
              <a:gd name="T60" fmla="*/ 20 w 45"/>
              <a:gd name="T61" fmla="*/ 3 h 45"/>
              <a:gd name="T62" fmla="*/ 16 w 45"/>
              <a:gd name="T63" fmla="*/ 41 h 45"/>
              <a:gd name="T64" fmla="*/ 19 w 45"/>
              <a:gd name="T65" fmla="*/ 39 h 45"/>
              <a:gd name="T66" fmla="*/ 22 w 45"/>
              <a:gd name="T67" fmla="*/ 38 h 45"/>
              <a:gd name="T68" fmla="*/ 28 w 45"/>
              <a:gd name="T69" fmla="*/ 37 h 45"/>
              <a:gd name="T70" fmla="*/ 33 w 45"/>
              <a:gd name="T71" fmla="*/ 38 h 45"/>
              <a:gd name="T72" fmla="*/ 22 w 45"/>
              <a:gd name="T73" fmla="*/ 42 h 45"/>
              <a:gd name="T74" fmla="*/ 16 w 45"/>
              <a:gd name="T75" fmla="*/ 4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" h="45">
                <a:moveTo>
                  <a:pt x="22" y="0"/>
                </a:moveTo>
                <a:cubicBezTo>
                  <a:pt x="10" y="0"/>
                  <a:pt x="0" y="10"/>
                  <a:pt x="0" y="22"/>
                </a:cubicBezTo>
                <a:cubicBezTo>
                  <a:pt x="0" y="35"/>
                  <a:pt x="10" y="45"/>
                  <a:pt x="22" y="45"/>
                </a:cubicBezTo>
                <a:cubicBezTo>
                  <a:pt x="35" y="45"/>
                  <a:pt x="45" y="35"/>
                  <a:pt x="45" y="22"/>
                </a:cubicBezTo>
                <a:cubicBezTo>
                  <a:pt x="45" y="10"/>
                  <a:pt x="35" y="0"/>
                  <a:pt x="22" y="0"/>
                </a:cubicBezTo>
                <a:close/>
                <a:moveTo>
                  <a:pt x="42" y="22"/>
                </a:moveTo>
                <a:cubicBezTo>
                  <a:pt x="42" y="27"/>
                  <a:pt x="40" y="31"/>
                  <a:pt x="38" y="34"/>
                </a:cubicBezTo>
                <a:cubicBezTo>
                  <a:pt x="37" y="34"/>
                  <a:pt x="36" y="32"/>
                  <a:pt x="37" y="31"/>
                </a:cubicBezTo>
                <a:cubicBezTo>
                  <a:pt x="38" y="29"/>
                  <a:pt x="38" y="25"/>
                  <a:pt x="38" y="24"/>
                </a:cubicBezTo>
                <a:cubicBezTo>
                  <a:pt x="38" y="23"/>
                  <a:pt x="37" y="19"/>
                  <a:pt x="35" y="19"/>
                </a:cubicBezTo>
                <a:cubicBezTo>
                  <a:pt x="33" y="19"/>
                  <a:pt x="32" y="19"/>
                  <a:pt x="30" y="16"/>
                </a:cubicBezTo>
                <a:cubicBezTo>
                  <a:pt x="28" y="11"/>
                  <a:pt x="35" y="10"/>
                  <a:pt x="33" y="8"/>
                </a:cubicBezTo>
                <a:cubicBezTo>
                  <a:pt x="32" y="7"/>
                  <a:pt x="28" y="11"/>
                  <a:pt x="28" y="6"/>
                </a:cubicBezTo>
                <a:cubicBezTo>
                  <a:pt x="28" y="5"/>
                  <a:pt x="28" y="5"/>
                  <a:pt x="29" y="4"/>
                </a:cubicBezTo>
                <a:cubicBezTo>
                  <a:pt x="36" y="7"/>
                  <a:pt x="42" y="14"/>
                  <a:pt x="42" y="22"/>
                </a:cubicBezTo>
                <a:close/>
                <a:moveTo>
                  <a:pt x="20" y="3"/>
                </a:moveTo>
                <a:cubicBezTo>
                  <a:pt x="19" y="4"/>
                  <a:pt x="18" y="5"/>
                  <a:pt x="17" y="5"/>
                </a:cubicBezTo>
                <a:cubicBezTo>
                  <a:pt x="16" y="7"/>
                  <a:pt x="15" y="7"/>
                  <a:pt x="14" y="8"/>
                </a:cubicBezTo>
                <a:cubicBezTo>
                  <a:pt x="13" y="9"/>
                  <a:pt x="11" y="11"/>
                  <a:pt x="11" y="12"/>
                </a:cubicBezTo>
                <a:cubicBezTo>
                  <a:pt x="11" y="13"/>
                  <a:pt x="12" y="15"/>
                  <a:pt x="13" y="14"/>
                </a:cubicBezTo>
                <a:cubicBezTo>
                  <a:pt x="13" y="14"/>
                  <a:pt x="15" y="14"/>
                  <a:pt x="16" y="15"/>
                </a:cubicBezTo>
                <a:cubicBezTo>
                  <a:pt x="18" y="15"/>
                  <a:pt x="26" y="15"/>
                  <a:pt x="23" y="22"/>
                </a:cubicBezTo>
                <a:cubicBezTo>
                  <a:pt x="22" y="24"/>
                  <a:pt x="19" y="24"/>
                  <a:pt x="18" y="28"/>
                </a:cubicBezTo>
                <a:cubicBezTo>
                  <a:pt x="18" y="28"/>
                  <a:pt x="17" y="30"/>
                  <a:pt x="17" y="31"/>
                </a:cubicBezTo>
                <a:cubicBezTo>
                  <a:pt x="17" y="32"/>
                  <a:pt x="18" y="37"/>
                  <a:pt x="17" y="37"/>
                </a:cubicBezTo>
                <a:cubicBezTo>
                  <a:pt x="16" y="37"/>
                  <a:pt x="13" y="33"/>
                  <a:pt x="13" y="32"/>
                </a:cubicBezTo>
                <a:cubicBezTo>
                  <a:pt x="13" y="31"/>
                  <a:pt x="12" y="29"/>
                  <a:pt x="12" y="27"/>
                </a:cubicBezTo>
                <a:cubicBezTo>
                  <a:pt x="12" y="25"/>
                  <a:pt x="8" y="25"/>
                  <a:pt x="8" y="22"/>
                </a:cubicBezTo>
                <a:cubicBezTo>
                  <a:pt x="8" y="19"/>
                  <a:pt x="10" y="18"/>
                  <a:pt x="10" y="17"/>
                </a:cubicBezTo>
                <a:cubicBezTo>
                  <a:pt x="9" y="16"/>
                  <a:pt x="6" y="16"/>
                  <a:pt x="5" y="16"/>
                </a:cubicBezTo>
                <a:cubicBezTo>
                  <a:pt x="7" y="9"/>
                  <a:pt x="13" y="4"/>
                  <a:pt x="20" y="3"/>
                </a:cubicBezTo>
                <a:close/>
                <a:moveTo>
                  <a:pt x="16" y="41"/>
                </a:moveTo>
                <a:cubicBezTo>
                  <a:pt x="18" y="40"/>
                  <a:pt x="18" y="39"/>
                  <a:pt x="19" y="39"/>
                </a:cubicBezTo>
                <a:cubicBezTo>
                  <a:pt x="20" y="39"/>
                  <a:pt x="21" y="39"/>
                  <a:pt x="22" y="38"/>
                </a:cubicBezTo>
                <a:cubicBezTo>
                  <a:pt x="23" y="38"/>
                  <a:pt x="26" y="37"/>
                  <a:pt x="28" y="37"/>
                </a:cubicBezTo>
                <a:cubicBezTo>
                  <a:pt x="29" y="37"/>
                  <a:pt x="32" y="37"/>
                  <a:pt x="33" y="38"/>
                </a:cubicBezTo>
                <a:cubicBezTo>
                  <a:pt x="30" y="40"/>
                  <a:pt x="26" y="42"/>
                  <a:pt x="22" y="42"/>
                </a:cubicBezTo>
                <a:cubicBezTo>
                  <a:pt x="20" y="42"/>
                  <a:pt x="18" y="41"/>
                  <a:pt x="16" y="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sz="1350">
              <a:solidFill>
                <a:prstClr val="black"/>
              </a:solidFill>
            </a:endParaRPr>
          </a:p>
        </p:txBody>
      </p:sp>
      <p:sp>
        <p:nvSpPr>
          <p:cNvPr id="10" name="文本框 27"/>
          <p:cNvSpPr txBox="1"/>
          <p:nvPr/>
        </p:nvSpPr>
        <p:spPr>
          <a:xfrm>
            <a:off x="6630203" y="234392"/>
            <a:ext cx="144783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50" dirty="0">
                <a:solidFill>
                  <a:prstClr val="white"/>
                </a:solidFill>
                <a:sym typeface="+mn-ea"/>
              </a:rPr>
              <a:t>第五章 数据抽取</a:t>
            </a:r>
            <a:endParaRPr lang="zh-CN" altLang="en-US" sz="1350" dirty="0">
              <a:solidFill>
                <a:prstClr val="white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52232" y="889323"/>
            <a:ext cx="215796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sz="1600" b="1" dirty="0">
                <a:solidFill>
                  <a:srgbClr val="3D89BC"/>
                </a:solidFill>
              </a:rPr>
              <a:t>1</a:t>
            </a:r>
            <a:r>
              <a:rPr lang="zh-CN" altLang="zh-CN" sz="1600" b="1" dirty="0" smtClean="0">
                <a:solidFill>
                  <a:srgbClr val="3D89BC"/>
                </a:solidFill>
              </a:rPr>
              <a:t>．</a:t>
            </a:r>
            <a:r>
              <a:rPr lang="zh-CN" altLang="en-US" sz="1600" b="1" dirty="0" smtClean="0">
                <a:solidFill>
                  <a:srgbClr val="3D89BC"/>
                </a:solidFill>
              </a:rPr>
              <a:t>文本文件抽取步骤</a:t>
            </a:r>
            <a:endParaRPr lang="zh-CN" altLang="zh-CN" sz="1600" b="1" dirty="0">
              <a:solidFill>
                <a:srgbClr val="3D89BC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61336" y="1661481"/>
            <a:ext cx="806524" cy="75767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dirty="0" smtClean="0">
                <a:latin typeface="Impact" panose="020B0806030902050204" pitchFamily="34" charset="0"/>
              </a:rPr>
              <a:t>4.4</a:t>
            </a:r>
            <a:endParaRPr lang="zh-CN" altLang="en-US" sz="2400" dirty="0">
              <a:latin typeface="Impact" panose="020B0806030902050204" pitchFamily="34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433532" y="1126810"/>
            <a:ext cx="7105396" cy="1292342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latin typeface="Impact" panose="020B0806030902050204" pitchFamily="34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433532" y="1209883"/>
            <a:ext cx="7105396" cy="113107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700"/>
              </a:lnSpc>
            </a:pPr>
            <a:r>
              <a:rPr lang="zh-CN" altLang="zh-CN" sz="1600" dirty="0"/>
              <a:t>选择</a:t>
            </a:r>
            <a:r>
              <a:rPr lang="en-US" altLang="zh-CN" sz="1600" dirty="0"/>
              <a:t>“</a:t>
            </a:r>
            <a:r>
              <a:rPr lang="zh-CN" altLang="zh-CN" sz="1600" dirty="0"/>
              <a:t>字段</a:t>
            </a:r>
            <a:r>
              <a:rPr lang="en-US" altLang="zh-CN" sz="1600" dirty="0"/>
              <a:t>”</a:t>
            </a:r>
            <a:r>
              <a:rPr lang="zh-CN" altLang="zh-CN" sz="1600" dirty="0"/>
              <a:t>，根据文本文件内容，键入</a:t>
            </a:r>
            <a:r>
              <a:rPr lang="en-US" altLang="zh-CN" sz="1600" dirty="0"/>
              <a:t>3</a:t>
            </a:r>
            <a:r>
              <a:rPr lang="zh-CN" altLang="zh-CN" sz="1600" dirty="0"/>
              <a:t>个新字段名称，</a:t>
            </a:r>
            <a:r>
              <a:rPr lang="en-US" altLang="zh-CN" sz="1600" dirty="0"/>
              <a:t>name</a:t>
            </a:r>
            <a:r>
              <a:rPr lang="zh-CN" altLang="zh-CN" sz="1600" dirty="0"/>
              <a:t>、</a:t>
            </a:r>
            <a:r>
              <a:rPr lang="en-US" altLang="zh-CN" sz="1600" dirty="0"/>
              <a:t>id</a:t>
            </a:r>
            <a:r>
              <a:rPr lang="zh-CN" altLang="zh-CN" sz="1600" dirty="0"/>
              <a:t>、</a:t>
            </a:r>
            <a:r>
              <a:rPr lang="en-US" altLang="zh-CN" sz="1600" dirty="0"/>
              <a:t>date</a:t>
            </a:r>
            <a:r>
              <a:rPr lang="zh-CN" altLang="zh-CN" sz="1600" dirty="0"/>
              <a:t>，再分别指定字段类型，这里均指定为</a:t>
            </a:r>
            <a:r>
              <a:rPr lang="en-US" altLang="zh-CN" sz="1600" dirty="0"/>
              <a:t>String</a:t>
            </a:r>
            <a:r>
              <a:rPr lang="zh-CN" altLang="zh-CN" sz="1600" dirty="0"/>
              <a:t>型；点击页面下方的“预览记录”，则把从文本文件中的内容根据设定的字段进行抽取并预览显示，如图</a:t>
            </a:r>
            <a:r>
              <a:rPr lang="en-US" altLang="zh-CN" sz="1600" dirty="0"/>
              <a:t>4-5</a:t>
            </a:r>
            <a:r>
              <a:rPr lang="zh-CN" altLang="zh-CN" sz="1600" dirty="0"/>
              <a:t>所示</a:t>
            </a:r>
            <a:r>
              <a:rPr lang="zh-CN" altLang="zh-CN" sz="1600" dirty="0" smtClean="0"/>
              <a:t>；</a:t>
            </a:r>
            <a:endParaRPr lang="en-US" altLang="zh-CN" sz="1600" dirty="0">
              <a:sym typeface="+mn-ea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375721" y="5704091"/>
            <a:ext cx="30812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dirty="0" smtClean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图</a:t>
            </a:r>
            <a:r>
              <a:rPr lang="en-US" altLang="zh-CN" dirty="0" smtClean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5-5 </a:t>
            </a:r>
            <a:r>
              <a:rPr lang="zh-CN" altLang="en-US" dirty="0" smtClean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预</a:t>
            </a:r>
            <a:r>
              <a:rPr lang="zh-CN" altLang="en-US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览文本文件抽取数据</a:t>
            </a:r>
            <a:endParaRPr lang="zh-CN" altLang="en-US" dirty="0"/>
          </a:p>
        </p:txBody>
      </p:sp>
      <p:pic>
        <p:nvPicPr>
          <p:cNvPr id="25" name="图片 24"/>
          <p:cNvPicPr/>
          <p:nvPr/>
        </p:nvPicPr>
        <p:blipFill>
          <a:blip r:embed="rId1"/>
          <a:stretch>
            <a:fillRect/>
          </a:stretch>
        </p:blipFill>
        <p:spPr>
          <a:xfrm>
            <a:off x="1433532" y="2449160"/>
            <a:ext cx="4399280" cy="32156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BEAUTIFY_FLAG" val="#wm#"/>
  <p:tag name="KSO_WM_UNIT_TYPE" val="i"/>
  <p:tag name="KSO_WM_UNIT_ID" val="diagram99_5*i*0"/>
  <p:tag name="KSO_WM_TEMPLATE_CATEGORY" val="diagram"/>
  <p:tag name="KSO_WM_TEMPLATE_INDEX" val="99"/>
  <p:tag name="KSO_WM_TAG_VERSION" val="1.0"/>
  <p:tag name="KSO_WM_UNIT_INDEX" val="0"/>
</p:tagLst>
</file>

<file path=ppt/tags/tag10.xml><?xml version="1.0" encoding="utf-8"?>
<p:tagLst xmlns:p="http://schemas.openxmlformats.org/presentationml/2006/main">
  <p:tag name="KSO_WM_TEMPLATE_CATEGORY" val="diagram"/>
  <p:tag name="KSO_WM_TEMPLATE_INDEX" val="99"/>
  <p:tag name="KSO_WM_UNIT_TYPE" val="l_i"/>
  <p:tag name="KSO_WM_UNIT_INDEX" val="1_2"/>
  <p:tag name="KSO_WM_UNIT_ID" val="260*l_i*1_2"/>
  <p:tag name="KSO_WM_UNIT_CLEAR" val="1"/>
  <p:tag name="KSO_WM_UNIT_LAYERLEVEL" val="1_1"/>
  <p:tag name="KSO_WM_BEAUTIFY_FLAG" val="#wm#"/>
  <p:tag name="KSO_WM_DIAGRAM_GROUP_CODE" val="l1-1"/>
  <p:tag name="KSO_WM_TAG_VERSION" val="1.0"/>
  <p:tag name="KSO_WM_UNIT_LINE_FORE_SCHEMECOLOR_INDEX" val="14"/>
  <p:tag name="KSO_WM_UNIT_LINE_FILL_TYPE" val="2"/>
  <p:tag name="KSO_WM_UNIT_USESOURCEFORMAT_APPLY" val="0"/>
</p:tagLst>
</file>

<file path=ppt/tags/tag11.xml><?xml version="1.0" encoding="utf-8"?>
<p:tagLst xmlns:p="http://schemas.openxmlformats.org/presentationml/2006/main">
  <p:tag name="KSO_WM_TEMPLATE_CATEGORY" val="diagram"/>
  <p:tag name="KSO_WM_TEMPLATE_INDEX" val="99"/>
  <p:tag name="KSO_WM_UNIT_TYPE" val="l_i"/>
  <p:tag name="KSO_WM_UNIT_INDEX" val="1_3"/>
  <p:tag name="KSO_WM_UNIT_ID" val="260*l_i*1_3"/>
  <p:tag name="KSO_WM_UNIT_CLEAR" val="1"/>
  <p:tag name="KSO_WM_UNIT_LAYERLEVEL" val="1_1"/>
  <p:tag name="KSO_WM_BEAUTIFY_FLAG" val="#wm#"/>
  <p:tag name="KSO_WM_DIAGRAM_GROUP_CODE" val="l1-1"/>
  <p:tag name="KSO_WM_TAG_VERSION" val="1.0"/>
  <p:tag name="KSO_WM_UNIT_TEXT_FILL_FORE_SCHEMECOLOR_INDEX" val="5"/>
  <p:tag name="KSO_WM_UNIT_TEXT_FILL_TYPE" val="1"/>
  <p:tag name="KSO_WM_UNIT_USESOURCEFORMAT_APPLY" val="0"/>
</p:tagLst>
</file>

<file path=ppt/tags/tag12.xml><?xml version="1.0" encoding="utf-8"?>
<p:tagLst xmlns:p="http://schemas.openxmlformats.org/presentationml/2006/main">
  <p:tag name="KSO_WM_BEAUTIFY_FLAG" val="#wm#"/>
  <p:tag name="KSO_WM_UNIT_TYPE" val="i"/>
  <p:tag name="KSO_WM_UNIT_ID" val="diagram99_5*i*0"/>
  <p:tag name="KSO_WM_TEMPLATE_CATEGORY" val="diagram"/>
  <p:tag name="KSO_WM_TEMPLATE_INDEX" val="99"/>
  <p:tag name="KSO_WM_TAG_VERSION" val="1.0"/>
  <p:tag name="KSO_WM_UNIT_INDEX" val="0"/>
</p:tagLst>
</file>

<file path=ppt/tags/tag13.xml><?xml version="1.0" encoding="utf-8"?>
<p:tagLst xmlns:p="http://schemas.openxmlformats.org/presentationml/2006/main">
  <p:tag name="KSO_WM_TEMPLATE_CATEGORY" val="diagram"/>
  <p:tag name="KSO_WM_TEMPLATE_INDEX" val="99"/>
  <p:tag name="KSO_WM_UNIT_TYPE" val="l_h_a"/>
  <p:tag name="KSO_WM_UNIT_INDEX" val="1_1_1"/>
  <p:tag name="KSO_WM_UNIT_ID" val="260*l_h_a*1_1_1"/>
  <p:tag name="KSO_WM_UNIT_CLEAR" val="1"/>
  <p:tag name="KSO_WM_UNIT_LAYERLEVEL" val="1_1_1"/>
  <p:tag name="KSO_WM_UNIT_VALUE" val="19"/>
  <p:tag name="KSO_WM_UNIT_HIGHLIGHT" val="0"/>
  <p:tag name="KSO_WM_UNIT_COMPATIBLE" val="0"/>
  <p:tag name="KSO_WM_BEAUTIFY_FLAG" val="#wm#"/>
  <p:tag name="KSO_WM_UNIT_PRESET_TEXT_INDEX" val="4"/>
  <p:tag name="KSO_WM_UNIT_PRESET_TEXT_LEN" val="12"/>
  <p:tag name="KSO_WM_DIAGRAM_GROUP_CODE" val="l1-1"/>
  <p:tag name="KSO_WM_TAG_VERSION" val="1.0"/>
  <p:tag name="KSO_WM_UNIT_TEXT_FILL_FORE_SCHEMECOLOR_INDEX" val="5"/>
  <p:tag name="KSO_WM_UNIT_TEXT_FILL_TYPE" val="1"/>
  <p:tag name="KSO_WM_UNIT_USESOURCEFORMAT_APPLY" val="0"/>
</p:tagLst>
</file>

<file path=ppt/tags/tag14.xml><?xml version="1.0" encoding="utf-8"?>
<p:tagLst xmlns:p="http://schemas.openxmlformats.org/presentationml/2006/main">
  <p:tag name="KSO_WM_TEMPLATE_CATEGORY" val="diagram"/>
  <p:tag name="KSO_WM_TEMPLATE_INDEX" val="99"/>
  <p:tag name="KSO_WM_UNIT_TYPE" val="l_i"/>
  <p:tag name="KSO_WM_UNIT_INDEX" val="1_1"/>
  <p:tag name="KSO_WM_UNIT_ID" val="260*l_i*1_1"/>
  <p:tag name="KSO_WM_UNIT_CLEAR" val="1"/>
  <p:tag name="KSO_WM_UNIT_LAYERLEVEL" val="1_1"/>
  <p:tag name="KSO_WM_BEAUTIFY_FLAG" val="#wm#"/>
  <p:tag name="KSO_WM_DIAGRAM_GROUP_CODE" val="l1-1"/>
  <p:tag name="KSO_WM_TAG_VERSION" val="1.0"/>
  <p:tag name="KSO_WM_UNIT_FILL_FORE_SCHEMECOLOR_INDEX" val="14"/>
  <p:tag name="KSO_WM_UNIT_FILL_TYPE" val="1"/>
  <p:tag name="KSO_WM_UNIT_USESOURCEFORMAT_APPLY" val="0"/>
</p:tagLst>
</file>

<file path=ppt/tags/tag15.xml><?xml version="1.0" encoding="utf-8"?>
<p:tagLst xmlns:p="http://schemas.openxmlformats.org/presentationml/2006/main">
  <p:tag name="KSO_WM_TEMPLATE_CATEGORY" val="diagram"/>
  <p:tag name="KSO_WM_TEMPLATE_INDEX" val="99"/>
  <p:tag name="KSO_WM_UNIT_TYPE" val="l_h_f"/>
  <p:tag name="KSO_WM_UNIT_INDEX" val="1_1_1"/>
  <p:tag name="KSO_WM_UNIT_ID" val="260*l_h_f*1_1_1"/>
  <p:tag name="KSO_WM_UNIT_CLEAR" val="1"/>
  <p:tag name="KSO_WM_UNIT_LAYERLEVEL" val="1_1_1"/>
  <p:tag name="KSO_WM_UNIT_VALUE" val="38"/>
  <p:tag name="KSO_WM_UNIT_HIGHLIGHT" val="0"/>
  <p:tag name="KSO_WM_UNIT_COMPATIBLE" val="0"/>
  <p:tag name="KSO_WM_BEAUTIFY_FLAG" val="#wm#"/>
  <p:tag name="KSO_WM_UNIT_PRESET_TEXT_INDEX" val="4"/>
  <p:tag name="KSO_WM_UNIT_PRESET_TEXT_LEN" val="55"/>
  <p:tag name="KSO_WM_DIAGRAM_GROUP_CODE" val="l1-1"/>
  <p:tag name="KSO_WM_TAG_VERSION" val="1.0"/>
  <p:tag name="KSO_WM_UNIT_TEXT_FILL_FORE_SCHEMECOLOR_INDEX" val="13"/>
  <p:tag name="KSO_WM_UNIT_TEXT_FILL_TYPE" val="1"/>
  <p:tag name="KSO_WM_UNIT_USESOURCEFORMAT_APPLY" val="0"/>
</p:tagLst>
</file>

<file path=ppt/tags/tag16.xml><?xml version="1.0" encoding="utf-8"?>
<p:tagLst xmlns:p="http://schemas.openxmlformats.org/presentationml/2006/main">
  <p:tag name="KSO_WM_TEMPLATE_CATEGORY" val="diagram"/>
  <p:tag name="KSO_WM_TEMPLATE_INDEX" val="99"/>
  <p:tag name="KSO_WM_UNIT_TYPE" val="l_i"/>
  <p:tag name="KSO_WM_UNIT_INDEX" val="1_2"/>
  <p:tag name="KSO_WM_UNIT_ID" val="260*l_i*1_2"/>
  <p:tag name="KSO_WM_UNIT_CLEAR" val="1"/>
  <p:tag name="KSO_WM_UNIT_LAYERLEVEL" val="1_1"/>
  <p:tag name="KSO_WM_BEAUTIFY_FLAG" val="#wm#"/>
  <p:tag name="KSO_WM_DIAGRAM_GROUP_CODE" val="l1-1"/>
  <p:tag name="KSO_WM_TAG_VERSION" val="1.0"/>
  <p:tag name="KSO_WM_UNIT_LINE_FORE_SCHEMECOLOR_INDEX" val="14"/>
  <p:tag name="KSO_WM_UNIT_LINE_FILL_TYPE" val="2"/>
  <p:tag name="KSO_WM_UNIT_USESOURCEFORMAT_APPLY" val="0"/>
</p:tagLst>
</file>

<file path=ppt/tags/tag17.xml><?xml version="1.0" encoding="utf-8"?>
<p:tagLst xmlns:p="http://schemas.openxmlformats.org/presentationml/2006/main">
  <p:tag name="KSO_WM_TEMPLATE_CATEGORY" val="diagram"/>
  <p:tag name="KSO_WM_TEMPLATE_INDEX" val="99"/>
  <p:tag name="KSO_WM_UNIT_TYPE" val="l_i"/>
  <p:tag name="KSO_WM_UNIT_INDEX" val="1_3"/>
  <p:tag name="KSO_WM_UNIT_ID" val="260*l_i*1_3"/>
  <p:tag name="KSO_WM_UNIT_CLEAR" val="1"/>
  <p:tag name="KSO_WM_UNIT_LAYERLEVEL" val="1_1"/>
  <p:tag name="KSO_WM_BEAUTIFY_FLAG" val="#wm#"/>
  <p:tag name="KSO_WM_DIAGRAM_GROUP_CODE" val="l1-1"/>
  <p:tag name="KSO_WM_TAG_VERSION" val="1.0"/>
  <p:tag name="KSO_WM_UNIT_TEXT_FILL_FORE_SCHEMECOLOR_INDEX" val="5"/>
  <p:tag name="KSO_WM_UNIT_TEXT_FILL_TYPE" val="1"/>
  <p:tag name="KSO_WM_UNIT_USESOURCEFORMAT_APPLY" val="0"/>
</p:tagLst>
</file>

<file path=ppt/tags/tag18.xml><?xml version="1.0" encoding="utf-8"?>
<p:tagLst xmlns:p="http://schemas.openxmlformats.org/presentationml/2006/main">
  <p:tag name="KSO_WM_BEAUTIFY_FLAG" val="#wm#"/>
  <p:tag name="KSO_WM_UNIT_TYPE" val="i"/>
  <p:tag name="KSO_WM_UNIT_ID" val="diagram99_5*i*0"/>
  <p:tag name="KSO_WM_TEMPLATE_CATEGORY" val="diagram"/>
  <p:tag name="KSO_WM_TEMPLATE_INDEX" val="99"/>
  <p:tag name="KSO_WM_TAG_VERSION" val="1.0"/>
  <p:tag name="KSO_WM_UNIT_INDEX" val="0"/>
</p:tagLst>
</file>

<file path=ppt/tags/tag19.xml><?xml version="1.0" encoding="utf-8"?>
<p:tagLst xmlns:p="http://schemas.openxmlformats.org/presentationml/2006/main">
  <p:tag name="KSO_WM_TEMPLATE_CATEGORY" val="diagram"/>
  <p:tag name="KSO_WM_TEMPLATE_INDEX" val="99"/>
  <p:tag name="KSO_WM_UNIT_TYPE" val="l_h_a"/>
  <p:tag name="KSO_WM_UNIT_INDEX" val="1_1_1"/>
  <p:tag name="KSO_WM_UNIT_ID" val="260*l_h_a*1_1_1"/>
  <p:tag name="KSO_WM_UNIT_CLEAR" val="1"/>
  <p:tag name="KSO_WM_UNIT_LAYERLEVEL" val="1_1_1"/>
  <p:tag name="KSO_WM_UNIT_VALUE" val="19"/>
  <p:tag name="KSO_WM_UNIT_HIGHLIGHT" val="0"/>
  <p:tag name="KSO_WM_UNIT_COMPATIBLE" val="0"/>
  <p:tag name="KSO_WM_BEAUTIFY_FLAG" val="#wm#"/>
  <p:tag name="KSO_WM_UNIT_PRESET_TEXT_INDEX" val="4"/>
  <p:tag name="KSO_WM_UNIT_PRESET_TEXT_LEN" val="12"/>
  <p:tag name="KSO_WM_DIAGRAM_GROUP_CODE" val="l1-1"/>
  <p:tag name="KSO_WM_TAG_VERSION" val="1.0"/>
  <p:tag name="KSO_WM_UNIT_TEXT_FILL_FORE_SCHEMECOLOR_INDEX" val="5"/>
  <p:tag name="KSO_WM_UNIT_TEXT_FILL_TYPE" val="1"/>
  <p:tag name="KSO_WM_UNIT_USESOURCEFORMAT_APPLY" val="0"/>
</p:tagLst>
</file>

<file path=ppt/tags/tag2.xml><?xml version="1.0" encoding="utf-8"?>
<p:tagLst xmlns:p="http://schemas.openxmlformats.org/presentationml/2006/main">
  <p:tag name="KSO_WM_TEMPLATE_CATEGORY" val="diagram"/>
  <p:tag name="KSO_WM_TEMPLATE_INDEX" val="99"/>
  <p:tag name="KSO_WM_UNIT_TYPE" val="l_h_a"/>
  <p:tag name="KSO_WM_UNIT_INDEX" val="1_1_1"/>
  <p:tag name="KSO_WM_UNIT_ID" val="260*l_h_a*1_1_1"/>
  <p:tag name="KSO_WM_UNIT_CLEAR" val="1"/>
  <p:tag name="KSO_WM_UNIT_LAYERLEVEL" val="1_1_1"/>
  <p:tag name="KSO_WM_UNIT_VALUE" val="19"/>
  <p:tag name="KSO_WM_UNIT_HIGHLIGHT" val="0"/>
  <p:tag name="KSO_WM_UNIT_COMPATIBLE" val="0"/>
  <p:tag name="KSO_WM_BEAUTIFY_FLAG" val="#wm#"/>
  <p:tag name="KSO_WM_UNIT_PRESET_TEXT_INDEX" val="4"/>
  <p:tag name="KSO_WM_UNIT_PRESET_TEXT_LEN" val="12"/>
  <p:tag name="KSO_WM_DIAGRAM_GROUP_CODE" val="l1-1"/>
  <p:tag name="KSO_WM_TAG_VERSION" val="1.0"/>
  <p:tag name="KSO_WM_UNIT_TEXT_FILL_FORE_SCHEMECOLOR_INDEX" val="5"/>
  <p:tag name="KSO_WM_UNIT_TEXT_FILL_TYPE" val="1"/>
  <p:tag name="KSO_WM_UNIT_USESOURCEFORMAT_APPLY" val="0"/>
</p:tagLst>
</file>

<file path=ppt/tags/tag20.xml><?xml version="1.0" encoding="utf-8"?>
<p:tagLst xmlns:p="http://schemas.openxmlformats.org/presentationml/2006/main">
  <p:tag name="KSO_WM_TEMPLATE_CATEGORY" val="diagram"/>
  <p:tag name="KSO_WM_TEMPLATE_INDEX" val="99"/>
  <p:tag name="KSO_WM_UNIT_TYPE" val="l_i"/>
  <p:tag name="KSO_WM_UNIT_INDEX" val="1_1"/>
  <p:tag name="KSO_WM_UNIT_ID" val="260*l_i*1_1"/>
  <p:tag name="KSO_WM_UNIT_CLEAR" val="1"/>
  <p:tag name="KSO_WM_UNIT_LAYERLEVEL" val="1_1"/>
  <p:tag name="KSO_WM_BEAUTIFY_FLAG" val="#wm#"/>
  <p:tag name="KSO_WM_DIAGRAM_GROUP_CODE" val="l1-1"/>
  <p:tag name="KSO_WM_TAG_VERSION" val="1.0"/>
  <p:tag name="KSO_WM_UNIT_FILL_FORE_SCHEMECOLOR_INDEX" val="14"/>
  <p:tag name="KSO_WM_UNIT_FILL_TYPE" val="1"/>
  <p:tag name="KSO_WM_UNIT_USESOURCEFORMAT_APPLY" val="0"/>
</p:tagLst>
</file>

<file path=ppt/tags/tag21.xml><?xml version="1.0" encoding="utf-8"?>
<p:tagLst xmlns:p="http://schemas.openxmlformats.org/presentationml/2006/main">
  <p:tag name="KSO_WM_TEMPLATE_CATEGORY" val="diagram"/>
  <p:tag name="KSO_WM_TEMPLATE_INDEX" val="99"/>
  <p:tag name="KSO_WM_UNIT_TYPE" val="l_i"/>
  <p:tag name="KSO_WM_UNIT_INDEX" val="1_2"/>
  <p:tag name="KSO_WM_UNIT_ID" val="260*l_i*1_2"/>
  <p:tag name="KSO_WM_UNIT_CLEAR" val="1"/>
  <p:tag name="KSO_WM_UNIT_LAYERLEVEL" val="1_1"/>
  <p:tag name="KSO_WM_BEAUTIFY_FLAG" val="#wm#"/>
  <p:tag name="KSO_WM_DIAGRAM_GROUP_CODE" val="l1-1"/>
  <p:tag name="KSO_WM_TAG_VERSION" val="1.0"/>
  <p:tag name="KSO_WM_UNIT_LINE_FORE_SCHEMECOLOR_INDEX" val="14"/>
  <p:tag name="KSO_WM_UNIT_LINE_FILL_TYPE" val="2"/>
  <p:tag name="KSO_WM_UNIT_USESOURCEFORMAT_APPLY" val="0"/>
</p:tagLst>
</file>

<file path=ppt/tags/tag22.xml><?xml version="1.0" encoding="utf-8"?>
<p:tagLst xmlns:p="http://schemas.openxmlformats.org/presentationml/2006/main">
  <p:tag name="KSO_WM_TEMPLATE_CATEGORY" val="diagram"/>
  <p:tag name="KSO_WM_TEMPLATE_INDEX" val="99"/>
  <p:tag name="KSO_WM_UNIT_TYPE" val="l_i"/>
  <p:tag name="KSO_WM_UNIT_INDEX" val="1_3"/>
  <p:tag name="KSO_WM_UNIT_ID" val="260*l_i*1_3"/>
  <p:tag name="KSO_WM_UNIT_CLEAR" val="1"/>
  <p:tag name="KSO_WM_UNIT_LAYERLEVEL" val="1_1"/>
  <p:tag name="KSO_WM_BEAUTIFY_FLAG" val="#wm#"/>
  <p:tag name="KSO_WM_DIAGRAM_GROUP_CODE" val="l1-1"/>
  <p:tag name="KSO_WM_TAG_VERSION" val="1.0"/>
  <p:tag name="KSO_WM_UNIT_TEXT_FILL_FORE_SCHEMECOLOR_INDEX" val="5"/>
  <p:tag name="KSO_WM_UNIT_TEXT_FILL_TYPE" val="1"/>
  <p:tag name="KSO_WM_UNIT_USESOURCEFORMAT_APPLY" val="0"/>
</p:tagLst>
</file>

<file path=ppt/tags/tag23.xml><?xml version="1.0" encoding="utf-8"?>
<p:tagLst xmlns:p="http://schemas.openxmlformats.org/presentationml/2006/main">
  <p:tag name="KSO_WM_BEAUTIFY_FLAG" val="#wm#"/>
  <p:tag name="KSO_WM_UNIT_TYPE" val="i"/>
  <p:tag name="KSO_WM_UNIT_ID" val="diagram99_5*i*0"/>
  <p:tag name="KSO_WM_TEMPLATE_CATEGORY" val="diagram"/>
  <p:tag name="KSO_WM_TEMPLATE_INDEX" val="99"/>
  <p:tag name="KSO_WM_TAG_VERSION" val="1.0"/>
  <p:tag name="KSO_WM_UNIT_INDEX" val="0"/>
</p:tagLst>
</file>

<file path=ppt/tags/tag24.xml><?xml version="1.0" encoding="utf-8"?>
<p:tagLst xmlns:p="http://schemas.openxmlformats.org/presentationml/2006/main">
  <p:tag name="KSO_WM_TEMPLATE_CATEGORY" val="diagram"/>
  <p:tag name="KSO_WM_TEMPLATE_INDEX" val="99"/>
  <p:tag name="KSO_WM_UNIT_TYPE" val="l_h_a"/>
  <p:tag name="KSO_WM_UNIT_INDEX" val="1_1_1"/>
  <p:tag name="KSO_WM_UNIT_ID" val="260*l_h_a*1_1_1"/>
  <p:tag name="KSO_WM_UNIT_CLEAR" val="1"/>
  <p:tag name="KSO_WM_UNIT_LAYERLEVEL" val="1_1_1"/>
  <p:tag name="KSO_WM_UNIT_VALUE" val="19"/>
  <p:tag name="KSO_WM_UNIT_HIGHLIGHT" val="0"/>
  <p:tag name="KSO_WM_UNIT_COMPATIBLE" val="0"/>
  <p:tag name="KSO_WM_BEAUTIFY_FLAG" val="#wm#"/>
  <p:tag name="KSO_WM_UNIT_PRESET_TEXT_INDEX" val="4"/>
  <p:tag name="KSO_WM_UNIT_PRESET_TEXT_LEN" val="12"/>
  <p:tag name="KSO_WM_DIAGRAM_GROUP_CODE" val="l1-1"/>
  <p:tag name="KSO_WM_TAG_VERSION" val="1.0"/>
  <p:tag name="KSO_WM_UNIT_TEXT_FILL_FORE_SCHEMECOLOR_INDEX" val="5"/>
  <p:tag name="KSO_WM_UNIT_TEXT_FILL_TYPE" val="1"/>
  <p:tag name="KSO_WM_UNIT_USESOURCEFORMAT_APPLY" val="0"/>
</p:tagLst>
</file>

<file path=ppt/tags/tag25.xml><?xml version="1.0" encoding="utf-8"?>
<p:tagLst xmlns:p="http://schemas.openxmlformats.org/presentationml/2006/main">
  <p:tag name="KSO_WM_TEMPLATE_CATEGORY" val="diagram"/>
  <p:tag name="KSO_WM_TEMPLATE_INDEX" val="99"/>
  <p:tag name="KSO_WM_UNIT_TYPE" val="l_i"/>
  <p:tag name="KSO_WM_UNIT_INDEX" val="1_1"/>
  <p:tag name="KSO_WM_UNIT_ID" val="260*l_i*1_1"/>
  <p:tag name="KSO_WM_UNIT_CLEAR" val="1"/>
  <p:tag name="KSO_WM_UNIT_LAYERLEVEL" val="1_1"/>
  <p:tag name="KSO_WM_BEAUTIFY_FLAG" val="#wm#"/>
  <p:tag name="KSO_WM_DIAGRAM_GROUP_CODE" val="l1-1"/>
  <p:tag name="KSO_WM_TAG_VERSION" val="1.0"/>
  <p:tag name="KSO_WM_UNIT_FILL_FORE_SCHEMECOLOR_INDEX" val="14"/>
  <p:tag name="KSO_WM_UNIT_FILL_TYPE" val="1"/>
  <p:tag name="KSO_WM_UNIT_USESOURCEFORMAT_APPLY" val="0"/>
</p:tagLst>
</file>

<file path=ppt/tags/tag26.xml><?xml version="1.0" encoding="utf-8"?>
<p:tagLst xmlns:p="http://schemas.openxmlformats.org/presentationml/2006/main">
  <p:tag name="KSO_WM_TEMPLATE_CATEGORY" val="diagram"/>
  <p:tag name="KSO_WM_TEMPLATE_INDEX" val="99"/>
  <p:tag name="KSO_WM_UNIT_TYPE" val="l_i"/>
  <p:tag name="KSO_WM_UNIT_INDEX" val="1_2"/>
  <p:tag name="KSO_WM_UNIT_ID" val="260*l_i*1_2"/>
  <p:tag name="KSO_WM_UNIT_CLEAR" val="1"/>
  <p:tag name="KSO_WM_UNIT_LAYERLEVEL" val="1_1"/>
  <p:tag name="KSO_WM_BEAUTIFY_FLAG" val="#wm#"/>
  <p:tag name="KSO_WM_DIAGRAM_GROUP_CODE" val="l1-1"/>
  <p:tag name="KSO_WM_TAG_VERSION" val="1.0"/>
  <p:tag name="KSO_WM_UNIT_LINE_FORE_SCHEMECOLOR_INDEX" val="14"/>
  <p:tag name="KSO_WM_UNIT_LINE_FILL_TYPE" val="2"/>
  <p:tag name="KSO_WM_UNIT_USESOURCEFORMAT_APPLY" val="0"/>
</p:tagLst>
</file>

<file path=ppt/tags/tag27.xml><?xml version="1.0" encoding="utf-8"?>
<p:tagLst xmlns:p="http://schemas.openxmlformats.org/presentationml/2006/main">
  <p:tag name="KSO_WM_TEMPLATE_CATEGORY" val="diagram"/>
  <p:tag name="KSO_WM_TEMPLATE_INDEX" val="99"/>
  <p:tag name="KSO_WM_UNIT_TYPE" val="l_i"/>
  <p:tag name="KSO_WM_UNIT_INDEX" val="1_3"/>
  <p:tag name="KSO_WM_UNIT_ID" val="260*l_i*1_3"/>
  <p:tag name="KSO_WM_UNIT_CLEAR" val="1"/>
  <p:tag name="KSO_WM_UNIT_LAYERLEVEL" val="1_1"/>
  <p:tag name="KSO_WM_BEAUTIFY_FLAG" val="#wm#"/>
  <p:tag name="KSO_WM_DIAGRAM_GROUP_CODE" val="l1-1"/>
  <p:tag name="KSO_WM_TAG_VERSION" val="1.0"/>
  <p:tag name="KSO_WM_UNIT_TEXT_FILL_FORE_SCHEMECOLOR_INDEX" val="5"/>
  <p:tag name="KSO_WM_UNIT_TEXT_FILL_TYPE" val="1"/>
  <p:tag name="KSO_WM_UNIT_USESOURCEFORMAT_APPLY" val="0"/>
</p:tagLst>
</file>

<file path=ppt/tags/tag3.xml><?xml version="1.0" encoding="utf-8"?>
<p:tagLst xmlns:p="http://schemas.openxmlformats.org/presentationml/2006/main">
  <p:tag name="KSO_WM_TEMPLATE_CATEGORY" val="diagram"/>
  <p:tag name="KSO_WM_TEMPLATE_INDEX" val="99"/>
  <p:tag name="KSO_WM_UNIT_TYPE" val="l_i"/>
  <p:tag name="KSO_WM_UNIT_INDEX" val="1_1"/>
  <p:tag name="KSO_WM_UNIT_ID" val="260*l_i*1_1"/>
  <p:tag name="KSO_WM_UNIT_CLEAR" val="1"/>
  <p:tag name="KSO_WM_UNIT_LAYERLEVEL" val="1_1"/>
  <p:tag name="KSO_WM_BEAUTIFY_FLAG" val="#wm#"/>
  <p:tag name="KSO_WM_DIAGRAM_GROUP_CODE" val="l1-1"/>
  <p:tag name="KSO_WM_TAG_VERSION" val="1.0"/>
  <p:tag name="KSO_WM_UNIT_FILL_FORE_SCHEMECOLOR_INDEX" val="14"/>
  <p:tag name="KSO_WM_UNIT_FILL_TYPE" val="1"/>
  <p:tag name="KSO_WM_UNIT_USESOURCEFORMAT_APPLY" val="0"/>
</p:tagLst>
</file>

<file path=ppt/tags/tag4.xml><?xml version="1.0" encoding="utf-8"?>
<p:tagLst xmlns:p="http://schemas.openxmlformats.org/presentationml/2006/main">
  <p:tag name="KSO_WM_TEMPLATE_CATEGORY" val="diagram"/>
  <p:tag name="KSO_WM_TEMPLATE_INDEX" val="99"/>
  <p:tag name="KSO_WM_UNIT_TYPE" val="l_h_f"/>
  <p:tag name="KSO_WM_UNIT_INDEX" val="1_1_1"/>
  <p:tag name="KSO_WM_UNIT_ID" val="260*l_h_f*1_1_1"/>
  <p:tag name="KSO_WM_UNIT_CLEAR" val="1"/>
  <p:tag name="KSO_WM_UNIT_LAYERLEVEL" val="1_1_1"/>
  <p:tag name="KSO_WM_UNIT_VALUE" val="38"/>
  <p:tag name="KSO_WM_UNIT_HIGHLIGHT" val="0"/>
  <p:tag name="KSO_WM_UNIT_COMPATIBLE" val="0"/>
  <p:tag name="KSO_WM_BEAUTIFY_FLAG" val="#wm#"/>
  <p:tag name="KSO_WM_UNIT_PRESET_TEXT_INDEX" val="4"/>
  <p:tag name="KSO_WM_UNIT_PRESET_TEXT_LEN" val="55"/>
  <p:tag name="KSO_WM_DIAGRAM_GROUP_CODE" val="l1-1"/>
  <p:tag name="KSO_WM_TAG_VERSION" val="1.0"/>
  <p:tag name="KSO_WM_UNIT_TEXT_FILL_FORE_SCHEMECOLOR_INDEX" val="13"/>
  <p:tag name="KSO_WM_UNIT_TEXT_FILL_TYPE" val="1"/>
  <p:tag name="KSO_WM_UNIT_USESOURCEFORMAT_APPLY" val="0"/>
</p:tagLst>
</file>

<file path=ppt/tags/tag5.xml><?xml version="1.0" encoding="utf-8"?>
<p:tagLst xmlns:p="http://schemas.openxmlformats.org/presentationml/2006/main">
  <p:tag name="KSO_WM_TEMPLATE_CATEGORY" val="diagram"/>
  <p:tag name="KSO_WM_TEMPLATE_INDEX" val="99"/>
  <p:tag name="KSO_WM_UNIT_TYPE" val="l_i"/>
  <p:tag name="KSO_WM_UNIT_INDEX" val="1_2"/>
  <p:tag name="KSO_WM_UNIT_ID" val="260*l_i*1_2"/>
  <p:tag name="KSO_WM_UNIT_CLEAR" val="1"/>
  <p:tag name="KSO_WM_UNIT_LAYERLEVEL" val="1_1"/>
  <p:tag name="KSO_WM_BEAUTIFY_FLAG" val="#wm#"/>
  <p:tag name="KSO_WM_DIAGRAM_GROUP_CODE" val="l1-1"/>
  <p:tag name="KSO_WM_TAG_VERSION" val="1.0"/>
  <p:tag name="KSO_WM_UNIT_LINE_FORE_SCHEMECOLOR_INDEX" val="14"/>
  <p:tag name="KSO_WM_UNIT_LINE_FILL_TYPE" val="2"/>
  <p:tag name="KSO_WM_UNIT_USESOURCEFORMAT_APPLY" val="0"/>
</p:tagLst>
</file>

<file path=ppt/tags/tag6.xml><?xml version="1.0" encoding="utf-8"?>
<p:tagLst xmlns:p="http://schemas.openxmlformats.org/presentationml/2006/main">
  <p:tag name="KSO_WM_TEMPLATE_CATEGORY" val="diagram"/>
  <p:tag name="KSO_WM_TEMPLATE_INDEX" val="99"/>
  <p:tag name="KSO_WM_UNIT_TYPE" val="l_i"/>
  <p:tag name="KSO_WM_UNIT_INDEX" val="1_3"/>
  <p:tag name="KSO_WM_UNIT_ID" val="260*l_i*1_3"/>
  <p:tag name="KSO_WM_UNIT_CLEAR" val="1"/>
  <p:tag name="KSO_WM_UNIT_LAYERLEVEL" val="1_1"/>
  <p:tag name="KSO_WM_BEAUTIFY_FLAG" val="#wm#"/>
  <p:tag name="KSO_WM_DIAGRAM_GROUP_CODE" val="l1-1"/>
  <p:tag name="KSO_WM_TAG_VERSION" val="1.0"/>
  <p:tag name="KSO_WM_UNIT_TEXT_FILL_FORE_SCHEMECOLOR_INDEX" val="5"/>
  <p:tag name="KSO_WM_UNIT_TEXT_FILL_TYPE" val="1"/>
  <p:tag name="KSO_WM_UNIT_USESOURCEFORMAT_APPLY" val="0"/>
</p:tagLst>
</file>

<file path=ppt/tags/tag7.xml><?xml version="1.0" encoding="utf-8"?>
<p:tagLst xmlns:p="http://schemas.openxmlformats.org/presentationml/2006/main">
  <p:tag name="KSO_WM_BEAUTIFY_FLAG" val="#wm#"/>
  <p:tag name="KSO_WM_UNIT_TYPE" val="i"/>
  <p:tag name="KSO_WM_UNIT_ID" val="diagram99_5*i*0"/>
  <p:tag name="KSO_WM_TEMPLATE_CATEGORY" val="diagram"/>
  <p:tag name="KSO_WM_TEMPLATE_INDEX" val="99"/>
  <p:tag name="KSO_WM_TAG_VERSION" val="1.0"/>
  <p:tag name="KSO_WM_UNIT_INDEX" val="0"/>
</p:tagLst>
</file>

<file path=ppt/tags/tag8.xml><?xml version="1.0" encoding="utf-8"?>
<p:tagLst xmlns:p="http://schemas.openxmlformats.org/presentationml/2006/main">
  <p:tag name="KSO_WM_TEMPLATE_CATEGORY" val="diagram"/>
  <p:tag name="KSO_WM_TEMPLATE_INDEX" val="99"/>
  <p:tag name="KSO_WM_UNIT_TYPE" val="l_h_a"/>
  <p:tag name="KSO_WM_UNIT_INDEX" val="1_1_1"/>
  <p:tag name="KSO_WM_UNIT_ID" val="260*l_h_a*1_1_1"/>
  <p:tag name="KSO_WM_UNIT_CLEAR" val="1"/>
  <p:tag name="KSO_WM_UNIT_LAYERLEVEL" val="1_1_1"/>
  <p:tag name="KSO_WM_UNIT_VALUE" val="19"/>
  <p:tag name="KSO_WM_UNIT_HIGHLIGHT" val="0"/>
  <p:tag name="KSO_WM_UNIT_COMPATIBLE" val="0"/>
  <p:tag name="KSO_WM_BEAUTIFY_FLAG" val="#wm#"/>
  <p:tag name="KSO_WM_UNIT_PRESET_TEXT_INDEX" val="4"/>
  <p:tag name="KSO_WM_UNIT_PRESET_TEXT_LEN" val="12"/>
  <p:tag name="KSO_WM_DIAGRAM_GROUP_CODE" val="l1-1"/>
  <p:tag name="KSO_WM_TAG_VERSION" val="1.0"/>
  <p:tag name="KSO_WM_UNIT_TEXT_FILL_FORE_SCHEMECOLOR_INDEX" val="5"/>
  <p:tag name="KSO_WM_UNIT_TEXT_FILL_TYPE" val="1"/>
  <p:tag name="KSO_WM_UNIT_USESOURCEFORMAT_APPLY" val="0"/>
</p:tagLst>
</file>

<file path=ppt/tags/tag9.xml><?xml version="1.0" encoding="utf-8"?>
<p:tagLst xmlns:p="http://schemas.openxmlformats.org/presentationml/2006/main">
  <p:tag name="KSO_WM_TEMPLATE_CATEGORY" val="diagram"/>
  <p:tag name="KSO_WM_TEMPLATE_INDEX" val="99"/>
  <p:tag name="KSO_WM_UNIT_TYPE" val="l_i"/>
  <p:tag name="KSO_WM_UNIT_INDEX" val="1_1"/>
  <p:tag name="KSO_WM_UNIT_ID" val="260*l_i*1_1"/>
  <p:tag name="KSO_WM_UNIT_CLEAR" val="1"/>
  <p:tag name="KSO_WM_UNIT_LAYERLEVEL" val="1_1"/>
  <p:tag name="KSO_WM_BEAUTIFY_FLAG" val="#wm#"/>
  <p:tag name="KSO_WM_DIAGRAM_GROUP_CODE" val="l1-1"/>
  <p:tag name="KSO_WM_TAG_VERSION" val="1.0"/>
  <p:tag name="KSO_WM_UNIT_FILL_FORE_SCHEMECOLOR_INDEX" val="14"/>
  <p:tag name="KSO_WM_UNIT_FILL_TYPE" val="1"/>
  <p:tag name="KSO_WM_UNIT_USESOURCEFORMAT_APPLY" val="0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4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7005</Words>
  <Application>WPS 演示</Application>
  <PresentationFormat>全屏显示(4:3)</PresentationFormat>
  <Paragraphs>651</Paragraphs>
  <Slides>52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52</vt:i4>
      </vt:variant>
    </vt:vector>
  </HeadingPairs>
  <TitlesOfParts>
    <vt:vector size="61" baseType="lpstr">
      <vt:lpstr>Arial</vt:lpstr>
      <vt:lpstr>宋体</vt:lpstr>
      <vt:lpstr>Wingdings</vt:lpstr>
      <vt:lpstr>微软雅黑</vt:lpstr>
      <vt:lpstr>Impact</vt:lpstr>
      <vt:lpstr>Calibri</vt:lpstr>
      <vt:lpstr>Times New Roman</vt:lpstr>
      <vt:lpstr>Arial Unicode MS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http://www.deepbbs.org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cstor</dc:creator>
  <cp:lastModifiedBy>繁华忧伤</cp:lastModifiedBy>
  <cp:revision>509</cp:revision>
  <dcterms:created xsi:type="dcterms:W3CDTF">2015-11-23T03:31:00Z</dcterms:created>
  <dcterms:modified xsi:type="dcterms:W3CDTF">2018-12-25T08:29:54Z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2052-11.1.0.8214</vt:lpwstr>
  </property>
</Properties>
</file>