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53"/>
  </p:handoutMasterIdLst>
  <p:sldIdLst>
    <p:sldId id="700" r:id="rId3"/>
    <p:sldId id="748" r:id="rId4"/>
    <p:sldId id="446" r:id="rId5"/>
    <p:sldId id="437" r:id="rId6"/>
    <p:sldId id="601" r:id="rId8"/>
    <p:sldId id="511" r:id="rId9"/>
    <p:sldId id="602" r:id="rId10"/>
    <p:sldId id="603" r:id="rId11"/>
    <p:sldId id="604" r:id="rId12"/>
    <p:sldId id="605" r:id="rId13"/>
    <p:sldId id="515" r:id="rId14"/>
    <p:sldId id="518" r:id="rId15"/>
    <p:sldId id="516" r:id="rId16"/>
    <p:sldId id="608" r:id="rId17"/>
    <p:sldId id="560" r:id="rId18"/>
    <p:sldId id="609" r:id="rId19"/>
    <p:sldId id="553" r:id="rId20"/>
    <p:sldId id="517" r:id="rId21"/>
    <p:sldId id="555" r:id="rId22"/>
    <p:sldId id="612" r:id="rId23"/>
    <p:sldId id="556" r:id="rId24"/>
    <p:sldId id="559" r:id="rId25"/>
    <p:sldId id="557" r:id="rId26"/>
    <p:sldId id="576" r:id="rId27"/>
    <p:sldId id="577" r:id="rId28"/>
    <p:sldId id="578" r:id="rId29"/>
    <p:sldId id="567" r:id="rId30"/>
    <p:sldId id="563" r:id="rId31"/>
    <p:sldId id="565" r:id="rId32"/>
    <p:sldId id="568" r:id="rId33"/>
    <p:sldId id="569" r:id="rId34"/>
    <p:sldId id="615" r:id="rId35"/>
    <p:sldId id="570" r:id="rId36"/>
    <p:sldId id="564" r:id="rId37"/>
    <p:sldId id="566" r:id="rId38"/>
    <p:sldId id="572" r:id="rId39"/>
    <p:sldId id="573" r:id="rId40"/>
    <p:sldId id="574" r:id="rId41"/>
    <p:sldId id="591" r:id="rId42"/>
    <p:sldId id="447" r:id="rId43"/>
    <p:sldId id="749" r:id="rId44"/>
    <p:sldId id="750" r:id="rId45"/>
    <p:sldId id="751" r:id="rId46"/>
    <p:sldId id="752" r:id="rId47"/>
    <p:sldId id="753" r:id="rId48"/>
    <p:sldId id="754" r:id="rId49"/>
    <p:sldId id="755" r:id="rId50"/>
    <p:sldId id="756" r:id="rId51"/>
    <p:sldId id="757" r:id="rId5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9BC"/>
    <a:srgbClr val="404040"/>
    <a:srgbClr val="9DC3E6"/>
    <a:srgbClr val="5B9BD5"/>
    <a:srgbClr val="FFC000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853" autoAdjust="0"/>
    <p:restoredTop sz="96429" autoAdjust="0"/>
  </p:normalViewPr>
  <p:slideViewPr>
    <p:cSldViewPr snapToGrid="0" showGuides="1">
      <p:cViewPr>
        <p:scale>
          <a:sx n="100" d="100"/>
          <a:sy n="100" d="100"/>
        </p:scale>
        <p:origin x="-1944" y="-312"/>
      </p:cViewPr>
      <p:guideLst>
        <p:guide orient="horz" pos="4034"/>
        <p:guide orient="horz" pos="1543"/>
        <p:guide orient="horz" pos="767"/>
        <p:guide pos="1947"/>
        <p:guide pos="184"/>
        <p:guide pos="5497"/>
        <p:guide pos="12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84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7" Type="http://schemas.openxmlformats.org/officeDocument/2006/relationships/commentAuthors" Target="commentAuthors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handoutMaster" Target="handoutMasters/handoutMaster1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65BA-B9FA-4A5C-BA05-B674235F785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65BA-B9FA-4A5C-BA05-B674235F785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01675" y="1628775"/>
            <a:ext cx="7829550" cy="4364038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emf"/><Relationship Id="rId3" Type="http://schemas.openxmlformats.org/officeDocument/2006/relationships/package" Target="../embeddings/Document1.docx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e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0" Type="http://schemas.openxmlformats.org/officeDocument/2006/relationships/vmlDrawing" Target="../drawings/vmlDrawing2.v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9" Type="http://schemas.openxmlformats.org/officeDocument/2006/relationships/tags" Target="../tags/tag57.xml"/><Relationship Id="rId18" Type="http://schemas.openxmlformats.org/officeDocument/2006/relationships/tags" Target="../tags/tag56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package" Target="../embeddings/Document3.docx"/><Relationship Id="rId4" Type="http://schemas.openxmlformats.org/officeDocument/2006/relationships/image" Target="../media/image17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image" Target="../media/image19.png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9" Type="http://schemas.openxmlformats.org/officeDocument/2006/relationships/tags" Target="../tags/tag73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7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image" Target="../media/image7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05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hyperlink" Target="http://www.cstor.cn/hadoop.html" TargetMode="External"/><Relationship Id="rId2" Type="http://schemas.openxmlformats.org/officeDocument/2006/relationships/image" Target="../media/image32.jpeg"/><Relationship Id="rId1" Type="http://schemas.openxmlformats.org/officeDocument/2006/relationships/hyperlink" Target="https://bd.cstor.cn/" TargetMode="Externa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hyperlink" Target="http://www.thebigdata.cn/" TargetMode="Externa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hyperlink" Target="http://www.chinacloud.cn/" TargetMode="Externa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hyperlink" Target="http://www.wanwuyun.com/" TargetMode="Externa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hyperlink" Target="http://www.envicloud.cn/" TargetMode="External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microsoft.com/office/2007/relationships/hdphoto" Target="../media/hdphoto2.wdp"/><Relationship Id="rId2" Type="http://schemas.openxmlformats.org/officeDocument/2006/relationships/image" Target="../media/image41.jpeg"/><Relationship Id="rId1" Type="http://schemas.openxmlformats.org/officeDocument/2006/relationships/hyperlink" Target="http://www.cstor.cn/hadoop.html" TargetMode="External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7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7.png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555152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schemeClr val="bg1"/>
                </a:solidFill>
              </a:rPr>
              <a:t>全国高校标准教材</a:t>
            </a:r>
            <a:r>
              <a:rPr lang="en-US" altLang="zh-CN" sz="1350" dirty="0" smtClean="0">
                <a:solidFill>
                  <a:schemeClr val="bg1"/>
                </a:solidFill>
              </a:rPr>
              <a:t>《</a:t>
            </a:r>
            <a:r>
              <a:rPr lang="zh-CN" altLang="en-US" sz="1350" dirty="0" smtClean="0">
                <a:solidFill>
                  <a:schemeClr val="bg1"/>
                </a:solidFill>
              </a:rPr>
              <a:t>云计算</a:t>
            </a:r>
            <a:r>
              <a:rPr lang="en-US" altLang="zh-CN" sz="1350" dirty="0" smtClean="0">
                <a:solidFill>
                  <a:schemeClr val="bg1"/>
                </a:solidFill>
              </a:rPr>
              <a:t>》</a:t>
            </a:r>
            <a:r>
              <a:rPr lang="zh-CN" altLang="en-US" sz="1350" dirty="0" smtClean="0">
                <a:solidFill>
                  <a:schemeClr val="bg1"/>
                </a:solidFill>
              </a:rPr>
              <a:t>姊妹篇，剖析大数据核心技术和实战应用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70385" y="817472"/>
            <a:ext cx="4584111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96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</a:t>
            </a:r>
            <a:endParaRPr lang="en-US" altLang="zh-CN" sz="9600" b="1" spc="300" dirty="0" smtClean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3" descr="E:\PPT 胡占利 工作\《大数据》随书美化PPT\摄图网-蓝色科技光线背景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9" r="7373" b="20823"/>
          <a:stretch>
            <a:fillRect/>
          </a:stretch>
        </p:blipFill>
        <p:spPr bwMode="auto">
          <a:xfrm>
            <a:off x="0" y="3240900"/>
            <a:ext cx="8462513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9234" y="2626706"/>
            <a:ext cx="6177175" cy="41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19234" y="2627075"/>
            <a:ext cx="273468" cy="41719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096219" y="2666024"/>
            <a:ext cx="5684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刘鹏　　主编　　　　张燕　张重生　张志立　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Freeform 25"/>
          <p:cNvSpPr>
            <a:spLocks noEditPoints="1"/>
          </p:cNvSpPr>
          <p:nvPr/>
        </p:nvSpPr>
        <p:spPr bwMode="auto">
          <a:xfrm>
            <a:off x="2830761" y="277537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"/>
          <p:cNvSpPr>
            <a:spLocks noEditPoints="1"/>
          </p:cNvSpPr>
          <p:nvPr/>
        </p:nvSpPr>
        <p:spPr bwMode="auto">
          <a:xfrm>
            <a:off x="6330209" y="277537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 descr="timgE8ADISUU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5350" y="6337300"/>
            <a:ext cx="2400300" cy="52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2831" y="1034886"/>
            <a:ext cx="461665" cy="1196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BIG DATA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5" name="组合 14"/>
          <p:cNvGrpSpPr/>
          <p:nvPr>
            <p:custDataLst>
              <p:tags r:id="rId3"/>
            </p:custDataLst>
          </p:nvPr>
        </p:nvGrpSpPr>
        <p:grpSpPr>
          <a:xfrm>
            <a:off x="1148262" y="2385060"/>
            <a:ext cx="2525486" cy="3074670"/>
            <a:chOff x="2071190" y="1905000"/>
            <a:chExt cx="3367314" cy="4099560"/>
          </a:xfrm>
        </p:grpSpPr>
        <p:sp>
          <p:nvSpPr>
            <p:cNvPr id="16" name="Freeform 234@|5FFC:14998031|FBC:16777215|LFC:16777215|LBC:16777215"/>
            <p:cNvSpPr/>
            <p:nvPr>
              <p:custDataLst>
                <p:tags r:id="rId4"/>
              </p:custDataLst>
            </p:nvPr>
          </p:nvSpPr>
          <p:spPr bwMode="auto">
            <a:xfrm>
              <a:off x="2849762" y="1905000"/>
              <a:ext cx="1810171" cy="1783080"/>
            </a:xfrm>
            <a:custGeom>
              <a:avLst/>
              <a:gdLst>
                <a:gd name="T0" fmla="*/ 381 w 426"/>
                <a:gd name="T1" fmla="*/ 0 h 540"/>
                <a:gd name="T2" fmla="*/ 46 w 426"/>
                <a:gd name="T3" fmla="*/ 0 h 540"/>
                <a:gd name="T4" fmla="*/ 0 w 426"/>
                <a:gd name="T5" fmla="*/ 46 h 540"/>
                <a:gd name="T6" fmla="*/ 0 w 426"/>
                <a:gd name="T7" fmla="*/ 380 h 540"/>
                <a:gd name="T8" fmla="*/ 46 w 426"/>
                <a:gd name="T9" fmla="*/ 426 h 540"/>
                <a:gd name="T10" fmla="*/ 164 w 426"/>
                <a:gd name="T11" fmla="*/ 426 h 540"/>
                <a:gd name="T12" fmla="*/ 213 w 426"/>
                <a:gd name="T13" fmla="*/ 540 h 540"/>
                <a:gd name="T14" fmla="*/ 264 w 426"/>
                <a:gd name="T15" fmla="*/ 426 h 540"/>
                <a:gd name="T16" fmla="*/ 381 w 426"/>
                <a:gd name="T17" fmla="*/ 426 h 540"/>
                <a:gd name="T18" fmla="*/ 426 w 426"/>
                <a:gd name="T19" fmla="*/ 380 h 540"/>
                <a:gd name="T20" fmla="*/ 426 w 426"/>
                <a:gd name="T21" fmla="*/ 46 h 540"/>
                <a:gd name="T22" fmla="*/ 381 w 426"/>
                <a:gd name="T23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6" h="540">
                  <a:moveTo>
                    <a:pt x="38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5"/>
                    <a:pt x="21" y="426"/>
                    <a:pt x="46" y="426"/>
                  </a:cubicBezTo>
                  <a:cubicBezTo>
                    <a:pt x="164" y="426"/>
                    <a:pt x="164" y="426"/>
                    <a:pt x="164" y="426"/>
                  </a:cubicBezTo>
                  <a:cubicBezTo>
                    <a:pt x="213" y="540"/>
                    <a:pt x="213" y="540"/>
                    <a:pt x="213" y="540"/>
                  </a:cubicBezTo>
                  <a:cubicBezTo>
                    <a:pt x="264" y="426"/>
                    <a:pt x="264" y="426"/>
                    <a:pt x="264" y="426"/>
                  </a:cubicBezTo>
                  <a:cubicBezTo>
                    <a:pt x="381" y="426"/>
                    <a:pt x="381" y="426"/>
                    <a:pt x="381" y="426"/>
                  </a:cubicBezTo>
                  <a:cubicBezTo>
                    <a:pt x="406" y="426"/>
                    <a:pt x="426" y="405"/>
                    <a:pt x="426" y="380"/>
                  </a:cubicBezTo>
                  <a:cubicBezTo>
                    <a:pt x="426" y="46"/>
                    <a:pt x="426" y="46"/>
                    <a:pt x="426" y="46"/>
                  </a:cubicBezTo>
                  <a:cubicBezTo>
                    <a:pt x="426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vert="horz" wrap="square" lIns="68580" tIns="108000" rIns="68580" bIns="396000" numCol="1" anchor="ctr" anchorCtr="0" compatLnSpc="1">
              <a:norm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</a:rPr>
                <a:t>一站式抓取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5"/>
              </p:custDataLst>
            </p:nvPr>
          </p:nvSpPr>
          <p:spPr>
            <a:xfrm>
              <a:off x="2071190" y="4256484"/>
              <a:ext cx="3367314" cy="174807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282828"/>
                  </a:solidFill>
                </a:rPr>
                <a:t>进入apache-nutch-2.2.1/runtime/local目录查看一站式抓取命令。</a:t>
              </a:r>
              <a:endParaRPr lang="zh-CN" altLang="en-US" sz="1600" dirty="0">
                <a:solidFill>
                  <a:srgbClr val="282828"/>
                </a:solidFill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6"/>
            </p:custDataLst>
          </p:nvPr>
        </p:nvGrpSpPr>
        <p:grpSpPr>
          <a:xfrm>
            <a:off x="5137332" y="2385060"/>
            <a:ext cx="2525486" cy="3074670"/>
            <a:chOff x="2071190" y="1905000"/>
            <a:chExt cx="3367314" cy="4099560"/>
          </a:xfrm>
        </p:grpSpPr>
        <p:sp>
          <p:nvSpPr>
            <p:cNvPr id="13" name="Freeform 234@|5FFC:14998031|FBC:16777215|LFC:16777215|LBC:16777215"/>
            <p:cNvSpPr/>
            <p:nvPr>
              <p:custDataLst>
                <p:tags r:id="rId7"/>
              </p:custDataLst>
            </p:nvPr>
          </p:nvSpPr>
          <p:spPr bwMode="auto">
            <a:xfrm>
              <a:off x="2849762" y="1905000"/>
              <a:ext cx="1810171" cy="1783080"/>
            </a:xfrm>
            <a:custGeom>
              <a:avLst/>
              <a:gdLst>
                <a:gd name="T0" fmla="*/ 381 w 426"/>
                <a:gd name="T1" fmla="*/ 0 h 540"/>
                <a:gd name="T2" fmla="*/ 46 w 426"/>
                <a:gd name="T3" fmla="*/ 0 h 540"/>
                <a:gd name="T4" fmla="*/ 0 w 426"/>
                <a:gd name="T5" fmla="*/ 46 h 540"/>
                <a:gd name="T6" fmla="*/ 0 w 426"/>
                <a:gd name="T7" fmla="*/ 380 h 540"/>
                <a:gd name="T8" fmla="*/ 46 w 426"/>
                <a:gd name="T9" fmla="*/ 426 h 540"/>
                <a:gd name="T10" fmla="*/ 164 w 426"/>
                <a:gd name="T11" fmla="*/ 426 h 540"/>
                <a:gd name="T12" fmla="*/ 213 w 426"/>
                <a:gd name="T13" fmla="*/ 540 h 540"/>
                <a:gd name="T14" fmla="*/ 264 w 426"/>
                <a:gd name="T15" fmla="*/ 426 h 540"/>
                <a:gd name="T16" fmla="*/ 381 w 426"/>
                <a:gd name="T17" fmla="*/ 426 h 540"/>
                <a:gd name="T18" fmla="*/ 426 w 426"/>
                <a:gd name="T19" fmla="*/ 380 h 540"/>
                <a:gd name="T20" fmla="*/ 426 w 426"/>
                <a:gd name="T21" fmla="*/ 46 h 540"/>
                <a:gd name="T22" fmla="*/ 381 w 426"/>
                <a:gd name="T23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6" h="540">
                  <a:moveTo>
                    <a:pt x="38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5"/>
                    <a:pt x="21" y="426"/>
                    <a:pt x="46" y="426"/>
                  </a:cubicBezTo>
                  <a:cubicBezTo>
                    <a:pt x="164" y="426"/>
                    <a:pt x="164" y="426"/>
                    <a:pt x="164" y="426"/>
                  </a:cubicBezTo>
                  <a:cubicBezTo>
                    <a:pt x="213" y="540"/>
                    <a:pt x="213" y="540"/>
                    <a:pt x="213" y="540"/>
                  </a:cubicBezTo>
                  <a:cubicBezTo>
                    <a:pt x="264" y="426"/>
                    <a:pt x="264" y="426"/>
                    <a:pt x="264" y="426"/>
                  </a:cubicBezTo>
                  <a:cubicBezTo>
                    <a:pt x="381" y="426"/>
                    <a:pt x="381" y="426"/>
                    <a:pt x="381" y="426"/>
                  </a:cubicBezTo>
                  <a:cubicBezTo>
                    <a:pt x="406" y="426"/>
                    <a:pt x="426" y="405"/>
                    <a:pt x="426" y="380"/>
                  </a:cubicBezTo>
                  <a:cubicBezTo>
                    <a:pt x="426" y="46"/>
                    <a:pt x="426" y="46"/>
                    <a:pt x="426" y="46"/>
                  </a:cubicBezTo>
                  <a:cubicBezTo>
                    <a:pt x="426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68580" tIns="108000" rIns="68580" bIns="396000" numCol="1" anchor="ctr" anchorCtr="0" compatLnSpc="1">
              <a:norm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</a:rPr>
                <a:t>分布式抓取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2071190" y="4256484"/>
              <a:ext cx="3367314" cy="174807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282828"/>
                  </a:solidFill>
                </a:rPr>
                <a:t>可以分为</a:t>
              </a:r>
              <a:r>
                <a:rPr lang="en-US" altLang="zh-CN" sz="1600" dirty="0">
                  <a:solidFill>
                    <a:srgbClr val="282828"/>
                  </a:solidFill>
                </a:rPr>
                <a:t>2</a:t>
              </a:r>
              <a:r>
                <a:rPr lang="zh-CN" altLang="en-US" sz="1600" dirty="0">
                  <a:solidFill>
                    <a:srgbClr val="282828"/>
                  </a:solidFill>
                </a:rPr>
                <a:t>步：Nutch数据文件夹组成和生成抓取列表。</a:t>
              </a:r>
              <a:endParaRPr lang="zh-CN" altLang="en-US" sz="1600" dirty="0">
                <a:solidFill>
                  <a:srgbClr val="282828"/>
                </a:solidFill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297555" y="1544955"/>
            <a:ext cx="221805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600" b="1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Nutch的简单使用</a:t>
            </a:r>
            <a:endParaRPr sz="1600" b="1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0"/>
          <p:cNvSpPr txBox="1"/>
          <p:nvPr/>
        </p:nvSpPr>
        <p:spPr>
          <a:xfrm>
            <a:off x="399253" y="824865"/>
            <a:ext cx="189420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8.1.2Nutch</a:t>
            </a:r>
            <a:r>
              <a:rPr lang="zh-CN" altLang="en-US" b="1" dirty="0" smtClean="0">
                <a:solidFill>
                  <a:srgbClr val="3D89BC"/>
                </a:solidFill>
              </a:rPr>
              <a:t>爬虫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32512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3D89BC"/>
                </a:solidFill>
              </a:rPr>
              <a:t>8.1.3</a:t>
            </a:r>
            <a:r>
              <a:rPr lang="zh-CN" altLang="en-US" b="1" dirty="0" smtClean="0">
                <a:solidFill>
                  <a:srgbClr val="3D89BC"/>
                </a:solidFill>
                <a:sym typeface="+mn-ea"/>
              </a:rPr>
              <a:t>案例：招聘网站信息抓取</a:t>
            </a:r>
            <a:endParaRPr lang="zh-CN" altLang="en-US" b="1" dirty="0" smtClean="0">
              <a:solidFill>
                <a:srgbClr val="3D89BC"/>
              </a:solidFill>
              <a:sym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3" name="图片 12" descr="1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452120" y="1791970"/>
            <a:ext cx="5247809" cy="2880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944870" y="2221230"/>
            <a:ext cx="2875915" cy="205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/>
              <a:t>考虑如下场景：现在需要通过调查全国所有公司的规模和分布情况，来评估每个省份的经济实力。我们要做的第一步就是数据的收集工作。可以通过编写爬虫程序，自动进行数据收集工作，</a:t>
            </a:r>
            <a:r>
              <a:rPr lang="zh-CN" altLang="en-US" sz="1600">
                <a:sym typeface="+mn-ea"/>
              </a:rPr>
              <a:t>特别是从招聘网站上的公司介绍页面获取数据</a:t>
            </a:r>
            <a:r>
              <a:rPr lang="zh-CN" altLang="en-US" sz="1600"/>
              <a:t>。</a:t>
            </a:r>
            <a:endParaRPr lang="zh-CN" altLang="en-US" sz="1600"/>
          </a:p>
        </p:txBody>
      </p:sp>
      <p:sp>
        <p:nvSpPr>
          <p:cNvPr id="12" name="文本框 11"/>
          <p:cNvSpPr txBox="1"/>
          <p:nvPr/>
        </p:nvSpPr>
        <p:spPr>
          <a:xfrm>
            <a:off x="2317750" y="4724400"/>
            <a:ext cx="1253490" cy="271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Nutch查询界面</a:t>
            </a:r>
            <a:endParaRPr lang="zh-CN" altLang="en-US" sz="1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任意多边形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8446" y="1801508"/>
            <a:ext cx="2557463" cy="1204913"/>
          </a:xfrm>
          <a:custGeom>
            <a:avLst/>
            <a:gdLst>
              <a:gd name="connsiteX0" fmla="*/ 0 w 2557463"/>
              <a:gd name="connsiteY0" fmla="*/ 0 h 1204913"/>
              <a:gd name="connsiteX1" fmla="*/ 2557463 w 2557463"/>
              <a:gd name="connsiteY1" fmla="*/ 0 h 1204913"/>
              <a:gd name="connsiteX2" fmla="*/ 2557463 w 2557463"/>
              <a:gd name="connsiteY2" fmla="*/ 474994 h 1204913"/>
              <a:gd name="connsiteX3" fmla="*/ 2512989 w 2557463"/>
              <a:gd name="connsiteY3" fmla="*/ 483973 h 1204913"/>
              <a:gd name="connsiteX4" fmla="*/ 2434453 w 2557463"/>
              <a:gd name="connsiteY4" fmla="*/ 602456 h 1204913"/>
              <a:gd name="connsiteX5" fmla="*/ 2512989 w 2557463"/>
              <a:gd name="connsiteY5" fmla="*/ 720939 h 1204913"/>
              <a:gd name="connsiteX6" fmla="*/ 2557463 w 2557463"/>
              <a:gd name="connsiteY6" fmla="*/ 729918 h 1204913"/>
              <a:gd name="connsiteX7" fmla="*/ 2557463 w 2557463"/>
              <a:gd name="connsiteY7" fmla="*/ 1204913 h 1204913"/>
              <a:gd name="connsiteX8" fmla="*/ 0 w 2557463"/>
              <a:gd name="connsiteY8" fmla="*/ 1204913 h 1204913"/>
              <a:gd name="connsiteX9" fmla="*/ 0 w 2557463"/>
              <a:gd name="connsiteY9" fmla="*/ 728160 h 1204913"/>
              <a:gd name="connsiteX10" fmla="*/ 35764 w 2557463"/>
              <a:gd name="connsiteY10" fmla="*/ 720939 h 1204913"/>
              <a:gd name="connsiteX11" fmla="*/ 114300 w 2557463"/>
              <a:gd name="connsiteY11" fmla="*/ 602456 h 1204913"/>
              <a:gd name="connsiteX12" fmla="*/ 35764 w 2557463"/>
              <a:gd name="connsiteY12" fmla="*/ 483973 h 1204913"/>
              <a:gd name="connsiteX13" fmla="*/ 0 w 2557463"/>
              <a:gd name="connsiteY13" fmla="*/ 476753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7463" h="1204913">
                <a:moveTo>
                  <a:pt x="0" y="0"/>
                </a:moveTo>
                <a:lnTo>
                  <a:pt x="2557463" y="0"/>
                </a:lnTo>
                <a:lnTo>
                  <a:pt x="2557463" y="474994"/>
                </a:lnTo>
                <a:lnTo>
                  <a:pt x="2512989" y="483973"/>
                </a:lnTo>
                <a:cubicBezTo>
                  <a:pt x="2466837" y="503494"/>
                  <a:pt x="2434453" y="549193"/>
                  <a:pt x="2434453" y="602456"/>
                </a:cubicBezTo>
                <a:cubicBezTo>
                  <a:pt x="2434453" y="655719"/>
                  <a:pt x="2466837" y="701418"/>
                  <a:pt x="2512989" y="720939"/>
                </a:cubicBezTo>
                <a:lnTo>
                  <a:pt x="2557463" y="729918"/>
                </a:lnTo>
                <a:lnTo>
                  <a:pt x="2557463" y="1204913"/>
                </a:lnTo>
                <a:lnTo>
                  <a:pt x="0" y="1204913"/>
                </a:lnTo>
                <a:lnTo>
                  <a:pt x="0" y="728160"/>
                </a:lnTo>
                <a:lnTo>
                  <a:pt x="35764" y="720939"/>
                </a:lnTo>
                <a:cubicBezTo>
                  <a:pt x="81916" y="701418"/>
                  <a:pt x="114300" y="655719"/>
                  <a:pt x="114300" y="602456"/>
                </a:cubicBezTo>
                <a:cubicBezTo>
                  <a:pt x="114300" y="549193"/>
                  <a:pt x="81916" y="503494"/>
                  <a:pt x="35764" y="483973"/>
                </a:cubicBezTo>
                <a:lnTo>
                  <a:pt x="0" y="4767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sym typeface="Arial" panose="020B0604020202020204" pitchFamily="34" charset="0"/>
              </a:rPr>
              <a:t>1.</a:t>
            </a:r>
            <a:r>
              <a:rPr lang="zh-CN" altLang="en-US" dirty="0">
                <a:solidFill>
                  <a:schemeClr val="bg1"/>
                </a:solidFill>
                <a:sym typeface="Arial" panose="020B0604020202020204" pitchFamily="34" charset="0"/>
              </a:rPr>
              <a:t>采用聚焦爬虫</a:t>
            </a:r>
            <a:endParaRPr lang="zh-CN" alt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93269" y="1801508"/>
            <a:ext cx="2557463" cy="1204913"/>
          </a:xfrm>
          <a:custGeom>
            <a:avLst/>
            <a:gdLst>
              <a:gd name="connsiteX0" fmla="*/ 0 w 2557463"/>
              <a:gd name="connsiteY0" fmla="*/ 0 h 1204913"/>
              <a:gd name="connsiteX1" fmla="*/ 2557463 w 2557463"/>
              <a:gd name="connsiteY1" fmla="*/ 0 h 1204913"/>
              <a:gd name="connsiteX2" fmla="*/ 2557463 w 2557463"/>
              <a:gd name="connsiteY2" fmla="*/ 474994 h 1204913"/>
              <a:gd name="connsiteX3" fmla="*/ 2512989 w 2557463"/>
              <a:gd name="connsiteY3" fmla="*/ 483973 h 1204913"/>
              <a:gd name="connsiteX4" fmla="*/ 2434453 w 2557463"/>
              <a:gd name="connsiteY4" fmla="*/ 602456 h 1204913"/>
              <a:gd name="connsiteX5" fmla="*/ 2512989 w 2557463"/>
              <a:gd name="connsiteY5" fmla="*/ 720939 h 1204913"/>
              <a:gd name="connsiteX6" fmla="*/ 2557463 w 2557463"/>
              <a:gd name="connsiteY6" fmla="*/ 729918 h 1204913"/>
              <a:gd name="connsiteX7" fmla="*/ 2557463 w 2557463"/>
              <a:gd name="connsiteY7" fmla="*/ 1204913 h 1204913"/>
              <a:gd name="connsiteX8" fmla="*/ 0 w 2557463"/>
              <a:gd name="connsiteY8" fmla="*/ 1204913 h 1204913"/>
              <a:gd name="connsiteX9" fmla="*/ 0 w 2557463"/>
              <a:gd name="connsiteY9" fmla="*/ 728160 h 1204913"/>
              <a:gd name="connsiteX10" fmla="*/ 35764 w 2557463"/>
              <a:gd name="connsiteY10" fmla="*/ 720939 h 1204913"/>
              <a:gd name="connsiteX11" fmla="*/ 114300 w 2557463"/>
              <a:gd name="connsiteY11" fmla="*/ 602456 h 1204913"/>
              <a:gd name="connsiteX12" fmla="*/ 35764 w 2557463"/>
              <a:gd name="connsiteY12" fmla="*/ 483973 h 1204913"/>
              <a:gd name="connsiteX13" fmla="*/ 0 w 2557463"/>
              <a:gd name="connsiteY13" fmla="*/ 476753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7463" h="1204913">
                <a:moveTo>
                  <a:pt x="0" y="0"/>
                </a:moveTo>
                <a:lnTo>
                  <a:pt x="2557463" y="0"/>
                </a:lnTo>
                <a:lnTo>
                  <a:pt x="2557463" y="474994"/>
                </a:lnTo>
                <a:lnTo>
                  <a:pt x="2512989" y="483973"/>
                </a:lnTo>
                <a:cubicBezTo>
                  <a:pt x="2466837" y="503494"/>
                  <a:pt x="2434453" y="549193"/>
                  <a:pt x="2434453" y="602456"/>
                </a:cubicBezTo>
                <a:cubicBezTo>
                  <a:pt x="2434453" y="655719"/>
                  <a:pt x="2466837" y="701418"/>
                  <a:pt x="2512989" y="720939"/>
                </a:cubicBezTo>
                <a:lnTo>
                  <a:pt x="2557463" y="729918"/>
                </a:lnTo>
                <a:lnTo>
                  <a:pt x="2557463" y="1204913"/>
                </a:lnTo>
                <a:lnTo>
                  <a:pt x="0" y="1204913"/>
                </a:lnTo>
                <a:lnTo>
                  <a:pt x="0" y="728160"/>
                </a:lnTo>
                <a:lnTo>
                  <a:pt x="35764" y="720939"/>
                </a:lnTo>
                <a:cubicBezTo>
                  <a:pt x="81916" y="701418"/>
                  <a:pt x="114300" y="655719"/>
                  <a:pt x="114300" y="602456"/>
                </a:cubicBezTo>
                <a:cubicBezTo>
                  <a:pt x="114300" y="549193"/>
                  <a:pt x="81916" y="503494"/>
                  <a:pt x="35764" y="483973"/>
                </a:cubicBezTo>
                <a:lnTo>
                  <a:pt x="0" y="47675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sym typeface="Arial" panose="020B0604020202020204" pitchFamily="34" charset="0"/>
              </a:rPr>
              <a:t>2.</a:t>
            </a:r>
            <a:r>
              <a:rPr lang="zh-CN" altLang="en-US" dirty="0">
                <a:solidFill>
                  <a:schemeClr val="bg1"/>
                </a:solidFill>
                <a:sym typeface="Arial" panose="020B0604020202020204" pitchFamily="34" charset="0"/>
              </a:rPr>
              <a:t>生成</a:t>
            </a:r>
            <a:r>
              <a:rPr dirty="0">
                <a:solidFill>
                  <a:schemeClr val="bg1"/>
                </a:solidFill>
                <a:sym typeface="Arial" panose="020B0604020202020204" pitchFamily="34" charset="0"/>
              </a:rPr>
              <a:t>“种子”</a:t>
            </a:r>
            <a:endParaRPr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58092" y="1801508"/>
            <a:ext cx="2557463" cy="1204913"/>
          </a:xfrm>
          <a:custGeom>
            <a:avLst/>
            <a:gdLst>
              <a:gd name="connsiteX0" fmla="*/ 0 w 2557463"/>
              <a:gd name="connsiteY0" fmla="*/ 0 h 1204913"/>
              <a:gd name="connsiteX1" fmla="*/ 2557463 w 2557463"/>
              <a:gd name="connsiteY1" fmla="*/ 0 h 1204913"/>
              <a:gd name="connsiteX2" fmla="*/ 2557463 w 2557463"/>
              <a:gd name="connsiteY2" fmla="*/ 474994 h 1204913"/>
              <a:gd name="connsiteX3" fmla="*/ 2512989 w 2557463"/>
              <a:gd name="connsiteY3" fmla="*/ 483973 h 1204913"/>
              <a:gd name="connsiteX4" fmla="*/ 2434453 w 2557463"/>
              <a:gd name="connsiteY4" fmla="*/ 602456 h 1204913"/>
              <a:gd name="connsiteX5" fmla="*/ 2512989 w 2557463"/>
              <a:gd name="connsiteY5" fmla="*/ 720939 h 1204913"/>
              <a:gd name="connsiteX6" fmla="*/ 2557463 w 2557463"/>
              <a:gd name="connsiteY6" fmla="*/ 729918 h 1204913"/>
              <a:gd name="connsiteX7" fmla="*/ 2557463 w 2557463"/>
              <a:gd name="connsiteY7" fmla="*/ 1204913 h 1204913"/>
              <a:gd name="connsiteX8" fmla="*/ 0 w 2557463"/>
              <a:gd name="connsiteY8" fmla="*/ 1204913 h 1204913"/>
              <a:gd name="connsiteX9" fmla="*/ 0 w 2557463"/>
              <a:gd name="connsiteY9" fmla="*/ 728160 h 1204913"/>
              <a:gd name="connsiteX10" fmla="*/ 35764 w 2557463"/>
              <a:gd name="connsiteY10" fmla="*/ 720939 h 1204913"/>
              <a:gd name="connsiteX11" fmla="*/ 114300 w 2557463"/>
              <a:gd name="connsiteY11" fmla="*/ 602456 h 1204913"/>
              <a:gd name="connsiteX12" fmla="*/ 35764 w 2557463"/>
              <a:gd name="connsiteY12" fmla="*/ 483973 h 1204913"/>
              <a:gd name="connsiteX13" fmla="*/ 0 w 2557463"/>
              <a:gd name="connsiteY13" fmla="*/ 476753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7463" h="1204913">
                <a:moveTo>
                  <a:pt x="0" y="0"/>
                </a:moveTo>
                <a:lnTo>
                  <a:pt x="2557463" y="0"/>
                </a:lnTo>
                <a:lnTo>
                  <a:pt x="2557463" y="474994"/>
                </a:lnTo>
                <a:lnTo>
                  <a:pt x="2512989" y="483973"/>
                </a:lnTo>
                <a:cubicBezTo>
                  <a:pt x="2466837" y="503494"/>
                  <a:pt x="2434453" y="549193"/>
                  <a:pt x="2434453" y="602456"/>
                </a:cubicBezTo>
                <a:cubicBezTo>
                  <a:pt x="2434453" y="655719"/>
                  <a:pt x="2466837" y="701418"/>
                  <a:pt x="2512989" y="720939"/>
                </a:cubicBezTo>
                <a:lnTo>
                  <a:pt x="2557463" y="729918"/>
                </a:lnTo>
                <a:lnTo>
                  <a:pt x="2557463" y="1204913"/>
                </a:lnTo>
                <a:lnTo>
                  <a:pt x="0" y="1204913"/>
                </a:lnTo>
                <a:lnTo>
                  <a:pt x="0" y="728160"/>
                </a:lnTo>
                <a:lnTo>
                  <a:pt x="35764" y="720939"/>
                </a:lnTo>
                <a:cubicBezTo>
                  <a:pt x="81916" y="701418"/>
                  <a:pt x="114300" y="655719"/>
                  <a:pt x="114300" y="602456"/>
                </a:cubicBezTo>
                <a:cubicBezTo>
                  <a:pt x="114300" y="549193"/>
                  <a:pt x="81916" y="503494"/>
                  <a:pt x="35764" y="483973"/>
                </a:cubicBezTo>
                <a:lnTo>
                  <a:pt x="0" y="4767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sym typeface="Arial" panose="020B0604020202020204" pitchFamily="34" charset="0"/>
              </a:rPr>
              <a:t>3.依次打开每一个URL，得到页面HTML</a:t>
            </a:r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60857" y="3482262"/>
            <a:ext cx="2557463" cy="1204913"/>
          </a:xfrm>
          <a:custGeom>
            <a:avLst/>
            <a:gdLst>
              <a:gd name="connsiteX0" fmla="*/ 0 w 2557463"/>
              <a:gd name="connsiteY0" fmla="*/ 0 h 1204913"/>
              <a:gd name="connsiteX1" fmla="*/ 2557463 w 2557463"/>
              <a:gd name="connsiteY1" fmla="*/ 0 h 1204913"/>
              <a:gd name="connsiteX2" fmla="*/ 2557463 w 2557463"/>
              <a:gd name="connsiteY2" fmla="*/ 474994 h 1204913"/>
              <a:gd name="connsiteX3" fmla="*/ 2512989 w 2557463"/>
              <a:gd name="connsiteY3" fmla="*/ 483973 h 1204913"/>
              <a:gd name="connsiteX4" fmla="*/ 2434453 w 2557463"/>
              <a:gd name="connsiteY4" fmla="*/ 602456 h 1204913"/>
              <a:gd name="connsiteX5" fmla="*/ 2512989 w 2557463"/>
              <a:gd name="connsiteY5" fmla="*/ 720939 h 1204913"/>
              <a:gd name="connsiteX6" fmla="*/ 2557463 w 2557463"/>
              <a:gd name="connsiteY6" fmla="*/ 729918 h 1204913"/>
              <a:gd name="connsiteX7" fmla="*/ 2557463 w 2557463"/>
              <a:gd name="connsiteY7" fmla="*/ 1204913 h 1204913"/>
              <a:gd name="connsiteX8" fmla="*/ 0 w 2557463"/>
              <a:gd name="connsiteY8" fmla="*/ 1204913 h 1204913"/>
              <a:gd name="connsiteX9" fmla="*/ 0 w 2557463"/>
              <a:gd name="connsiteY9" fmla="*/ 728160 h 1204913"/>
              <a:gd name="connsiteX10" fmla="*/ 35764 w 2557463"/>
              <a:gd name="connsiteY10" fmla="*/ 720939 h 1204913"/>
              <a:gd name="connsiteX11" fmla="*/ 114300 w 2557463"/>
              <a:gd name="connsiteY11" fmla="*/ 602456 h 1204913"/>
              <a:gd name="connsiteX12" fmla="*/ 35764 w 2557463"/>
              <a:gd name="connsiteY12" fmla="*/ 483973 h 1204913"/>
              <a:gd name="connsiteX13" fmla="*/ 0 w 2557463"/>
              <a:gd name="connsiteY13" fmla="*/ 476753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7463" h="1204913">
                <a:moveTo>
                  <a:pt x="0" y="0"/>
                </a:moveTo>
                <a:lnTo>
                  <a:pt x="2557463" y="0"/>
                </a:lnTo>
                <a:lnTo>
                  <a:pt x="2557463" y="474994"/>
                </a:lnTo>
                <a:lnTo>
                  <a:pt x="2512989" y="483973"/>
                </a:lnTo>
                <a:cubicBezTo>
                  <a:pt x="2466837" y="503494"/>
                  <a:pt x="2434453" y="549193"/>
                  <a:pt x="2434453" y="602456"/>
                </a:cubicBezTo>
                <a:cubicBezTo>
                  <a:pt x="2434453" y="655719"/>
                  <a:pt x="2466837" y="701418"/>
                  <a:pt x="2512989" y="720939"/>
                </a:cubicBezTo>
                <a:lnTo>
                  <a:pt x="2557463" y="729918"/>
                </a:lnTo>
                <a:lnTo>
                  <a:pt x="2557463" y="1204913"/>
                </a:lnTo>
                <a:lnTo>
                  <a:pt x="0" y="1204913"/>
                </a:lnTo>
                <a:lnTo>
                  <a:pt x="0" y="728160"/>
                </a:lnTo>
                <a:lnTo>
                  <a:pt x="35764" y="720939"/>
                </a:lnTo>
                <a:cubicBezTo>
                  <a:pt x="81916" y="701418"/>
                  <a:pt x="114300" y="655719"/>
                  <a:pt x="114300" y="602456"/>
                </a:cubicBezTo>
                <a:cubicBezTo>
                  <a:pt x="114300" y="549193"/>
                  <a:pt x="81916" y="503494"/>
                  <a:pt x="35764" y="483973"/>
                </a:cubicBezTo>
                <a:lnTo>
                  <a:pt x="0" y="476753"/>
                </a:lnTo>
                <a:close/>
              </a:path>
            </a:pathLst>
          </a:custGeom>
          <a:solidFill>
            <a:srgbClr val="3D89BC"/>
          </a:solidFill>
          <a:ln>
            <a:solidFill>
              <a:srgbClr val="3D89BC"/>
            </a:solidFill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sym typeface="Arial" panose="020B0604020202020204" pitchFamily="34" charset="0"/>
              </a:rPr>
              <a:t>4.对HTML进行解析，提取需要的信息</a:t>
            </a:r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25680" y="3482262"/>
            <a:ext cx="2557463" cy="1204913"/>
          </a:xfrm>
          <a:custGeom>
            <a:avLst/>
            <a:gdLst>
              <a:gd name="connsiteX0" fmla="*/ 0 w 2557463"/>
              <a:gd name="connsiteY0" fmla="*/ 0 h 1204913"/>
              <a:gd name="connsiteX1" fmla="*/ 2557463 w 2557463"/>
              <a:gd name="connsiteY1" fmla="*/ 0 h 1204913"/>
              <a:gd name="connsiteX2" fmla="*/ 2557463 w 2557463"/>
              <a:gd name="connsiteY2" fmla="*/ 474994 h 1204913"/>
              <a:gd name="connsiteX3" fmla="*/ 2512989 w 2557463"/>
              <a:gd name="connsiteY3" fmla="*/ 483973 h 1204913"/>
              <a:gd name="connsiteX4" fmla="*/ 2434453 w 2557463"/>
              <a:gd name="connsiteY4" fmla="*/ 602456 h 1204913"/>
              <a:gd name="connsiteX5" fmla="*/ 2512989 w 2557463"/>
              <a:gd name="connsiteY5" fmla="*/ 720939 h 1204913"/>
              <a:gd name="connsiteX6" fmla="*/ 2557463 w 2557463"/>
              <a:gd name="connsiteY6" fmla="*/ 729918 h 1204913"/>
              <a:gd name="connsiteX7" fmla="*/ 2557463 w 2557463"/>
              <a:gd name="connsiteY7" fmla="*/ 1204913 h 1204913"/>
              <a:gd name="connsiteX8" fmla="*/ 0 w 2557463"/>
              <a:gd name="connsiteY8" fmla="*/ 1204913 h 1204913"/>
              <a:gd name="connsiteX9" fmla="*/ 0 w 2557463"/>
              <a:gd name="connsiteY9" fmla="*/ 728160 h 1204913"/>
              <a:gd name="connsiteX10" fmla="*/ 35764 w 2557463"/>
              <a:gd name="connsiteY10" fmla="*/ 720939 h 1204913"/>
              <a:gd name="connsiteX11" fmla="*/ 114300 w 2557463"/>
              <a:gd name="connsiteY11" fmla="*/ 602456 h 1204913"/>
              <a:gd name="connsiteX12" fmla="*/ 35764 w 2557463"/>
              <a:gd name="connsiteY12" fmla="*/ 483973 h 1204913"/>
              <a:gd name="connsiteX13" fmla="*/ 0 w 2557463"/>
              <a:gd name="connsiteY13" fmla="*/ 476753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7463" h="1204913">
                <a:moveTo>
                  <a:pt x="0" y="0"/>
                </a:moveTo>
                <a:lnTo>
                  <a:pt x="2557463" y="0"/>
                </a:lnTo>
                <a:lnTo>
                  <a:pt x="2557463" y="474994"/>
                </a:lnTo>
                <a:lnTo>
                  <a:pt x="2512989" y="483973"/>
                </a:lnTo>
                <a:cubicBezTo>
                  <a:pt x="2466837" y="503494"/>
                  <a:pt x="2434453" y="549193"/>
                  <a:pt x="2434453" y="602456"/>
                </a:cubicBezTo>
                <a:cubicBezTo>
                  <a:pt x="2434453" y="655719"/>
                  <a:pt x="2466837" y="701418"/>
                  <a:pt x="2512989" y="720939"/>
                </a:cubicBezTo>
                <a:lnTo>
                  <a:pt x="2557463" y="729918"/>
                </a:lnTo>
                <a:lnTo>
                  <a:pt x="2557463" y="1204913"/>
                </a:lnTo>
                <a:lnTo>
                  <a:pt x="0" y="1204913"/>
                </a:lnTo>
                <a:lnTo>
                  <a:pt x="0" y="728160"/>
                </a:lnTo>
                <a:lnTo>
                  <a:pt x="35764" y="720939"/>
                </a:lnTo>
                <a:cubicBezTo>
                  <a:pt x="81916" y="701418"/>
                  <a:pt x="114300" y="655719"/>
                  <a:pt x="114300" y="602456"/>
                </a:cubicBezTo>
                <a:cubicBezTo>
                  <a:pt x="114300" y="549193"/>
                  <a:pt x="81916" y="503494"/>
                  <a:pt x="35764" y="483973"/>
                </a:cubicBezTo>
                <a:lnTo>
                  <a:pt x="0" y="47675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sym typeface="Arial" panose="020B0604020202020204" pitchFamily="34" charset="0"/>
              </a:rPr>
              <a:t>5.</a:t>
            </a:r>
            <a:r>
              <a:rPr lang="zh-CN" altLang="en-US" dirty="0">
                <a:solidFill>
                  <a:schemeClr val="bg1"/>
                </a:solidFill>
                <a:sym typeface="Arial" panose="020B0604020202020204" pitchFamily="34" charset="0"/>
              </a:rPr>
              <a:t>使用多线程</a:t>
            </a:r>
            <a:endParaRPr lang="zh-CN" alt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682625" y="5049520"/>
            <a:ext cx="7886065" cy="40005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使用Python实现简单的聚焦爬虫来完成这项任务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16" name="文本框 40"/>
          <p:cNvSpPr txBox="1"/>
          <p:nvPr/>
        </p:nvSpPr>
        <p:spPr>
          <a:xfrm>
            <a:off x="399253" y="824865"/>
            <a:ext cx="32512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b="1" dirty="0" smtClean="0">
                <a:solidFill>
                  <a:srgbClr val="3D89BC"/>
                </a:solidFill>
              </a:rPr>
              <a:t>8.1.3</a:t>
            </a:r>
            <a:r>
              <a:rPr lang="zh-CN" altLang="en-US" b="1" dirty="0" smtClean="0">
                <a:solidFill>
                  <a:srgbClr val="3D89BC"/>
                </a:solidFill>
                <a:sym typeface="+mn-ea"/>
              </a:rPr>
              <a:t>案例：招聘网站信息抓取</a:t>
            </a:r>
            <a:endParaRPr lang="zh-CN" altLang="en-US" b="1" dirty="0" smtClean="0">
              <a:solidFill>
                <a:srgbClr val="3D89BC"/>
              </a:solidFill>
              <a:sym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27940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3D89BC"/>
                </a:solidFill>
              </a:rPr>
              <a:t>8.1.4</a:t>
            </a:r>
            <a:r>
              <a:rPr lang="zh-CN" altLang="en-US" b="1" dirty="0" smtClean="0">
                <a:solidFill>
                  <a:srgbClr val="3D89BC"/>
                </a:solidFill>
              </a:rPr>
              <a:t>案例：舆情信息汇聚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12" name="对象 11"/>
          <p:cNvGraphicFramePr/>
          <p:nvPr/>
        </p:nvGraphicFramePr>
        <p:xfrm>
          <a:off x="1958975" y="1402715"/>
          <a:ext cx="5225415" cy="229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" r:id="rId3" imgW="4086225" imgH="2298065" progId="Word.Document.12">
                  <p:embed/>
                </p:oleObj>
              </mc:Choice>
              <mc:Fallback>
                <p:oleObj name="" r:id="rId3" imgW="4086225" imgH="2298065" progId="Word.Document.12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4">
                        <a:lum bright="-6000"/>
                      </a:blip>
                    </p:blipFill>
                    <p:spPr>
                      <a:xfrm>
                        <a:off x="1958975" y="1402715"/>
                        <a:ext cx="5225415" cy="2298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42595" y="3896360"/>
            <a:ext cx="816610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/>
              <a:t>通常情况下，网络舆情监控系统由采集层（舆情采集模块）、分析层和呈现层（分析浏览模块）实现。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442595" y="4555490"/>
            <a:ext cx="81661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/>
              <a:t>可通过网络信息自动抓取等技术手段，便捷、高效地获取与自己相关的网络舆情，不仅信息保真，而且覆盖全面。通过网络舆情监控系统最终形成专题简报、专题追踪、舆情简报等，为全面掌握网络舆情动态，正确引导舆情动向，提供了可靠、有力的数据分析依据。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3768090" y="3700780"/>
            <a:ext cx="1428115" cy="271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舆情监控系统架构</a:t>
            </a:r>
            <a:endParaRPr lang="zh-CN" altLang="en-US" sz="1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13" name="对象 12"/>
          <p:cNvGraphicFramePr/>
          <p:nvPr/>
        </p:nvGraphicFramePr>
        <p:xfrm>
          <a:off x="1005840" y="1438275"/>
          <a:ext cx="5225415" cy="140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3" imgW="2867025" imgH="1402080" progId="Word.Document.12">
                  <p:embed/>
                </p:oleObj>
              </mc:Choice>
              <mc:Fallback>
                <p:oleObj name="" r:id="rId3" imgW="2867025" imgH="1402080" progId="Word.Document.12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4">
                        <a:grayscl/>
                      </a:blip>
                    </p:blipFill>
                    <p:spPr>
                      <a:xfrm>
                        <a:off x="1005840" y="1438275"/>
                        <a:ext cx="5225415" cy="140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1005840" y="3051810"/>
          <a:ext cx="5225415" cy="138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5" imgW="2856865" imgH="1382395" progId="Word.Document.12">
                  <p:embed/>
                </p:oleObj>
              </mc:Choice>
              <mc:Fallback>
                <p:oleObj name="" r:id="rId5" imgW="2856865" imgH="1382395" progId="Word.Document.12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6">
                        <a:grayscl/>
                      </a:blip>
                    </p:blipFill>
                    <p:spPr>
                      <a:xfrm>
                        <a:off x="1005840" y="3051810"/>
                        <a:ext cx="5225415" cy="1381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1005840" y="4644390"/>
          <a:ext cx="5225415" cy="1268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7" imgW="2809875" imgH="1269365" progId="Word.Document.12">
                  <p:embed/>
                </p:oleObj>
              </mc:Choice>
              <mc:Fallback>
                <p:oleObj name="" r:id="rId7" imgW="2809875" imgH="1269365" progId="Word.Document.12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8">
                        <a:grayscl/>
                      </a:blip>
                    </p:blipFill>
                    <p:spPr>
                      <a:xfrm>
                        <a:off x="1005840" y="4644390"/>
                        <a:ext cx="5225415" cy="1268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6231255" y="1809750"/>
            <a:ext cx="1790065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抓取河南大学新闻网新闻主题</a:t>
            </a:r>
            <a:endParaRPr lang="zh-CN" altLang="en-US" sz="1600"/>
          </a:p>
        </p:txBody>
      </p:sp>
      <p:sp>
        <p:nvSpPr>
          <p:cNvPr id="21" name="文本框 20"/>
          <p:cNvSpPr txBox="1"/>
          <p:nvPr/>
        </p:nvSpPr>
        <p:spPr>
          <a:xfrm>
            <a:off x="6231255" y="3413125"/>
            <a:ext cx="1790065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河南大学新闻网页关键信息提取</a:t>
            </a:r>
            <a:endParaRPr lang="zh-CN" altLang="en-US" sz="1600"/>
          </a:p>
        </p:txBody>
      </p:sp>
      <p:sp>
        <p:nvSpPr>
          <p:cNvPr id="22" name="文本框 21"/>
          <p:cNvSpPr txBox="1"/>
          <p:nvPr/>
        </p:nvSpPr>
        <p:spPr>
          <a:xfrm>
            <a:off x="6231255" y="4949190"/>
            <a:ext cx="1790065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河南大学新闻网页关键字检索</a:t>
            </a:r>
            <a:endParaRPr lang="zh-CN" altLang="en-US" sz="1600"/>
          </a:p>
        </p:txBody>
      </p:sp>
      <p:sp>
        <p:nvSpPr>
          <p:cNvPr id="11" name="文本框 40"/>
          <p:cNvSpPr txBox="1"/>
          <p:nvPr/>
        </p:nvSpPr>
        <p:spPr>
          <a:xfrm>
            <a:off x="399253" y="833120"/>
            <a:ext cx="27940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b="1" dirty="0" smtClean="0">
                <a:solidFill>
                  <a:srgbClr val="3D89BC"/>
                </a:solidFill>
              </a:rPr>
              <a:t>8.1.4</a:t>
            </a:r>
            <a:r>
              <a:rPr lang="zh-CN" altLang="en-US" b="1" dirty="0" smtClean="0">
                <a:solidFill>
                  <a:srgbClr val="3D89BC"/>
                </a:solidFill>
              </a:rPr>
              <a:t>案例：舆情信息汇聚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12206" y="1169836"/>
              <a:ext cx="2119582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第八章　互联网大数据处理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47190" y="2152650"/>
            <a:ext cx="5707380" cy="2404110"/>
            <a:chOff x="2717" y="4033"/>
            <a:chExt cx="8988" cy="3786"/>
          </a:xfrm>
        </p:grpSpPr>
        <p:grpSp>
          <p:nvGrpSpPr>
            <p:cNvPr id="67" name="组合 66"/>
            <p:cNvGrpSpPr/>
            <p:nvPr/>
          </p:nvGrpSpPr>
          <p:grpSpPr>
            <a:xfrm>
              <a:off x="2717" y="4033"/>
              <a:ext cx="8966" cy="751"/>
              <a:chOff x="1807265" y="2462595"/>
              <a:chExt cx="5693399" cy="410086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465" y="2462595"/>
                <a:ext cx="3730618" cy="132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8.1</a:t>
                </a:r>
                <a:r>
                  <a:rPr lang="zh-CN" altLang="en-US" sz="2400" spc="22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互联网信息抓取</a:t>
                </a:r>
                <a:endParaRPr lang="zh-CN" altLang="en-US" sz="2400" spc="22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717" y="5039"/>
              <a:ext cx="8966" cy="722"/>
              <a:chOff x="1807265" y="2935089"/>
              <a:chExt cx="5693399" cy="39420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560" y="2946009"/>
                <a:ext cx="2634610" cy="12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8.2</a:t>
                </a:r>
                <a:r>
                  <a:rPr lang="zh-CN" altLang="en-US" sz="2400" spc="225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文本分词</a:t>
                </a:r>
                <a:endParaRPr lang="zh-CN" altLang="en-US" sz="24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2739" y="6065"/>
              <a:ext cx="8966" cy="781"/>
              <a:chOff x="1821235" y="3400693"/>
              <a:chExt cx="5693399" cy="426413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2123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560" y="3411613"/>
                <a:ext cx="2555870" cy="415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8.3</a:t>
                </a:r>
                <a:r>
                  <a:rPr lang="zh-CN" altLang="en-US" sz="24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倒排索引</a:t>
                </a:r>
                <a:endParaRPr lang="zh-CN" altLang="en-US" sz="24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2739" y="7058"/>
              <a:ext cx="8966" cy="761"/>
              <a:chOff x="1821063" y="3615174"/>
              <a:chExt cx="5693399" cy="416011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821063" y="3619492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90278" y="3615174"/>
                <a:ext cx="3212459" cy="416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4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8.4   </a:t>
                </a:r>
                <a:r>
                  <a:rPr lang="zh-CN" altLang="en-US" sz="24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网页排序算法</a:t>
                </a:r>
                <a:endParaRPr lang="zh-CN" altLang="en-US" sz="24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569468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全国高校标准教材</a:t>
            </a:r>
            <a:r>
              <a:rPr lang="en-US" altLang="zh-CN" sz="1400" dirty="0" smtClean="0">
                <a:solidFill>
                  <a:schemeClr val="bg1"/>
                </a:solidFill>
              </a:rPr>
              <a:t>《</a:t>
            </a:r>
            <a:r>
              <a:rPr lang="zh-CN" altLang="en-US" sz="1400" dirty="0" smtClean="0">
                <a:solidFill>
                  <a:schemeClr val="bg1"/>
                </a:solidFill>
              </a:rPr>
              <a:t>云计算</a:t>
            </a:r>
            <a:r>
              <a:rPr lang="en-US" altLang="zh-CN" sz="1400" dirty="0" smtClean="0">
                <a:solidFill>
                  <a:schemeClr val="bg1"/>
                </a:solidFill>
              </a:rPr>
              <a:t>》</a:t>
            </a:r>
            <a:r>
              <a:rPr lang="zh-CN" altLang="en-US" sz="1400" dirty="0" smtClean="0">
                <a:solidFill>
                  <a:schemeClr val="bg1"/>
                </a:solidFill>
              </a:rPr>
              <a:t>姊妹篇，剖析大数据核心技术和实战应用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45791"/>
            <a:ext cx="76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4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5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647190" y="4723701"/>
            <a:ext cx="569341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5" name="圆角矩形 14"/>
          <p:cNvSpPr/>
          <p:nvPr/>
        </p:nvSpPr>
        <p:spPr>
          <a:xfrm>
            <a:off x="1647190" y="5359336"/>
            <a:ext cx="569341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1721485" y="4747895"/>
            <a:ext cx="306197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8.5</a:t>
            </a:r>
            <a:r>
              <a:rPr lang="zh-CN" altLang="en-US" sz="24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历史信息检索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20850" y="5383530"/>
            <a:ext cx="220599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8.2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文本分词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11938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8.2.1</a:t>
            </a:r>
            <a:r>
              <a:rPr lang="zh-CN" altLang="en-US" b="1" dirty="0" smtClean="0">
                <a:solidFill>
                  <a:srgbClr val="3D89BC"/>
                </a:solidFill>
              </a:rPr>
              <a:t>概述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525392" y="1573530"/>
            <a:ext cx="7620635" cy="1837055"/>
            <a:chOff x="2031316" y="2463800"/>
            <a:chExt cx="10160847" cy="2449407"/>
          </a:xfrm>
        </p:grpSpPr>
        <p:sp>
          <p:nvSpPr>
            <p:cNvPr id="12" name="矩形 11"/>
            <p:cNvSpPr/>
            <p:nvPr/>
          </p:nvSpPr>
          <p:spPr>
            <a:xfrm>
              <a:off x="2031316" y="2463800"/>
              <a:ext cx="10160847" cy="244856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479116" y="2597487"/>
              <a:ext cx="8712884" cy="207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225" dirty="0">
                  <a:solidFill>
                    <a:prstClr val="white"/>
                  </a:solidFill>
                </a:rPr>
                <a:t>文本分词是将字符串文本划分为有意义的单位的过程，如词语、句子或主题。</a:t>
              </a:r>
              <a:endParaRPr lang="zh-CN" altLang="en-US" sz="1600" spc="225" dirty="0">
                <a:solidFill>
                  <a:prstClr val="white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spc="225" dirty="0">
                  <a:solidFill>
                    <a:prstClr val="white"/>
                  </a:solidFill>
                </a:rPr>
                <a:t>中文分词也叫作切分，是将中文文本分割成若干个独立、有意义的基本单位的过程。</a:t>
              </a:r>
              <a:endParaRPr lang="zh-CN" altLang="en-US" sz="1600" spc="225" dirty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031316" y="2463800"/>
              <a:ext cx="1155700" cy="2449407"/>
            </a:xfrm>
            <a:prstGeom prst="rect">
              <a:avLst/>
            </a:prstGeom>
            <a:solidFill>
              <a:srgbClr val="3D89BC"/>
            </a:solidFill>
            <a:ln>
              <a:solidFill>
                <a:srgbClr val="3D89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86000" y="3006635"/>
              <a:ext cx="650240" cy="11319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500" dirty="0">
                  <a:solidFill>
                    <a:prstClr val="white"/>
                  </a:solidFill>
                </a:rPr>
                <a:t>定</a:t>
              </a:r>
              <a:endParaRPr lang="en-US" altLang="zh-CN" sz="2400" b="1" kern="500" dirty="0">
                <a:solidFill>
                  <a:prstClr val="white"/>
                </a:solidFill>
              </a:endParaRPr>
            </a:p>
            <a:p>
              <a:pPr algn="ctr"/>
              <a:r>
                <a:rPr lang="zh-CN" altLang="en-US" sz="2400" b="1" kern="500" dirty="0">
                  <a:solidFill>
                    <a:prstClr val="white"/>
                  </a:solidFill>
                </a:rPr>
                <a:t>义</a:t>
              </a:r>
              <a:endParaRPr lang="zh-CN" altLang="en-US" sz="24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19" name="图片 18" descr="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957195" y="4133850"/>
            <a:ext cx="5825163" cy="7200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42595" y="3801745"/>
            <a:ext cx="2514600" cy="181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/>
              <a:t>分词算法基本的工作原理是根据输入的字符串文本进行分词处理、过滤处理，输出分词后的结果，包括英文单词、中文单词及数字串等一系列切分好的字符串。</a:t>
            </a:r>
            <a:endParaRPr lang="zh-CN" altLang="en-US" sz="1600"/>
          </a:p>
        </p:txBody>
      </p:sp>
      <p:sp>
        <p:nvSpPr>
          <p:cNvPr id="22" name="文本框 21"/>
          <p:cNvSpPr txBox="1"/>
          <p:nvPr/>
        </p:nvSpPr>
        <p:spPr>
          <a:xfrm>
            <a:off x="5450205" y="4871720"/>
            <a:ext cx="881380" cy="271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/>
              <a:t>分词原理图</a:t>
            </a:r>
            <a:endParaRPr lang="zh-CN" altLang="en-US" sz="11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8.2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文本分词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420852" y="2213848"/>
            <a:ext cx="530489" cy="94469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20852" y="3354166"/>
            <a:ext cx="530489" cy="97790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0852" y="4512715"/>
            <a:ext cx="530489" cy="948285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21010" y="2213848"/>
            <a:ext cx="7609184" cy="3848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基于字符串匹配的分词方法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21009" y="2602299"/>
            <a:ext cx="7704979" cy="59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它是将待处理的中文字符串与一个“尽可能全面”的词典中的词条按照一定的规则进行匹配，若某字符串存在于词典中，则认为该字符串匹配成功。</a:t>
            </a:r>
            <a:endParaRPr lang="zh-CN" altLang="zh-CN" sz="1600" dirty="0"/>
          </a:p>
        </p:txBody>
      </p:sp>
      <p:sp>
        <p:nvSpPr>
          <p:cNvPr id="30" name="矩形 29"/>
          <p:cNvSpPr/>
          <p:nvPr/>
        </p:nvSpPr>
        <p:spPr>
          <a:xfrm>
            <a:off x="1021010" y="3354166"/>
            <a:ext cx="7609184" cy="3848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基于统计的分词方法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21009" y="3786231"/>
            <a:ext cx="7704979" cy="59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由于词是特定的字组合方式，那么在上下文中，相邻的单字共同出现的频率越高，则在该种字组合方式下就越有可能是构成了一个词。</a:t>
            </a:r>
            <a:endParaRPr lang="zh-CN" altLang="zh-CN" sz="1600" dirty="0"/>
          </a:p>
        </p:txBody>
      </p:sp>
      <p:sp>
        <p:nvSpPr>
          <p:cNvPr id="32" name="矩形 31"/>
          <p:cNvSpPr/>
          <p:nvPr/>
        </p:nvSpPr>
        <p:spPr>
          <a:xfrm>
            <a:off x="1021010" y="4512715"/>
            <a:ext cx="7609184" cy="3848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基于理解的分词方法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21009" y="4947661"/>
            <a:ext cx="7861734" cy="59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该方法通过语义信息和语句信息来解决歧义分词问题，并且在分词的同时进行语义和句法分析。</a:t>
            </a:r>
            <a:endParaRPr lang="zh-CN" altLang="zh-CN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2120" y="1523365"/>
            <a:ext cx="421005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3D89BC"/>
                </a:solidFill>
              </a:rPr>
              <a:t>现有的中文分词算法可以分为以下3类：</a:t>
            </a:r>
            <a:endParaRPr lang="zh-CN" altLang="en-US" b="1">
              <a:solidFill>
                <a:srgbClr val="3D89BC"/>
              </a:solidFill>
            </a:endParaRPr>
          </a:p>
        </p:txBody>
      </p:sp>
      <p:sp>
        <p:nvSpPr>
          <p:cNvPr id="12" name="文本框 40"/>
          <p:cNvSpPr txBox="1"/>
          <p:nvPr/>
        </p:nvSpPr>
        <p:spPr>
          <a:xfrm>
            <a:off x="399253" y="833120"/>
            <a:ext cx="11938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8.2.1</a:t>
            </a:r>
            <a:r>
              <a:rPr lang="zh-CN" altLang="en-US" b="1" dirty="0" smtClean="0">
                <a:solidFill>
                  <a:srgbClr val="3D89BC"/>
                </a:solidFill>
              </a:rPr>
              <a:t>概述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8.2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文本分词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16" name="表格 15"/>
          <p:cNvGraphicFramePr/>
          <p:nvPr/>
        </p:nvGraphicFramePr>
        <p:xfrm>
          <a:off x="1372870" y="1650365"/>
          <a:ext cx="6400165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565"/>
                <a:gridCol w="1599565"/>
                <a:gridCol w="1599565"/>
                <a:gridCol w="15995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分词方法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基于字符串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基于理解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基于统计</a:t>
                      </a: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歧义识别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差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强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强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新词识别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差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强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强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词库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不需要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+mn-ea"/>
                        </a:rPr>
                        <a:t>不需要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语料库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不需要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+mn-ea"/>
                        </a:rPr>
                        <a:t>不需要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+mn-ea"/>
                        </a:rPr>
                        <a:t>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规则库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+mn-ea"/>
                        </a:rPr>
                        <a:t>不需要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+mn-ea"/>
                        </a:rPr>
                        <a:t>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+mn-ea"/>
                        </a:rPr>
                        <a:t>不需要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算法复杂性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容易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很难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一般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技术成熟度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成熟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不成熟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成熟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实施难度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容易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很难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一般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分词准确度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一般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准确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较准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分词速度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快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慢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一般</a:t>
                      </a:r>
                      <a:endParaRPr lang="zh-CN" alt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1306830" y="1283335"/>
            <a:ext cx="639762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3D89BC"/>
                </a:solidFill>
              </a:rPr>
              <a:t>各种分词方法的优劣对比表</a:t>
            </a:r>
            <a:endParaRPr lang="zh-CN" altLang="en-US" b="1">
              <a:solidFill>
                <a:srgbClr val="3D89BC"/>
              </a:solidFill>
            </a:endParaRPr>
          </a:p>
        </p:txBody>
      </p:sp>
      <p:sp>
        <p:nvSpPr>
          <p:cNvPr id="12" name="文本框 40"/>
          <p:cNvSpPr txBox="1"/>
          <p:nvPr/>
        </p:nvSpPr>
        <p:spPr>
          <a:xfrm>
            <a:off x="399253" y="833120"/>
            <a:ext cx="11938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8.2.1</a:t>
            </a:r>
            <a:r>
              <a:rPr lang="zh-CN" altLang="en-US" b="1" dirty="0" smtClean="0">
                <a:solidFill>
                  <a:srgbClr val="3D89BC"/>
                </a:solidFill>
              </a:rPr>
              <a:t>概述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8.2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文本分词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16610"/>
            <a:ext cx="256413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3D89BC"/>
                </a:solidFill>
              </a:rPr>
              <a:t>8.2.2</a:t>
            </a:r>
            <a:r>
              <a:rPr lang="zh-CN" altLang="en-US" b="1" dirty="0" smtClean="0">
                <a:solidFill>
                  <a:srgbClr val="3D89BC"/>
                </a:solidFill>
              </a:rPr>
              <a:t>MMSEG分词工具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691228" y="2515914"/>
            <a:ext cx="1689100" cy="1642929"/>
            <a:chOff x="990600" y="927100"/>
            <a:chExt cx="5575300" cy="5422900"/>
          </a:xfrm>
        </p:grpSpPr>
        <p:sp>
          <p:nvSpPr>
            <p:cNvPr id="12" name="任意多边形 11"/>
            <p:cNvSpPr/>
            <p:nvPr>
              <p:custDataLst>
                <p:tags r:id="rId4"/>
              </p:custDataLst>
            </p:nvPr>
          </p:nvSpPr>
          <p:spPr>
            <a:xfrm>
              <a:off x="990600" y="927100"/>
              <a:ext cx="5575300" cy="5422900"/>
            </a:xfrm>
            <a:custGeom>
              <a:avLst/>
              <a:gdLst>
                <a:gd name="connsiteX0" fmla="*/ 3289300 w 5575300"/>
                <a:gd name="connsiteY0" fmla="*/ 0 h 5422900"/>
                <a:gd name="connsiteX1" fmla="*/ 5181600 w 5575300"/>
                <a:gd name="connsiteY1" fmla="*/ 1892300 h 5422900"/>
                <a:gd name="connsiteX2" fmla="*/ 5143155 w 5575300"/>
                <a:gd name="connsiteY2" fmla="*/ 2273665 h 5422900"/>
                <a:gd name="connsiteX3" fmla="*/ 5139442 w 5575300"/>
                <a:gd name="connsiteY3" fmla="*/ 2288108 h 5422900"/>
                <a:gd name="connsiteX4" fmla="*/ 5247787 w 5575300"/>
                <a:gd name="connsiteY4" fmla="*/ 2432996 h 5422900"/>
                <a:gd name="connsiteX5" fmla="*/ 5575300 w 5575300"/>
                <a:gd name="connsiteY5" fmla="*/ 3505200 h 5422900"/>
                <a:gd name="connsiteX6" fmla="*/ 3657600 w 5575300"/>
                <a:gd name="connsiteY6" fmla="*/ 5422900 h 5422900"/>
                <a:gd name="connsiteX7" fmla="*/ 2177810 w 5575300"/>
                <a:gd name="connsiteY7" fmla="*/ 4725035 h 5422900"/>
                <a:gd name="connsiteX8" fmla="*/ 2130905 w 5575300"/>
                <a:gd name="connsiteY8" fmla="*/ 4662310 h 5422900"/>
                <a:gd name="connsiteX9" fmla="*/ 2075291 w 5575300"/>
                <a:gd name="connsiteY9" fmla="*/ 4676610 h 5422900"/>
                <a:gd name="connsiteX10" fmla="*/ 1727200 w 5575300"/>
                <a:gd name="connsiteY10" fmla="*/ 4711700 h 5422900"/>
                <a:gd name="connsiteX11" fmla="*/ 0 w 5575300"/>
                <a:gd name="connsiteY11" fmla="*/ 2984500 h 5422900"/>
                <a:gd name="connsiteX12" fmla="*/ 1379109 w 5575300"/>
                <a:gd name="connsiteY12" fmla="*/ 1292391 h 5422900"/>
                <a:gd name="connsiteX13" fmla="*/ 1502586 w 5575300"/>
                <a:gd name="connsiteY13" fmla="*/ 1273546 h 5422900"/>
                <a:gd name="connsiteX14" fmla="*/ 1545707 w 5575300"/>
                <a:gd name="connsiteY14" fmla="*/ 1155732 h 5422900"/>
                <a:gd name="connsiteX15" fmla="*/ 3289300 w 5575300"/>
                <a:gd name="connsiteY15" fmla="*/ 0 h 542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5300" h="5422900">
                  <a:moveTo>
                    <a:pt x="3289300" y="0"/>
                  </a:moveTo>
                  <a:cubicBezTo>
                    <a:pt x="4334388" y="0"/>
                    <a:pt x="5181600" y="847212"/>
                    <a:pt x="5181600" y="1892300"/>
                  </a:cubicBezTo>
                  <a:cubicBezTo>
                    <a:pt x="5181600" y="2022936"/>
                    <a:pt x="5168363" y="2150480"/>
                    <a:pt x="5143155" y="2273665"/>
                  </a:cubicBezTo>
                  <a:lnTo>
                    <a:pt x="5139442" y="2288108"/>
                  </a:lnTo>
                  <a:lnTo>
                    <a:pt x="5247787" y="2432996"/>
                  </a:lnTo>
                  <a:cubicBezTo>
                    <a:pt x="5454562" y="2739063"/>
                    <a:pt x="5575300" y="3108032"/>
                    <a:pt x="5575300" y="3505200"/>
                  </a:cubicBezTo>
                  <a:cubicBezTo>
                    <a:pt x="5575300" y="4564316"/>
                    <a:pt x="4716716" y="5422900"/>
                    <a:pt x="3657600" y="5422900"/>
                  </a:cubicBezTo>
                  <a:cubicBezTo>
                    <a:pt x="3061847" y="5422900"/>
                    <a:pt x="2529544" y="5151239"/>
                    <a:pt x="2177810" y="4725035"/>
                  </a:cubicBezTo>
                  <a:lnTo>
                    <a:pt x="2130905" y="4662310"/>
                  </a:lnTo>
                  <a:lnTo>
                    <a:pt x="2075291" y="4676610"/>
                  </a:lnTo>
                  <a:cubicBezTo>
                    <a:pt x="1962855" y="4699618"/>
                    <a:pt x="1846438" y="4711700"/>
                    <a:pt x="1727200" y="4711700"/>
                  </a:cubicBezTo>
                  <a:cubicBezTo>
                    <a:pt x="773294" y="4711700"/>
                    <a:pt x="0" y="3938406"/>
                    <a:pt x="0" y="2984500"/>
                  </a:cubicBezTo>
                  <a:cubicBezTo>
                    <a:pt x="0" y="2149832"/>
                    <a:pt x="592053" y="1453446"/>
                    <a:pt x="1379109" y="1292391"/>
                  </a:cubicBezTo>
                  <a:lnTo>
                    <a:pt x="1502586" y="1273546"/>
                  </a:lnTo>
                  <a:lnTo>
                    <a:pt x="1545707" y="1155732"/>
                  </a:lnTo>
                  <a:cubicBezTo>
                    <a:pt x="1832973" y="476557"/>
                    <a:pt x="2505484" y="0"/>
                    <a:pt x="3289300" y="0"/>
                  </a:cubicBezTo>
                  <a:close/>
                </a:path>
              </a:pathLst>
            </a:custGeom>
            <a:solidFill>
              <a:srgbClr val="3D89BC"/>
            </a:solidFill>
            <a:effectLst>
              <a:outerShdw blurRad="63500" dist="63500" dir="8100000" algn="tr" rotWithShape="0">
                <a:srgbClr val="979A9C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108000" tIns="252000" rIns="10800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 err="1" smtClean="0">
                  <a:solidFill>
                    <a:schemeClr val="bg1"/>
                  </a:solidFill>
                  <a:sym typeface="Arial" panose="020B0604020202020204" pitchFamily="34" charset="0"/>
                </a:rPr>
                <a:t>取最大匹配的Chunk</a:t>
              </a:r>
              <a:endParaRPr lang="zh-CN" altLang="en-US" sz="1600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5"/>
              </p:custDataLst>
            </p:nvPr>
          </p:nvSpPr>
          <p:spPr>
            <a:xfrm rot="1876946">
              <a:off x="1506710" y="1326556"/>
              <a:ext cx="1933917" cy="866534"/>
            </a:xfrm>
            <a:custGeom>
              <a:avLst/>
              <a:gdLst>
                <a:gd name="connsiteX0" fmla="*/ 0 w 2398930"/>
                <a:gd name="connsiteY0" fmla="*/ 0 h 1074893"/>
                <a:gd name="connsiteX1" fmla="*/ 824078 w 2398930"/>
                <a:gd name="connsiteY1" fmla="*/ 0 h 1074893"/>
                <a:gd name="connsiteX2" fmla="*/ 1459802 w 2398930"/>
                <a:gd name="connsiteY2" fmla="*/ 0 h 1074893"/>
                <a:gd name="connsiteX3" fmla="*/ 2378774 w 2398930"/>
                <a:gd name="connsiteY3" fmla="*/ 0 h 1074893"/>
                <a:gd name="connsiteX4" fmla="*/ 2211319 w 2398930"/>
                <a:gd name="connsiteY4" fmla="*/ 205006 h 1074893"/>
                <a:gd name="connsiteX5" fmla="*/ 2381919 w 2398930"/>
                <a:gd name="connsiteY5" fmla="*/ 260827 h 1074893"/>
                <a:gd name="connsiteX6" fmla="*/ 2304108 w 2398930"/>
                <a:gd name="connsiteY6" fmla="*/ 355485 h 1074893"/>
                <a:gd name="connsiteX7" fmla="*/ 2322511 w 2398930"/>
                <a:gd name="connsiteY7" fmla="*/ 398523 h 1074893"/>
                <a:gd name="connsiteX8" fmla="*/ 2284150 w 2398930"/>
                <a:gd name="connsiteY8" fmla="*/ 441877 h 1074893"/>
                <a:gd name="connsiteX9" fmla="*/ 2391128 w 2398930"/>
                <a:gd name="connsiteY9" fmla="*/ 488967 h 1074893"/>
                <a:gd name="connsiteX10" fmla="*/ 2287275 w 2398930"/>
                <a:gd name="connsiteY10" fmla="*/ 596257 h 1074893"/>
                <a:gd name="connsiteX11" fmla="*/ 2398930 w 2398930"/>
                <a:gd name="connsiteY11" fmla="*/ 668298 h 1074893"/>
                <a:gd name="connsiteX12" fmla="*/ 2273715 w 2398930"/>
                <a:gd name="connsiteY12" fmla="*/ 813170 h 1074893"/>
                <a:gd name="connsiteX13" fmla="*/ 2398781 w 2398930"/>
                <a:gd name="connsiteY13" fmla="*/ 846538 h 1074893"/>
                <a:gd name="connsiteX14" fmla="*/ 2268885 w 2398930"/>
                <a:gd name="connsiteY14" fmla="*/ 966460 h 1074893"/>
                <a:gd name="connsiteX15" fmla="*/ 2388498 w 2398930"/>
                <a:gd name="connsiteY15" fmla="*/ 1074893 h 1074893"/>
                <a:gd name="connsiteX16" fmla="*/ 1459802 w 2398930"/>
                <a:gd name="connsiteY16" fmla="*/ 1074893 h 1074893"/>
                <a:gd name="connsiteX17" fmla="*/ 824078 w 2398930"/>
                <a:gd name="connsiteY17" fmla="*/ 1074893 h 1074893"/>
                <a:gd name="connsiteX18" fmla="*/ 76196 w 2398930"/>
                <a:gd name="connsiteY18" fmla="*/ 1074893 h 1074893"/>
                <a:gd name="connsiteX19" fmla="*/ 198009 w 2398930"/>
                <a:gd name="connsiteY19" fmla="*/ 883612 h 1074893"/>
                <a:gd name="connsiteX20" fmla="*/ 79493 w 2398930"/>
                <a:gd name="connsiteY20" fmla="*/ 802528 h 1074893"/>
                <a:gd name="connsiteX21" fmla="*/ 147946 w 2398930"/>
                <a:gd name="connsiteY21" fmla="*/ 657970 h 1074893"/>
                <a:gd name="connsiteX22" fmla="*/ 59057 w 2398930"/>
                <a:gd name="connsiteY22" fmla="*/ 597155 h 1074893"/>
                <a:gd name="connsiteX23" fmla="*/ 143729 w 2398930"/>
                <a:gd name="connsiteY23" fmla="*/ 511542 h 1074893"/>
                <a:gd name="connsiteX24" fmla="*/ 52346 w 2398930"/>
                <a:gd name="connsiteY24" fmla="*/ 409872 h 1074893"/>
                <a:gd name="connsiteX25" fmla="*/ 167425 w 2398930"/>
                <a:gd name="connsiteY25" fmla="*/ 279814 h 1074893"/>
                <a:gd name="connsiteX26" fmla="*/ 39863 w 2398930"/>
                <a:gd name="connsiteY26" fmla="*/ 205590 h 1074893"/>
                <a:gd name="connsiteX27" fmla="*/ 160714 w 2398930"/>
                <a:gd name="connsiteY27" fmla="*/ 92530 h 1074893"/>
                <a:gd name="connsiteX28" fmla="*/ 0 w 2398930"/>
                <a:gd name="connsiteY28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98930" h="1074893">
                  <a:moveTo>
                    <a:pt x="0" y="0"/>
                  </a:moveTo>
                  <a:lnTo>
                    <a:pt x="824078" y="0"/>
                  </a:lnTo>
                  <a:lnTo>
                    <a:pt x="1459802" y="0"/>
                  </a:lnTo>
                  <a:lnTo>
                    <a:pt x="2378774" y="0"/>
                  </a:lnTo>
                  <a:lnTo>
                    <a:pt x="2211319" y="205006"/>
                  </a:lnTo>
                  <a:lnTo>
                    <a:pt x="2381919" y="260827"/>
                  </a:lnTo>
                  <a:lnTo>
                    <a:pt x="2304108" y="355485"/>
                  </a:lnTo>
                  <a:lnTo>
                    <a:pt x="2322511" y="398523"/>
                  </a:lnTo>
                  <a:lnTo>
                    <a:pt x="2284150" y="441877"/>
                  </a:lnTo>
                  <a:lnTo>
                    <a:pt x="2391128" y="488967"/>
                  </a:lnTo>
                  <a:lnTo>
                    <a:pt x="2287275" y="596257"/>
                  </a:lnTo>
                  <a:lnTo>
                    <a:pt x="2398930" y="668298"/>
                  </a:lnTo>
                  <a:lnTo>
                    <a:pt x="2273715" y="813170"/>
                  </a:lnTo>
                  <a:lnTo>
                    <a:pt x="2398781" y="846538"/>
                  </a:lnTo>
                  <a:lnTo>
                    <a:pt x="2268885" y="966460"/>
                  </a:lnTo>
                  <a:lnTo>
                    <a:pt x="2388498" y="1074893"/>
                  </a:lnTo>
                  <a:lnTo>
                    <a:pt x="1459802" y="1074893"/>
                  </a:lnTo>
                  <a:lnTo>
                    <a:pt x="824078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55000" lnSpcReduction="20000"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6"/>
              </p:custDataLst>
            </p:nvPr>
          </p:nvSpPr>
          <p:spPr>
            <a:xfrm rot="20153574">
              <a:off x="4822313" y="1493325"/>
              <a:ext cx="1644552" cy="836101"/>
            </a:xfrm>
            <a:custGeom>
              <a:avLst/>
              <a:gdLst>
                <a:gd name="connsiteX0" fmla="*/ 0 w 2114239"/>
                <a:gd name="connsiteY0" fmla="*/ 0 h 1074893"/>
                <a:gd name="connsiteX1" fmla="*/ 539387 w 2114239"/>
                <a:gd name="connsiteY1" fmla="*/ 0 h 1074893"/>
                <a:gd name="connsiteX2" fmla="*/ 1459802 w 2114239"/>
                <a:gd name="connsiteY2" fmla="*/ 0 h 1074893"/>
                <a:gd name="connsiteX3" fmla="*/ 2094083 w 2114239"/>
                <a:gd name="connsiteY3" fmla="*/ 0 h 1074893"/>
                <a:gd name="connsiteX4" fmla="*/ 1926628 w 2114239"/>
                <a:gd name="connsiteY4" fmla="*/ 205006 h 1074893"/>
                <a:gd name="connsiteX5" fmla="*/ 2097228 w 2114239"/>
                <a:gd name="connsiteY5" fmla="*/ 260827 h 1074893"/>
                <a:gd name="connsiteX6" fmla="*/ 2019417 w 2114239"/>
                <a:gd name="connsiteY6" fmla="*/ 355485 h 1074893"/>
                <a:gd name="connsiteX7" fmla="*/ 2037820 w 2114239"/>
                <a:gd name="connsiteY7" fmla="*/ 398523 h 1074893"/>
                <a:gd name="connsiteX8" fmla="*/ 1999459 w 2114239"/>
                <a:gd name="connsiteY8" fmla="*/ 441877 h 1074893"/>
                <a:gd name="connsiteX9" fmla="*/ 2106437 w 2114239"/>
                <a:gd name="connsiteY9" fmla="*/ 488967 h 1074893"/>
                <a:gd name="connsiteX10" fmla="*/ 2002584 w 2114239"/>
                <a:gd name="connsiteY10" fmla="*/ 596257 h 1074893"/>
                <a:gd name="connsiteX11" fmla="*/ 2114239 w 2114239"/>
                <a:gd name="connsiteY11" fmla="*/ 668298 h 1074893"/>
                <a:gd name="connsiteX12" fmla="*/ 1989024 w 2114239"/>
                <a:gd name="connsiteY12" fmla="*/ 813170 h 1074893"/>
                <a:gd name="connsiteX13" fmla="*/ 2114090 w 2114239"/>
                <a:gd name="connsiteY13" fmla="*/ 846538 h 1074893"/>
                <a:gd name="connsiteX14" fmla="*/ 1984194 w 2114239"/>
                <a:gd name="connsiteY14" fmla="*/ 966460 h 1074893"/>
                <a:gd name="connsiteX15" fmla="*/ 2103807 w 2114239"/>
                <a:gd name="connsiteY15" fmla="*/ 1074893 h 1074893"/>
                <a:gd name="connsiteX16" fmla="*/ 1459802 w 2114239"/>
                <a:gd name="connsiteY16" fmla="*/ 1074893 h 1074893"/>
                <a:gd name="connsiteX17" fmla="*/ 539387 w 2114239"/>
                <a:gd name="connsiteY17" fmla="*/ 1074893 h 1074893"/>
                <a:gd name="connsiteX18" fmla="*/ 76196 w 2114239"/>
                <a:gd name="connsiteY18" fmla="*/ 1074893 h 1074893"/>
                <a:gd name="connsiteX19" fmla="*/ 198009 w 2114239"/>
                <a:gd name="connsiteY19" fmla="*/ 883612 h 1074893"/>
                <a:gd name="connsiteX20" fmla="*/ 79493 w 2114239"/>
                <a:gd name="connsiteY20" fmla="*/ 802528 h 1074893"/>
                <a:gd name="connsiteX21" fmla="*/ 147946 w 2114239"/>
                <a:gd name="connsiteY21" fmla="*/ 657970 h 1074893"/>
                <a:gd name="connsiteX22" fmla="*/ 59057 w 2114239"/>
                <a:gd name="connsiteY22" fmla="*/ 597155 h 1074893"/>
                <a:gd name="connsiteX23" fmla="*/ 143729 w 2114239"/>
                <a:gd name="connsiteY23" fmla="*/ 511542 h 1074893"/>
                <a:gd name="connsiteX24" fmla="*/ 52346 w 2114239"/>
                <a:gd name="connsiteY24" fmla="*/ 409872 h 1074893"/>
                <a:gd name="connsiteX25" fmla="*/ 167425 w 2114239"/>
                <a:gd name="connsiteY25" fmla="*/ 279814 h 1074893"/>
                <a:gd name="connsiteX26" fmla="*/ 39863 w 2114239"/>
                <a:gd name="connsiteY26" fmla="*/ 205590 h 1074893"/>
                <a:gd name="connsiteX27" fmla="*/ 160714 w 2114239"/>
                <a:gd name="connsiteY27" fmla="*/ 92530 h 1074893"/>
                <a:gd name="connsiteX28" fmla="*/ 0 w 2114239"/>
                <a:gd name="connsiteY28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4239" h="1074893">
                  <a:moveTo>
                    <a:pt x="0" y="0"/>
                  </a:moveTo>
                  <a:lnTo>
                    <a:pt x="539387" y="0"/>
                  </a:lnTo>
                  <a:lnTo>
                    <a:pt x="1459802" y="0"/>
                  </a:lnTo>
                  <a:lnTo>
                    <a:pt x="2094083" y="0"/>
                  </a:lnTo>
                  <a:lnTo>
                    <a:pt x="1926628" y="205006"/>
                  </a:lnTo>
                  <a:lnTo>
                    <a:pt x="2097228" y="260827"/>
                  </a:lnTo>
                  <a:lnTo>
                    <a:pt x="2019417" y="355485"/>
                  </a:lnTo>
                  <a:lnTo>
                    <a:pt x="2037820" y="398523"/>
                  </a:lnTo>
                  <a:lnTo>
                    <a:pt x="1999459" y="441877"/>
                  </a:lnTo>
                  <a:lnTo>
                    <a:pt x="2106437" y="488967"/>
                  </a:lnTo>
                  <a:lnTo>
                    <a:pt x="2002584" y="596257"/>
                  </a:lnTo>
                  <a:lnTo>
                    <a:pt x="2114239" y="668298"/>
                  </a:lnTo>
                  <a:lnTo>
                    <a:pt x="1989024" y="813170"/>
                  </a:lnTo>
                  <a:lnTo>
                    <a:pt x="2114090" y="846538"/>
                  </a:lnTo>
                  <a:lnTo>
                    <a:pt x="1984194" y="966460"/>
                  </a:lnTo>
                  <a:lnTo>
                    <a:pt x="2103807" y="1074893"/>
                  </a:lnTo>
                  <a:lnTo>
                    <a:pt x="1459802" y="1074893"/>
                  </a:lnTo>
                  <a:lnTo>
                    <a:pt x="539387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47500" lnSpcReduction="20000"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7"/>
            </p:custDataLst>
          </p:nvPr>
        </p:nvGrpSpPr>
        <p:grpSpPr>
          <a:xfrm>
            <a:off x="2671350" y="1952227"/>
            <a:ext cx="1689100" cy="1642929"/>
            <a:chOff x="990600" y="927100"/>
            <a:chExt cx="5575300" cy="5422900"/>
          </a:xfrm>
        </p:grpSpPr>
        <p:sp>
          <p:nvSpPr>
            <p:cNvPr id="16" name="任意多边形 15"/>
            <p:cNvSpPr/>
            <p:nvPr>
              <p:custDataLst>
                <p:tags r:id="rId8"/>
              </p:custDataLst>
            </p:nvPr>
          </p:nvSpPr>
          <p:spPr>
            <a:xfrm>
              <a:off x="990600" y="927100"/>
              <a:ext cx="5575300" cy="5422900"/>
            </a:xfrm>
            <a:custGeom>
              <a:avLst/>
              <a:gdLst>
                <a:gd name="connsiteX0" fmla="*/ 3289300 w 5575300"/>
                <a:gd name="connsiteY0" fmla="*/ 0 h 5422900"/>
                <a:gd name="connsiteX1" fmla="*/ 5181600 w 5575300"/>
                <a:gd name="connsiteY1" fmla="*/ 1892300 h 5422900"/>
                <a:gd name="connsiteX2" fmla="*/ 5143155 w 5575300"/>
                <a:gd name="connsiteY2" fmla="*/ 2273665 h 5422900"/>
                <a:gd name="connsiteX3" fmla="*/ 5139442 w 5575300"/>
                <a:gd name="connsiteY3" fmla="*/ 2288108 h 5422900"/>
                <a:gd name="connsiteX4" fmla="*/ 5247787 w 5575300"/>
                <a:gd name="connsiteY4" fmla="*/ 2432996 h 5422900"/>
                <a:gd name="connsiteX5" fmla="*/ 5575300 w 5575300"/>
                <a:gd name="connsiteY5" fmla="*/ 3505200 h 5422900"/>
                <a:gd name="connsiteX6" fmla="*/ 3657600 w 5575300"/>
                <a:gd name="connsiteY6" fmla="*/ 5422900 h 5422900"/>
                <a:gd name="connsiteX7" fmla="*/ 2177810 w 5575300"/>
                <a:gd name="connsiteY7" fmla="*/ 4725035 h 5422900"/>
                <a:gd name="connsiteX8" fmla="*/ 2130905 w 5575300"/>
                <a:gd name="connsiteY8" fmla="*/ 4662310 h 5422900"/>
                <a:gd name="connsiteX9" fmla="*/ 2075291 w 5575300"/>
                <a:gd name="connsiteY9" fmla="*/ 4676610 h 5422900"/>
                <a:gd name="connsiteX10" fmla="*/ 1727200 w 5575300"/>
                <a:gd name="connsiteY10" fmla="*/ 4711700 h 5422900"/>
                <a:gd name="connsiteX11" fmla="*/ 0 w 5575300"/>
                <a:gd name="connsiteY11" fmla="*/ 2984500 h 5422900"/>
                <a:gd name="connsiteX12" fmla="*/ 1379109 w 5575300"/>
                <a:gd name="connsiteY12" fmla="*/ 1292391 h 5422900"/>
                <a:gd name="connsiteX13" fmla="*/ 1502586 w 5575300"/>
                <a:gd name="connsiteY13" fmla="*/ 1273546 h 5422900"/>
                <a:gd name="connsiteX14" fmla="*/ 1545707 w 5575300"/>
                <a:gd name="connsiteY14" fmla="*/ 1155732 h 5422900"/>
                <a:gd name="connsiteX15" fmla="*/ 3289300 w 5575300"/>
                <a:gd name="connsiteY15" fmla="*/ 0 h 542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5300" h="5422900">
                  <a:moveTo>
                    <a:pt x="3289300" y="0"/>
                  </a:moveTo>
                  <a:cubicBezTo>
                    <a:pt x="4334388" y="0"/>
                    <a:pt x="5181600" y="847212"/>
                    <a:pt x="5181600" y="1892300"/>
                  </a:cubicBezTo>
                  <a:cubicBezTo>
                    <a:pt x="5181600" y="2022936"/>
                    <a:pt x="5168363" y="2150480"/>
                    <a:pt x="5143155" y="2273665"/>
                  </a:cubicBezTo>
                  <a:lnTo>
                    <a:pt x="5139442" y="2288108"/>
                  </a:lnTo>
                  <a:lnTo>
                    <a:pt x="5247787" y="2432996"/>
                  </a:lnTo>
                  <a:cubicBezTo>
                    <a:pt x="5454562" y="2739063"/>
                    <a:pt x="5575300" y="3108032"/>
                    <a:pt x="5575300" y="3505200"/>
                  </a:cubicBezTo>
                  <a:cubicBezTo>
                    <a:pt x="5575300" y="4564316"/>
                    <a:pt x="4716716" y="5422900"/>
                    <a:pt x="3657600" y="5422900"/>
                  </a:cubicBezTo>
                  <a:cubicBezTo>
                    <a:pt x="3061847" y="5422900"/>
                    <a:pt x="2529544" y="5151239"/>
                    <a:pt x="2177810" y="4725035"/>
                  </a:cubicBezTo>
                  <a:lnTo>
                    <a:pt x="2130905" y="4662310"/>
                  </a:lnTo>
                  <a:lnTo>
                    <a:pt x="2075291" y="4676610"/>
                  </a:lnTo>
                  <a:cubicBezTo>
                    <a:pt x="1962855" y="4699618"/>
                    <a:pt x="1846438" y="4711700"/>
                    <a:pt x="1727200" y="4711700"/>
                  </a:cubicBezTo>
                  <a:cubicBezTo>
                    <a:pt x="773294" y="4711700"/>
                    <a:pt x="0" y="3938406"/>
                    <a:pt x="0" y="2984500"/>
                  </a:cubicBezTo>
                  <a:cubicBezTo>
                    <a:pt x="0" y="2149832"/>
                    <a:pt x="592053" y="1453446"/>
                    <a:pt x="1379109" y="1292391"/>
                  </a:cubicBezTo>
                  <a:lnTo>
                    <a:pt x="1502586" y="1273546"/>
                  </a:lnTo>
                  <a:lnTo>
                    <a:pt x="1545707" y="1155732"/>
                  </a:lnTo>
                  <a:cubicBezTo>
                    <a:pt x="1832973" y="476557"/>
                    <a:pt x="2505484" y="0"/>
                    <a:pt x="3289300" y="0"/>
                  </a:cubicBezTo>
                  <a:close/>
                </a:path>
              </a:pathLst>
            </a:custGeom>
            <a:solidFill>
              <a:srgbClr val="404040"/>
            </a:solidFill>
            <a:effectLst>
              <a:outerShdw blurRad="63500" dist="63500" dir="8100000" algn="tr" rotWithShape="0">
                <a:srgbClr val="979A9C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108000" tIns="252000" rIns="10800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 err="1" smtClean="0">
                  <a:solidFill>
                    <a:schemeClr val="bg1"/>
                  </a:solidFill>
                  <a:sym typeface="Arial" panose="020B0604020202020204" pitchFamily="34" charset="0"/>
                </a:rPr>
                <a:t>取平均词长最大的Chunk</a:t>
              </a:r>
              <a:endParaRPr lang="zh-CN" altLang="en-US" sz="1600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9"/>
              </p:custDataLst>
            </p:nvPr>
          </p:nvSpPr>
          <p:spPr>
            <a:xfrm rot="1876946">
              <a:off x="1506710" y="1326556"/>
              <a:ext cx="1933917" cy="866534"/>
            </a:xfrm>
            <a:custGeom>
              <a:avLst/>
              <a:gdLst>
                <a:gd name="connsiteX0" fmla="*/ 0 w 2398930"/>
                <a:gd name="connsiteY0" fmla="*/ 0 h 1074893"/>
                <a:gd name="connsiteX1" fmla="*/ 824078 w 2398930"/>
                <a:gd name="connsiteY1" fmla="*/ 0 h 1074893"/>
                <a:gd name="connsiteX2" fmla="*/ 1459802 w 2398930"/>
                <a:gd name="connsiteY2" fmla="*/ 0 h 1074893"/>
                <a:gd name="connsiteX3" fmla="*/ 2378774 w 2398930"/>
                <a:gd name="connsiteY3" fmla="*/ 0 h 1074893"/>
                <a:gd name="connsiteX4" fmla="*/ 2211319 w 2398930"/>
                <a:gd name="connsiteY4" fmla="*/ 205006 h 1074893"/>
                <a:gd name="connsiteX5" fmla="*/ 2381919 w 2398930"/>
                <a:gd name="connsiteY5" fmla="*/ 260827 h 1074893"/>
                <a:gd name="connsiteX6" fmla="*/ 2304108 w 2398930"/>
                <a:gd name="connsiteY6" fmla="*/ 355485 h 1074893"/>
                <a:gd name="connsiteX7" fmla="*/ 2322511 w 2398930"/>
                <a:gd name="connsiteY7" fmla="*/ 398523 h 1074893"/>
                <a:gd name="connsiteX8" fmla="*/ 2284150 w 2398930"/>
                <a:gd name="connsiteY8" fmla="*/ 441877 h 1074893"/>
                <a:gd name="connsiteX9" fmla="*/ 2391128 w 2398930"/>
                <a:gd name="connsiteY9" fmla="*/ 488967 h 1074893"/>
                <a:gd name="connsiteX10" fmla="*/ 2287275 w 2398930"/>
                <a:gd name="connsiteY10" fmla="*/ 596257 h 1074893"/>
                <a:gd name="connsiteX11" fmla="*/ 2398930 w 2398930"/>
                <a:gd name="connsiteY11" fmla="*/ 668298 h 1074893"/>
                <a:gd name="connsiteX12" fmla="*/ 2273715 w 2398930"/>
                <a:gd name="connsiteY12" fmla="*/ 813170 h 1074893"/>
                <a:gd name="connsiteX13" fmla="*/ 2398781 w 2398930"/>
                <a:gd name="connsiteY13" fmla="*/ 846538 h 1074893"/>
                <a:gd name="connsiteX14" fmla="*/ 2268885 w 2398930"/>
                <a:gd name="connsiteY14" fmla="*/ 966460 h 1074893"/>
                <a:gd name="connsiteX15" fmla="*/ 2388498 w 2398930"/>
                <a:gd name="connsiteY15" fmla="*/ 1074893 h 1074893"/>
                <a:gd name="connsiteX16" fmla="*/ 1459802 w 2398930"/>
                <a:gd name="connsiteY16" fmla="*/ 1074893 h 1074893"/>
                <a:gd name="connsiteX17" fmla="*/ 824078 w 2398930"/>
                <a:gd name="connsiteY17" fmla="*/ 1074893 h 1074893"/>
                <a:gd name="connsiteX18" fmla="*/ 76196 w 2398930"/>
                <a:gd name="connsiteY18" fmla="*/ 1074893 h 1074893"/>
                <a:gd name="connsiteX19" fmla="*/ 198009 w 2398930"/>
                <a:gd name="connsiteY19" fmla="*/ 883612 h 1074893"/>
                <a:gd name="connsiteX20" fmla="*/ 79493 w 2398930"/>
                <a:gd name="connsiteY20" fmla="*/ 802528 h 1074893"/>
                <a:gd name="connsiteX21" fmla="*/ 147946 w 2398930"/>
                <a:gd name="connsiteY21" fmla="*/ 657970 h 1074893"/>
                <a:gd name="connsiteX22" fmla="*/ 59057 w 2398930"/>
                <a:gd name="connsiteY22" fmla="*/ 597155 h 1074893"/>
                <a:gd name="connsiteX23" fmla="*/ 143729 w 2398930"/>
                <a:gd name="connsiteY23" fmla="*/ 511542 h 1074893"/>
                <a:gd name="connsiteX24" fmla="*/ 52346 w 2398930"/>
                <a:gd name="connsiteY24" fmla="*/ 409872 h 1074893"/>
                <a:gd name="connsiteX25" fmla="*/ 167425 w 2398930"/>
                <a:gd name="connsiteY25" fmla="*/ 279814 h 1074893"/>
                <a:gd name="connsiteX26" fmla="*/ 39863 w 2398930"/>
                <a:gd name="connsiteY26" fmla="*/ 205590 h 1074893"/>
                <a:gd name="connsiteX27" fmla="*/ 160714 w 2398930"/>
                <a:gd name="connsiteY27" fmla="*/ 92530 h 1074893"/>
                <a:gd name="connsiteX28" fmla="*/ 0 w 2398930"/>
                <a:gd name="connsiteY28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98930" h="1074893">
                  <a:moveTo>
                    <a:pt x="0" y="0"/>
                  </a:moveTo>
                  <a:lnTo>
                    <a:pt x="824078" y="0"/>
                  </a:lnTo>
                  <a:lnTo>
                    <a:pt x="1459802" y="0"/>
                  </a:lnTo>
                  <a:lnTo>
                    <a:pt x="2378774" y="0"/>
                  </a:lnTo>
                  <a:lnTo>
                    <a:pt x="2211319" y="205006"/>
                  </a:lnTo>
                  <a:lnTo>
                    <a:pt x="2381919" y="260827"/>
                  </a:lnTo>
                  <a:lnTo>
                    <a:pt x="2304108" y="355485"/>
                  </a:lnTo>
                  <a:lnTo>
                    <a:pt x="2322511" y="398523"/>
                  </a:lnTo>
                  <a:lnTo>
                    <a:pt x="2284150" y="441877"/>
                  </a:lnTo>
                  <a:lnTo>
                    <a:pt x="2391128" y="488967"/>
                  </a:lnTo>
                  <a:lnTo>
                    <a:pt x="2287275" y="596257"/>
                  </a:lnTo>
                  <a:lnTo>
                    <a:pt x="2398930" y="668298"/>
                  </a:lnTo>
                  <a:lnTo>
                    <a:pt x="2273715" y="813170"/>
                  </a:lnTo>
                  <a:lnTo>
                    <a:pt x="2398781" y="846538"/>
                  </a:lnTo>
                  <a:lnTo>
                    <a:pt x="2268885" y="966460"/>
                  </a:lnTo>
                  <a:lnTo>
                    <a:pt x="2388498" y="1074893"/>
                  </a:lnTo>
                  <a:lnTo>
                    <a:pt x="1459802" y="1074893"/>
                  </a:lnTo>
                  <a:lnTo>
                    <a:pt x="824078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55000" lnSpcReduction="20000"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任意多边形 17"/>
            <p:cNvSpPr/>
            <p:nvPr>
              <p:custDataLst>
                <p:tags r:id="rId10"/>
              </p:custDataLst>
            </p:nvPr>
          </p:nvSpPr>
          <p:spPr>
            <a:xfrm rot="20153574">
              <a:off x="4822313" y="1493325"/>
              <a:ext cx="1644552" cy="836101"/>
            </a:xfrm>
            <a:custGeom>
              <a:avLst/>
              <a:gdLst>
                <a:gd name="connsiteX0" fmla="*/ 0 w 2114239"/>
                <a:gd name="connsiteY0" fmla="*/ 0 h 1074893"/>
                <a:gd name="connsiteX1" fmla="*/ 539387 w 2114239"/>
                <a:gd name="connsiteY1" fmla="*/ 0 h 1074893"/>
                <a:gd name="connsiteX2" fmla="*/ 1459802 w 2114239"/>
                <a:gd name="connsiteY2" fmla="*/ 0 h 1074893"/>
                <a:gd name="connsiteX3" fmla="*/ 2094083 w 2114239"/>
                <a:gd name="connsiteY3" fmla="*/ 0 h 1074893"/>
                <a:gd name="connsiteX4" fmla="*/ 1926628 w 2114239"/>
                <a:gd name="connsiteY4" fmla="*/ 205006 h 1074893"/>
                <a:gd name="connsiteX5" fmla="*/ 2097228 w 2114239"/>
                <a:gd name="connsiteY5" fmla="*/ 260827 h 1074893"/>
                <a:gd name="connsiteX6" fmla="*/ 2019417 w 2114239"/>
                <a:gd name="connsiteY6" fmla="*/ 355485 h 1074893"/>
                <a:gd name="connsiteX7" fmla="*/ 2037820 w 2114239"/>
                <a:gd name="connsiteY7" fmla="*/ 398523 h 1074893"/>
                <a:gd name="connsiteX8" fmla="*/ 1999459 w 2114239"/>
                <a:gd name="connsiteY8" fmla="*/ 441877 h 1074893"/>
                <a:gd name="connsiteX9" fmla="*/ 2106437 w 2114239"/>
                <a:gd name="connsiteY9" fmla="*/ 488967 h 1074893"/>
                <a:gd name="connsiteX10" fmla="*/ 2002584 w 2114239"/>
                <a:gd name="connsiteY10" fmla="*/ 596257 h 1074893"/>
                <a:gd name="connsiteX11" fmla="*/ 2114239 w 2114239"/>
                <a:gd name="connsiteY11" fmla="*/ 668298 h 1074893"/>
                <a:gd name="connsiteX12" fmla="*/ 1989024 w 2114239"/>
                <a:gd name="connsiteY12" fmla="*/ 813170 h 1074893"/>
                <a:gd name="connsiteX13" fmla="*/ 2114090 w 2114239"/>
                <a:gd name="connsiteY13" fmla="*/ 846538 h 1074893"/>
                <a:gd name="connsiteX14" fmla="*/ 1984194 w 2114239"/>
                <a:gd name="connsiteY14" fmla="*/ 966460 h 1074893"/>
                <a:gd name="connsiteX15" fmla="*/ 2103807 w 2114239"/>
                <a:gd name="connsiteY15" fmla="*/ 1074893 h 1074893"/>
                <a:gd name="connsiteX16" fmla="*/ 1459802 w 2114239"/>
                <a:gd name="connsiteY16" fmla="*/ 1074893 h 1074893"/>
                <a:gd name="connsiteX17" fmla="*/ 539387 w 2114239"/>
                <a:gd name="connsiteY17" fmla="*/ 1074893 h 1074893"/>
                <a:gd name="connsiteX18" fmla="*/ 76196 w 2114239"/>
                <a:gd name="connsiteY18" fmla="*/ 1074893 h 1074893"/>
                <a:gd name="connsiteX19" fmla="*/ 198009 w 2114239"/>
                <a:gd name="connsiteY19" fmla="*/ 883612 h 1074893"/>
                <a:gd name="connsiteX20" fmla="*/ 79493 w 2114239"/>
                <a:gd name="connsiteY20" fmla="*/ 802528 h 1074893"/>
                <a:gd name="connsiteX21" fmla="*/ 147946 w 2114239"/>
                <a:gd name="connsiteY21" fmla="*/ 657970 h 1074893"/>
                <a:gd name="connsiteX22" fmla="*/ 59057 w 2114239"/>
                <a:gd name="connsiteY22" fmla="*/ 597155 h 1074893"/>
                <a:gd name="connsiteX23" fmla="*/ 143729 w 2114239"/>
                <a:gd name="connsiteY23" fmla="*/ 511542 h 1074893"/>
                <a:gd name="connsiteX24" fmla="*/ 52346 w 2114239"/>
                <a:gd name="connsiteY24" fmla="*/ 409872 h 1074893"/>
                <a:gd name="connsiteX25" fmla="*/ 167425 w 2114239"/>
                <a:gd name="connsiteY25" fmla="*/ 279814 h 1074893"/>
                <a:gd name="connsiteX26" fmla="*/ 39863 w 2114239"/>
                <a:gd name="connsiteY26" fmla="*/ 205590 h 1074893"/>
                <a:gd name="connsiteX27" fmla="*/ 160714 w 2114239"/>
                <a:gd name="connsiteY27" fmla="*/ 92530 h 1074893"/>
                <a:gd name="connsiteX28" fmla="*/ 0 w 2114239"/>
                <a:gd name="connsiteY28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4239" h="1074893">
                  <a:moveTo>
                    <a:pt x="0" y="0"/>
                  </a:moveTo>
                  <a:lnTo>
                    <a:pt x="539387" y="0"/>
                  </a:lnTo>
                  <a:lnTo>
                    <a:pt x="1459802" y="0"/>
                  </a:lnTo>
                  <a:lnTo>
                    <a:pt x="2094083" y="0"/>
                  </a:lnTo>
                  <a:lnTo>
                    <a:pt x="1926628" y="205006"/>
                  </a:lnTo>
                  <a:lnTo>
                    <a:pt x="2097228" y="260827"/>
                  </a:lnTo>
                  <a:lnTo>
                    <a:pt x="2019417" y="355485"/>
                  </a:lnTo>
                  <a:lnTo>
                    <a:pt x="2037820" y="398523"/>
                  </a:lnTo>
                  <a:lnTo>
                    <a:pt x="1999459" y="441877"/>
                  </a:lnTo>
                  <a:lnTo>
                    <a:pt x="2106437" y="488967"/>
                  </a:lnTo>
                  <a:lnTo>
                    <a:pt x="2002584" y="596257"/>
                  </a:lnTo>
                  <a:lnTo>
                    <a:pt x="2114239" y="668298"/>
                  </a:lnTo>
                  <a:lnTo>
                    <a:pt x="1989024" y="813170"/>
                  </a:lnTo>
                  <a:lnTo>
                    <a:pt x="2114090" y="846538"/>
                  </a:lnTo>
                  <a:lnTo>
                    <a:pt x="1984194" y="966460"/>
                  </a:lnTo>
                  <a:lnTo>
                    <a:pt x="2103807" y="1074893"/>
                  </a:lnTo>
                  <a:lnTo>
                    <a:pt x="1459802" y="1074893"/>
                  </a:lnTo>
                  <a:lnTo>
                    <a:pt x="539387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47500" lnSpcReduction="20000"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4651472" y="1952227"/>
            <a:ext cx="1689100" cy="1642929"/>
            <a:chOff x="990600" y="927100"/>
            <a:chExt cx="5575300" cy="5422900"/>
          </a:xfrm>
        </p:grpSpPr>
        <p:sp>
          <p:nvSpPr>
            <p:cNvPr id="20" name="任意多边形 19"/>
            <p:cNvSpPr/>
            <p:nvPr>
              <p:custDataLst>
                <p:tags r:id="rId12"/>
              </p:custDataLst>
            </p:nvPr>
          </p:nvSpPr>
          <p:spPr>
            <a:xfrm>
              <a:off x="990600" y="927100"/>
              <a:ext cx="5575300" cy="5422900"/>
            </a:xfrm>
            <a:custGeom>
              <a:avLst/>
              <a:gdLst>
                <a:gd name="connsiteX0" fmla="*/ 3289300 w 5575300"/>
                <a:gd name="connsiteY0" fmla="*/ 0 h 5422900"/>
                <a:gd name="connsiteX1" fmla="*/ 5181600 w 5575300"/>
                <a:gd name="connsiteY1" fmla="*/ 1892300 h 5422900"/>
                <a:gd name="connsiteX2" fmla="*/ 5143155 w 5575300"/>
                <a:gd name="connsiteY2" fmla="*/ 2273665 h 5422900"/>
                <a:gd name="connsiteX3" fmla="*/ 5139442 w 5575300"/>
                <a:gd name="connsiteY3" fmla="*/ 2288108 h 5422900"/>
                <a:gd name="connsiteX4" fmla="*/ 5247787 w 5575300"/>
                <a:gd name="connsiteY4" fmla="*/ 2432996 h 5422900"/>
                <a:gd name="connsiteX5" fmla="*/ 5575300 w 5575300"/>
                <a:gd name="connsiteY5" fmla="*/ 3505200 h 5422900"/>
                <a:gd name="connsiteX6" fmla="*/ 3657600 w 5575300"/>
                <a:gd name="connsiteY6" fmla="*/ 5422900 h 5422900"/>
                <a:gd name="connsiteX7" fmla="*/ 2177810 w 5575300"/>
                <a:gd name="connsiteY7" fmla="*/ 4725035 h 5422900"/>
                <a:gd name="connsiteX8" fmla="*/ 2130905 w 5575300"/>
                <a:gd name="connsiteY8" fmla="*/ 4662310 h 5422900"/>
                <a:gd name="connsiteX9" fmla="*/ 2075291 w 5575300"/>
                <a:gd name="connsiteY9" fmla="*/ 4676610 h 5422900"/>
                <a:gd name="connsiteX10" fmla="*/ 1727200 w 5575300"/>
                <a:gd name="connsiteY10" fmla="*/ 4711700 h 5422900"/>
                <a:gd name="connsiteX11" fmla="*/ 0 w 5575300"/>
                <a:gd name="connsiteY11" fmla="*/ 2984500 h 5422900"/>
                <a:gd name="connsiteX12" fmla="*/ 1379109 w 5575300"/>
                <a:gd name="connsiteY12" fmla="*/ 1292391 h 5422900"/>
                <a:gd name="connsiteX13" fmla="*/ 1502586 w 5575300"/>
                <a:gd name="connsiteY13" fmla="*/ 1273546 h 5422900"/>
                <a:gd name="connsiteX14" fmla="*/ 1545707 w 5575300"/>
                <a:gd name="connsiteY14" fmla="*/ 1155732 h 5422900"/>
                <a:gd name="connsiteX15" fmla="*/ 3289300 w 5575300"/>
                <a:gd name="connsiteY15" fmla="*/ 0 h 542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5300" h="5422900">
                  <a:moveTo>
                    <a:pt x="3289300" y="0"/>
                  </a:moveTo>
                  <a:cubicBezTo>
                    <a:pt x="4334388" y="0"/>
                    <a:pt x="5181600" y="847212"/>
                    <a:pt x="5181600" y="1892300"/>
                  </a:cubicBezTo>
                  <a:cubicBezTo>
                    <a:pt x="5181600" y="2022936"/>
                    <a:pt x="5168363" y="2150480"/>
                    <a:pt x="5143155" y="2273665"/>
                  </a:cubicBezTo>
                  <a:lnTo>
                    <a:pt x="5139442" y="2288108"/>
                  </a:lnTo>
                  <a:lnTo>
                    <a:pt x="5247787" y="2432996"/>
                  </a:lnTo>
                  <a:cubicBezTo>
                    <a:pt x="5454562" y="2739063"/>
                    <a:pt x="5575300" y="3108032"/>
                    <a:pt x="5575300" y="3505200"/>
                  </a:cubicBezTo>
                  <a:cubicBezTo>
                    <a:pt x="5575300" y="4564316"/>
                    <a:pt x="4716716" y="5422900"/>
                    <a:pt x="3657600" y="5422900"/>
                  </a:cubicBezTo>
                  <a:cubicBezTo>
                    <a:pt x="3061847" y="5422900"/>
                    <a:pt x="2529544" y="5151239"/>
                    <a:pt x="2177810" y="4725035"/>
                  </a:cubicBezTo>
                  <a:lnTo>
                    <a:pt x="2130905" y="4662310"/>
                  </a:lnTo>
                  <a:lnTo>
                    <a:pt x="2075291" y="4676610"/>
                  </a:lnTo>
                  <a:cubicBezTo>
                    <a:pt x="1962855" y="4699618"/>
                    <a:pt x="1846438" y="4711700"/>
                    <a:pt x="1727200" y="4711700"/>
                  </a:cubicBezTo>
                  <a:cubicBezTo>
                    <a:pt x="773294" y="4711700"/>
                    <a:pt x="0" y="3938406"/>
                    <a:pt x="0" y="2984500"/>
                  </a:cubicBezTo>
                  <a:cubicBezTo>
                    <a:pt x="0" y="2149832"/>
                    <a:pt x="592053" y="1453446"/>
                    <a:pt x="1379109" y="1292391"/>
                  </a:cubicBezTo>
                  <a:lnTo>
                    <a:pt x="1502586" y="1273546"/>
                  </a:lnTo>
                  <a:lnTo>
                    <a:pt x="1545707" y="1155732"/>
                  </a:lnTo>
                  <a:cubicBezTo>
                    <a:pt x="1832973" y="476557"/>
                    <a:pt x="2505484" y="0"/>
                    <a:pt x="3289300" y="0"/>
                  </a:cubicBezTo>
                  <a:close/>
                </a:path>
              </a:pathLst>
            </a:custGeom>
            <a:solidFill>
              <a:srgbClr val="3D89BC"/>
            </a:solidFill>
            <a:effectLst>
              <a:outerShdw blurRad="63500" dist="63500" dir="8100000" algn="tr" rotWithShape="0">
                <a:srgbClr val="979A9C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108000" tIns="252000" rIns="10800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 err="1" smtClean="0">
                  <a:solidFill>
                    <a:schemeClr val="bg1"/>
                  </a:solidFill>
                  <a:sym typeface="Arial" panose="020B0604020202020204" pitchFamily="34" charset="0"/>
                </a:rPr>
                <a:t>取词长标准差最小的Chunk</a:t>
              </a:r>
              <a:endParaRPr lang="zh-CN" altLang="en-US" sz="1600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任意多边形 20"/>
            <p:cNvSpPr/>
            <p:nvPr>
              <p:custDataLst>
                <p:tags r:id="rId13"/>
              </p:custDataLst>
            </p:nvPr>
          </p:nvSpPr>
          <p:spPr>
            <a:xfrm rot="1876946">
              <a:off x="1506710" y="1326556"/>
              <a:ext cx="1933917" cy="866534"/>
            </a:xfrm>
            <a:custGeom>
              <a:avLst/>
              <a:gdLst>
                <a:gd name="connsiteX0" fmla="*/ 0 w 2398930"/>
                <a:gd name="connsiteY0" fmla="*/ 0 h 1074893"/>
                <a:gd name="connsiteX1" fmla="*/ 824078 w 2398930"/>
                <a:gd name="connsiteY1" fmla="*/ 0 h 1074893"/>
                <a:gd name="connsiteX2" fmla="*/ 1459802 w 2398930"/>
                <a:gd name="connsiteY2" fmla="*/ 0 h 1074893"/>
                <a:gd name="connsiteX3" fmla="*/ 2378774 w 2398930"/>
                <a:gd name="connsiteY3" fmla="*/ 0 h 1074893"/>
                <a:gd name="connsiteX4" fmla="*/ 2211319 w 2398930"/>
                <a:gd name="connsiteY4" fmla="*/ 205006 h 1074893"/>
                <a:gd name="connsiteX5" fmla="*/ 2381919 w 2398930"/>
                <a:gd name="connsiteY5" fmla="*/ 260827 h 1074893"/>
                <a:gd name="connsiteX6" fmla="*/ 2304108 w 2398930"/>
                <a:gd name="connsiteY6" fmla="*/ 355485 h 1074893"/>
                <a:gd name="connsiteX7" fmla="*/ 2322511 w 2398930"/>
                <a:gd name="connsiteY7" fmla="*/ 398523 h 1074893"/>
                <a:gd name="connsiteX8" fmla="*/ 2284150 w 2398930"/>
                <a:gd name="connsiteY8" fmla="*/ 441877 h 1074893"/>
                <a:gd name="connsiteX9" fmla="*/ 2391128 w 2398930"/>
                <a:gd name="connsiteY9" fmla="*/ 488967 h 1074893"/>
                <a:gd name="connsiteX10" fmla="*/ 2287275 w 2398930"/>
                <a:gd name="connsiteY10" fmla="*/ 596257 h 1074893"/>
                <a:gd name="connsiteX11" fmla="*/ 2398930 w 2398930"/>
                <a:gd name="connsiteY11" fmla="*/ 668298 h 1074893"/>
                <a:gd name="connsiteX12" fmla="*/ 2273715 w 2398930"/>
                <a:gd name="connsiteY12" fmla="*/ 813170 h 1074893"/>
                <a:gd name="connsiteX13" fmla="*/ 2398781 w 2398930"/>
                <a:gd name="connsiteY13" fmla="*/ 846538 h 1074893"/>
                <a:gd name="connsiteX14" fmla="*/ 2268885 w 2398930"/>
                <a:gd name="connsiteY14" fmla="*/ 966460 h 1074893"/>
                <a:gd name="connsiteX15" fmla="*/ 2388498 w 2398930"/>
                <a:gd name="connsiteY15" fmla="*/ 1074893 h 1074893"/>
                <a:gd name="connsiteX16" fmla="*/ 1459802 w 2398930"/>
                <a:gd name="connsiteY16" fmla="*/ 1074893 h 1074893"/>
                <a:gd name="connsiteX17" fmla="*/ 824078 w 2398930"/>
                <a:gd name="connsiteY17" fmla="*/ 1074893 h 1074893"/>
                <a:gd name="connsiteX18" fmla="*/ 76196 w 2398930"/>
                <a:gd name="connsiteY18" fmla="*/ 1074893 h 1074893"/>
                <a:gd name="connsiteX19" fmla="*/ 198009 w 2398930"/>
                <a:gd name="connsiteY19" fmla="*/ 883612 h 1074893"/>
                <a:gd name="connsiteX20" fmla="*/ 79493 w 2398930"/>
                <a:gd name="connsiteY20" fmla="*/ 802528 h 1074893"/>
                <a:gd name="connsiteX21" fmla="*/ 147946 w 2398930"/>
                <a:gd name="connsiteY21" fmla="*/ 657970 h 1074893"/>
                <a:gd name="connsiteX22" fmla="*/ 59057 w 2398930"/>
                <a:gd name="connsiteY22" fmla="*/ 597155 h 1074893"/>
                <a:gd name="connsiteX23" fmla="*/ 143729 w 2398930"/>
                <a:gd name="connsiteY23" fmla="*/ 511542 h 1074893"/>
                <a:gd name="connsiteX24" fmla="*/ 52346 w 2398930"/>
                <a:gd name="connsiteY24" fmla="*/ 409872 h 1074893"/>
                <a:gd name="connsiteX25" fmla="*/ 167425 w 2398930"/>
                <a:gd name="connsiteY25" fmla="*/ 279814 h 1074893"/>
                <a:gd name="connsiteX26" fmla="*/ 39863 w 2398930"/>
                <a:gd name="connsiteY26" fmla="*/ 205590 h 1074893"/>
                <a:gd name="connsiteX27" fmla="*/ 160714 w 2398930"/>
                <a:gd name="connsiteY27" fmla="*/ 92530 h 1074893"/>
                <a:gd name="connsiteX28" fmla="*/ 0 w 2398930"/>
                <a:gd name="connsiteY28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98930" h="1074893">
                  <a:moveTo>
                    <a:pt x="0" y="0"/>
                  </a:moveTo>
                  <a:lnTo>
                    <a:pt x="824078" y="0"/>
                  </a:lnTo>
                  <a:lnTo>
                    <a:pt x="1459802" y="0"/>
                  </a:lnTo>
                  <a:lnTo>
                    <a:pt x="2378774" y="0"/>
                  </a:lnTo>
                  <a:lnTo>
                    <a:pt x="2211319" y="205006"/>
                  </a:lnTo>
                  <a:lnTo>
                    <a:pt x="2381919" y="260827"/>
                  </a:lnTo>
                  <a:lnTo>
                    <a:pt x="2304108" y="355485"/>
                  </a:lnTo>
                  <a:lnTo>
                    <a:pt x="2322511" y="398523"/>
                  </a:lnTo>
                  <a:lnTo>
                    <a:pt x="2284150" y="441877"/>
                  </a:lnTo>
                  <a:lnTo>
                    <a:pt x="2391128" y="488967"/>
                  </a:lnTo>
                  <a:lnTo>
                    <a:pt x="2287275" y="596257"/>
                  </a:lnTo>
                  <a:lnTo>
                    <a:pt x="2398930" y="668298"/>
                  </a:lnTo>
                  <a:lnTo>
                    <a:pt x="2273715" y="813170"/>
                  </a:lnTo>
                  <a:lnTo>
                    <a:pt x="2398781" y="846538"/>
                  </a:lnTo>
                  <a:lnTo>
                    <a:pt x="2268885" y="966460"/>
                  </a:lnTo>
                  <a:lnTo>
                    <a:pt x="2388498" y="1074893"/>
                  </a:lnTo>
                  <a:lnTo>
                    <a:pt x="1459802" y="1074893"/>
                  </a:lnTo>
                  <a:lnTo>
                    <a:pt x="824078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55000" lnSpcReduction="20000"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2" name="任意多边形 21"/>
            <p:cNvSpPr/>
            <p:nvPr>
              <p:custDataLst>
                <p:tags r:id="rId14"/>
              </p:custDataLst>
            </p:nvPr>
          </p:nvSpPr>
          <p:spPr>
            <a:xfrm rot="20153574">
              <a:off x="4822313" y="1493325"/>
              <a:ext cx="1644552" cy="836101"/>
            </a:xfrm>
            <a:custGeom>
              <a:avLst/>
              <a:gdLst>
                <a:gd name="connsiteX0" fmla="*/ 0 w 2114239"/>
                <a:gd name="connsiteY0" fmla="*/ 0 h 1074893"/>
                <a:gd name="connsiteX1" fmla="*/ 539387 w 2114239"/>
                <a:gd name="connsiteY1" fmla="*/ 0 h 1074893"/>
                <a:gd name="connsiteX2" fmla="*/ 1459802 w 2114239"/>
                <a:gd name="connsiteY2" fmla="*/ 0 h 1074893"/>
                <a:gd name="connsiteX3" fmla="*/ 2094083 w 2114239"/>
                <a:gd name="connsiteY3" fmla="*/ 0 h 1074893"/>
                <a:gd name="connsiteX4" fmla="*/ 1926628 w 2114239"/>
                <a:gd name="connsiteY4" fmla="*/ 205006 h 1074893"/>
                <a:gd name="connsiteX5" fmla="*/ 2097228 w 2114239"/>
                <a:gd name="connsiteY5" fmla="*/ 260827 h 1074893"/>
                <a:gd name="connsiteX6" fmla="*/ 2019417 w 2114239"/>
                <a:gd name="connsiteY6" fmla="*/ 355485 h 1074893"/>
                <a:gd name="connsiteX7" fmla="*/ 2037820 w 2114239"/>
                <a:gd name="connsiteY7" fmla="*/ 398523 h 1074893"/>
                <a:gd name="connsiteX8" fmla="*/ 1999459 w 2114239"/>
                <a:gd name="connsiteY8" fmla="*/ 441877 h 1074893"/>
                <a:gd name="connsiteX9" fmla="*/ 2106437 w 2114239"/>
                <a:gd name="connsiteY9" fmla="*/ 488967 h 1074893"/>
                <a:gd name="connsiteX10" fmla="*/ 2002584 w 2114239"/>
                <a:gd name="connsiteY10" fmla="*/ 596257 h 1074893"/>
                <a:gd name="connsiteX11" fmla="*/ 2114239 w 2114239"/>
                <a:gd name="connsiteY11" fmla="*/ 668298 h 1074893"/>
                <a:gd name="connsiteX12" fmla="*/ 1989024 w 2114239"/>
                <a:gd name="connsiteY12" fmla="*/ 813170 h 1074893"/>
                <a:gd name="connsiteX13" fmla="*/ 2114090 w 2114239"/>
                <a:gd name="connsiteY13" fmla="*/ 846538 h 1074893"/>
                <a:gd name="connsiteX14" fmla="*/ 1984194 w 2114239"/>
                <a:gd name="connsiteY14" fmla="*/ 966460 h 1074893"/>
                <a:gd name="connsiteX15" fmla="*/ 2103807 w 2114239"/>
                <a:gd name="connsiteY15" fmla="*/ 1074893 h 1074893"/>
                <a:gd name="connsiteX16" fmla="*/ 1459802 w 2114239"/>
                <a:gd name="connsiteY16" fmla="*/ 1074893 h 1074893"/>
                <a:gd name="connsiteX17" fmla="*/ 539387 w 2114239"/>
                <a:gd name="connsiteY17" fmla="*/ 1074893 h 1074893"/>
                <a:gd name="connsiteX18" fmla="*/ 76196 w 2114239"/>
                <a:gd name="connsiteY18" fmla="*/ 1074893 h 1074893"/>
                <a:gd name="connsiteX19" fmla="*/ 198009 w 2114239"/>
                <a:gd name="connsiteY19" fmla="*/ 883612 h 1074893"/>
                <a:gd name="connsiteX20" fmla="*/ 79493 w 2114239"/>
                <a:gd name="connsiteY20" fmla="*/ 802528 h 1074893"/>
                <a:gd name="connsiteX21" fmla="*/ 147946 w 2114239"/>
                <a:gd name="connsiteY21" fmla="*/ 657970 h 1074893"/>
                <a:gd name="connsiteX22" fmla="*/ 59057 w 2114239"/>
                <a:gd name="connsiteY22" fmla="*/ 597155 h 1074893"/>
                <a:gd name="connsiteX23" fmla="*/ 143729 w 2114239"/>
                <a:gd name="connsiteY23" fmla="*/ 511542 h 1074893"/>
                <a:gd name="connsiteX24" fmla="*/ 52346 w 2114239"/>
                <a:gd name="connsiteY24" fmla="*/ 409872 h 1074893"/>
                <a:gd name="connsiteX25" fmla="*/ 167425 w 2114239"/>
                <a:gd name="connsiteY25" fmla="*/ 279814 h 1074893"/>
                <a:gd name="connsiteX26" fmla="*/ 39863 w 2114239"/>
                <a:gd name="connsiteY26" fmla="*/ 205590 h 1074893"/>
                <a:gd name="connsiteX27" fmla="*/ 160714 w 2114239"/>
                <a:gd name="connsiteY27" fmla="*/ 92530 h 1074893"/>
                <a:gd name="connsiteX28" fmla="*/ 0 w 2114239"/>
                <a:gd name="connsiteY28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4239" h="1074893">
                  <a:moveTo>
                    <a:pt x="0" y="0"/>
                  </a:moveTo>
                  <a:lnTo>
                    <a:pt x="539387" y="0"/>
                  </a:lnTo>
                  <a:lnTo>
                    <a:pt x="1459802" y="0"/>
                  </a:lnTo>
                  <a:lnTo>
                    <a:pt x="2094083" y="0"/>
                  </a:lnTo>
                  <a:lnTo>
                    <a:pt x="1926628" y="205006"/>
                  </a:lnTo>
                  <a:lnTo>
                    <a:pt x="2097228" y="260827"/>
                  </a:lnTo>
                  <a:lnTo>
                    <a:pt x="2019417" y="355485"/>
                  </a:lnTo>
                  <a:lnTo>
                    <a:pt x="2037820" y="398523"/>
                  </a:lnTo>
                  <a:lnTo>
                    <a:pt x="1999459" y="441877"/>
                  </a:lnTo>
                  <a:lnTo>
                    <a:pt x="2106437" y="488967"/>
                  </a:lnTo>
                  <a:lnTo>
                    <a:pt x="2002584" y="596257"/>
                  </a:lnTo>
                  <a:lnTo>
                    <a:pt x="2114239" y="668298"/>
                  </a:lnTo>
                  <a:lnTo>
                    <a:pt x="1989024" y="813170"/>
                  </a:lnTo>
                  <a:lnTo>
                    <a:pt x="2114090" y="846538"/>
                  </a:lnTo>
                  <a:lnTo>
                    <a:pt x="1984194" y="966460"/>
                  </a:lnTo>
                  <a:lnTo>
                    <a:pt x="2103807" y="1074893"/>
                  </a:lnTo>
                  <a:lnTo>
                    <a:pt x="1459802" y="1074893"/>
                  </a:lnTo>
                  <a:lnTo>
                    <a:pt x="539387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47500" lnSpcReduction="20000"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15"/>
            </p:custDataLst>
          </p:nvPr>
        </p:nvGrpSpPr>
        <p:grpSpPr>
          <a:xfrm>
            <a:off x="6631593" y="2515914"/>
            <a:ext cx="1689100" cy="1642929"/>
            <a:chOff x="990600" y="927100"/>
            <a:chExt cx="5575300" cy="5422900"/>
          </a:xfrm>
        </p:grpSpPr>
        <p:sp>
          <p:nvSpPr>
            <p:cNvPr id="26" name="任意多边形 25"/>
            <p:cNvSpPr/>
            <p:nvPr>
              <p:custDataLst>
                <p:tags r:id="rId16"/>
              </p:custDataLst>
            </p:nvPr>
          </p:nvSpPr>
          <p:spPr>
            <a:xfrm>
              <a:off x="990600" y="927100"/>
              <a:ext cx="5575300" cy="5422900"/>
            </a:xfrm>
            <a:custGeom>
              <a:avLst/>
              <a:gdLst>
                <a:gd name="connsiteX0" fmla="*/ 3289300 w 5575300"/>
                <a:gd name="connsiteY0" fmla="*/ 0 h 5422900"/>
                <a:gd name="connsiteX1" fmla="*/ 5181600 w 5575300"/>
                <a:gd name="connsiteY1" fmla="*/ 1892300 h 5422900"/>
                <a:gd name="connsiteX2" fmla="*/ 5143155 w 5575300"/>
                <a:gd name="connsiteY2" fmla="*/ 2273665 h 5422900"/>
                <a:gd name="connsiteX3" fmla="*/ 5139442 w 5575300"/>
                <a:gd name="connsiteY3" fmla="*/ 2288108 h 5422900"/>
                <a:gd name="connsiteX4" fmla="*/ 5247787 w 5575300"/>
                <a:gd name="connsiteY4" fmla="*/ 2432996 h 5422900"/>
                <a:gd name="connsiteX5" fmla="*/ 5575300 w 5575300"/>
                <a:gd name="connsiteY5" fmla="*/ 3505200 h 5422900"/>
                <a:gd name="connsiteX6" fmla="*/ 3657600 w 5575300"/>
                <a:gd name="connsiteY6" fmla="*/ 5422900 h 5422900"/>
                <a:gd name="connsiteX7" fmla="*/ 2177810 w 5575300"/>
                <a:gd name="connsiteY7" fmla="*/ 4725035 h 5422900"/>
                <a:gd name="connsiteX8" fmla="*/ 2130905 w 5575300"/>
                <a:gd name="connsiteY8" fmla="*/ 4662310 h 5422900"/>
                <a:gd name="connsiteX9" fmla="*/ 2075291 w 5575300"/>
                <a:gd name="connsiteY9" fmla="*/ 4676610 h 5422900"/>
                <a:gd name="connsiteX10" fmla="*/ 1727200 w 5575300"/>
                <a:gd name="connsiteY10" fmla="*/ 4711700 h 5422900"/>
                <a:gd name="connsiteX11" fmla="*/ 0 w 5575300"/>
                <a:gd name="connsiteY11" fmla="*/ 2984500 h 5422900"/>
                <a:gd name="connsiteX12" fmla="*/ 1379109 w 5575300"/>
                <a:gd name="connsiteY12" fmla="*/ 1292391 h 5422900"/>
                <a:gd name="connsiteX13" fmla="*/ 1502586 w 5575300"/>
                <a:gd name="connsiteY13" fmla="*/ 1273546 h 5422900"/>
                <a:gd name="connsiteX14" fmla="*/ 1545707 w 5575300"/>
                <a:gd name="connsiteY14" fmla="*/ 1155732 h 5422900"/>
                <a:gd name="connsiteX15" fmla="*/ 3289300 w 5575300"/>
                <a:gd name="connsiteY15" fmla="*/ 0 h 542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5300" h="5422900">
                  <a:moveTo>
                    <a:pt x="3289300" y="0"/>
                  </a:moveTo>
                  <a:cubicBezTo>
                    <a:pt x="4334388" y="0"/>
                    <a:pt x="5181600" y="847212"/>
                    <a:pt x="5181600" y="1892300"/>
                  </a:cubicBezTo>
                  <a:cubicBezTo>
                    <a:pt x="5181600" y="2022936"/>
                    <a:pt x="5168363" y="2150480"/>
                    <a:pt x="5143155" y="2273665"/>
                  </a:cubicBezTo>
                  <a:lnTo>
                    <a:pt x="5139442" y="2288108"/>
                  </a:lnTo>
                  <a:lnTo>
                    <a:pt x="5247787" y="2432996"/>
                  </a:lnTo>
                  <a:cubicBezTo>
                    <a:pt x="5454562" y="2739063"/>
                    <a:pt x="5575300" y="3108032"/>
                    <a:pt x="5575300" y="3505200"/>
                  </a:cubicBezTo>
                  <a:cubicBezTo>
                    <a:pt x="5575300" y="4564316"/>
                    <a:pt x="4716716" y="5422900"/>
                    <a:pt x="3657600" y="5422900"/>
                  </a:cubicBezTo>
                  <a:cubicBezTo>
                    <a:pt x="3061847" y="5422900"/>
                    <a:pt x="2529544" y="5151239"/>
                    <a:pt x="2177810" y="4725035"/>
                  </a:cubicBezTo>
                  <a:lnTo>
                    <a:pt x="2130905" y="4662310"/>
                  </a:lnTo>
                  <a:lnTo>
                    <a:pt x="2075291" y="4676610"/>
                  </a:lnTo>
                  <a:cubicBezTo>
                    <a:pt x="1962855" y="4699618"/>
                    <a:pt x="1846438" y="4711700"/>
                    <a:pt x="1727200" y="4711700"/>
                  </a:cubicBezTo>
                  <a:cubicBezTo>
                    <a:pt x="773294" y="4711700"/>
                    <a:pt x="0" y="3938406"/>
                    <a:pt x="0" y="2984500"/>
                  </a:cubicBezTo>
                  <a:cubicBezTo>
                    <a:pt x="0" y="2149832"/>
                    <a:pt x="592053" y="1453446"/>
                    <a:pt x="1379109" y="1292391"/>
                  </a:cubicBezTo>
                  <a:lnTo>
                    <a:pt x="1502586" y="1273546"/>
                  </a:lnTo>
                  <a:lnTo>
                    <a:pt x="1545707" y="1155732"/>
                  </a:lnTo>
                  <a:cubicBezTo>
                    <a:pt x="1832973" y="476557"/>
                    <a:pt x="2505484" y="0"/>
                    <a:pt x="3289300" y="0"/>
                  </a:cubicBezTo>
                  <a:close/>
                </a:path>
              </a:pathLst>
            </a:custGeom>
            <a:solidFill>
              <a:srgbClr val="404040"/>
            </a:solidFill>
            <a:effectLst>
              <a:outerShdw blurRad="63500" dist="63500" dir="8100000" algn="tr" rotWithShape="0">
                <a:srgbClr val="979A9C">
                  <a:alpha val="40000"/>
                </a:srgbClr>
              </a:outerShdw>
            </a:effectLst>
          </p:spPr>
          <p:txBody>
            <a:bodyPr rot="0" spcFirstLastPara="0" vertOverflow="overflow" horzOverflow="overflow" vert="horz" wrap="square" lIns="108000" tIns="252000" rIns="10800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 err="1" smtClean="0">
                  <a:solidFill>
                    <a:schemeClr val="bg1"/>
                  </a:solidFill>
                  <a:sym typeface="Arial" panose="020B0604020202020204" pitchFamily="34" charset="0"/>
                </a:rPr>
                <a:t>取单字词自由语素度之和最大的Chunk</a:t>
              </a:r>
              <a:endParaRPr lang="zh-CN" altLang="en-US" sz="1600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7" name="任意多边形 26"/>
            <p:cNvSpPr/>
            <p:nvPr>
              <p:custDataLst>
                <p:tags r:id="rId17"/>
              </p:custDataLst>
            </p:nvPr>
          </p:nvSpPr>
          <p:spPr>
            <a:xfrm rot="1876946">
              <a:off x="1506710" y="1326556"/>
              <a:ext cx="1933917" cy="866534"/>
            </a:xfrm>
            <a:custGeom>
              <a:avLst/>
              <a:gdLst>
                <a:gd name="connsiteX0" fmla="*/ 0 w 2398930"/>
                <a:gd name="connsiteY0" fmla="*/ 0 h 1074893"/>
                <a:gd name="connsiteX1" fmla="*/ 824078 w 2398930"/>
                <a:gd name="connsiteY1" fmla="*/ 0 h 1074893"/>
                <a:gd name="connsiteX2" fmla="*/ 1459802 w 2398930"/>
                <a:gd name="connsiteY2" fmla="*/ 0 h 1074893"/>
                <a:gd name="connsiteX3" fmla="*/ 2378774 w 2398930"/>
                <a:gd name="connsiteY3" fmla="*/ 0 h 1074893"/>
                <a:gd name="connsiteX4" fmla="*/ 2211319 w 2398930"/>
                <a:gd name="connsiteY4" fmla="*/ 205006 h 1074893"/>
                <a:gd name="connsiteX5" fmla="*/ 2381919 w 2398930"/>
                <a:gd name="connsiteY5" fmla="*/ 260827 h 1074893"/>
                <a:gd name="connsiteX6" fmla="*/ 2304108 w 2398930"/>
                <a:gd name="connsiteY6" fmla="*/ 355485 h 1074893"/>
                <a:gd name="connsiteX7" fmla="*/ 2322511 w 2398930"/>
                <a:gd name="connsiteY7" fmla="*/ 398523 h 1074893"/>
                <a:gd name="connsiteX8" fmla="*/ 2284150 w 2398930"/>
                <a:gd name="connsiteY8" fmla="*/ 441877 h 1074893"/>
                <a:gd name="connsiteX9" fmla="*/ 2391128 w 2398930"/>
                <a:gd name="connsiteY9" fmla="*/ 488967 h 1074893"/>
                <a:gd name="connsiteX10" fmla="*/ 2287275 w 2398930"/>
                <a:gd name="connsiteY10" fmla="*/ 596257 h 1074893"/>
                <a:gd name="connsiteX11" fmla="*/ 2398930 w 2398930"/>
                <a:gd name="connsiteY11" fmla="*/ 668298 h 1074893"/>
                <a:gd name="connsiteX12" fmla="*/ 2273715 w 2398930"/>
                <a:gd name="connsiteY12" fmla="*/ 813170 h 1074893"/>
                <a:gd name="connsiteX13" fmla="*/ 2398781 w 2398930"/>
                <a:gd name="connsiteY13" fmla="*/ 846538 h 1074893"/>
                <a:gd name="connsiteX14" fmla="*/ 2268885 w 2398930"/>
                <a:gd name="connsiteY14" fmla="*/ 966460 h 1074893"/>
                <a:gd name="connsiteX15" fmla="*/ 2388498 w 2398930"/>
                <a:gd name="connsiteY15" fmla="*/ 1074893 h 1074893"/>
                <a:gd name="connsiteX16" fmla="*/ 1459802 w 2398930"/>
                <a:gd name="connsiteY16" fmla="*/ 1074893 h 1074893"/>
                <a:gd name="connsiteX17" fmla="*/ 824078 w 2398930"/>
                <a:gd name="connsiteY17" fmla="*/ 1074893 h 1074893"/>
                <a:gd name="connsiteX18" fmla="*/ 76196 w 2398930"/>
                <a:gd name="connsiteY18" fmla="*/ 1074893 h 1074893"/>
                <a:gd name="connsiteX19" fmla="*/ 198009 w 2398930"/>
                <a:gd name="connsiteY19" fmla="*/ 883612 h 1074893"/>
                <a:gd name="connsiteX20" fmla="*/ 79493 w 2398930"/>
                <a:gd name="connsiteY20" fmla="*/ 802528 h 1074893"/>
                <a:gd name="connsiteX21" fmla="*/ 147946 w 2398930"/>
                <a:gd name="connsiteY21" fmla="*/ 657970 h 1074893"/>
                <a:gd name="connsiteX22" fmla="*/ 59057 w 2398930"/>
                <a:gd name="connsiteY22" fmla="*/ 597155 h 1074893"/>
                <a:gd name="connsiteX23" fmla="*/ 143729 w 2398930"/>
                <a:gd name="connsiteY23" fmla="*/ 511542 h 1074893"/>
                <a:gd name="connsiteX24" fmla="*/ 52346 w 2398930"/>
                <a:gd name="connsiteY24" fmla="*/ 409872 h 1074893"/>
                <a:gd name="connsiteX25" fmla="*/ 167425 w 2398930"/>
                <a:gd name="connsiteY25" fmla="*/ 279814 h 1074893"/>
                <a:gd name="connsiteX26" fmla="*/ 39863 w 2398930"/>
                <a:gd name="connsiteY26" fmla="*/ 205590 h 1074893"/>
                <a:gd name="connsiteX27" fmla="*/ 160714 w 2398930"/>
                <a:gd name="connsiteY27" fmla="*/ 92530 h 1074893"/>
                <a:gd name="connsiteX28" fmla="*/ 0 w 2398930"/>
                <a:gd name="connsiteY28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98930" h="1074893">
                  <a:moveTo>
                    <a:pt x="0" y="0"/>
                  </a:moveTo>
                  <a:lnTo>
                    <a:pt x="824078" y="0"/>
                  </a:lnTo>
                  <a:lnTo>
                    <a:pt x="1459802" y="0"/>
                  </a:lnTo>
                  <a:lnTo>
                    <a:pt x="2378774" y="0"/>
                  </a:lnTo>
                  <a:lnTo>
                    <a:pt x="2211319" y="205006"/>
                  </a:lnTo>
                  <a:lnTo>
                    <a:pt x="2381919" y="260827"/>
                  </a:lnTo>
                  <a:lnTo>
                    <a:pt x="2304108" y="355485"/>
                  </a:lnTo>
                  <a:lnTo>
                    <a:pt x="2322511" y="398523"/>
                  </a:lnTo>
                  <a:lnTo>
                    <a:pt x="2284150" y="441877"/>
                  </a:lnTo>
                  <a:lnTo>
                    <a:pt x="2391128" y="488967"/>
                  </a:lnTo>
                  <a:lnTo>
                    <a:pt x="2287275" y="596257"/>
                  </a:lnTo>
                  <a:lnTo>
                    <a:pt x="2398930" y="668298"/>
                  </a:lnTo>
                  <a:lnTo>
                    <a:pt x="2273715" y="813170"/>
                  </a:lnTo>
                  <a:lnTo>
                    <a:pt x="2398781" y="846538"/>
                  </a:lnTo>
                  <a:lnTo>
                    <a:pt x="2268885" y="966460"/>
                  </a:lnTo>
                  <a:lnTo>
                    <a:pt x="2388498" y="1074893"/>
                  </a:lnTo>
                  <a:lnTo>
                    <a:pt x="1459802" y="1074893"/>
                  </a:lnTo>
                  <a:lnTo>
                    <a:pt x="824078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55000" lnSpcReduction="20000"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8" name="任意多边形 27"/>
            <p:cNvSpPr/>
            <p:nvPr>
              <p:custDataLst>
                <p:tags r:id="rId18"/>
              </p:custDataLst>
            </p:nvPr>
          </p:nvSpPr>
          <p:spPr>
            <a:xfrm rot="20153574">
              <a:off x="4822313" y="1493325"/>
              <a:ext cx="1644552" cy="836101"/>
            </a:xfrm>
            <a:custGeom>
              <a:avLst/>
              <a:gdLst>
                <a:gd name="connsiteX0" fmla="*/ 0 w 2114239"/>
                <a:gd name="connsiteY0" fmla="*/ 0 h 1074893"/>
                <a:gd name="connsiteX1" fmla="*/ 539387 w 2114239"/>
                <a:gd name="connsiteY1" fmla="*/ 0 h 1074893"/>
                <a:gd name="connsiteX2" fmla="*/ 1459802 w 2114239"/>
                <a:gd name="connsiteY2" fmla="*/ 0 h 1074893"/>
                <a:gd name="connsiteX3" fmla="*/ 2094083 w 2114239"/>
                <a:gd name="connsiteY3" fmla="*/ 0 h 1074893"/>
                <a:gd name="connsiteX4" fmla="*/ 1926628 w 2114239"/>
                <a:gd name="connsiteY4" fmla="*/ 205006 h 1074893"/>
                <a:gd name="connsiteX5" fmla="*/ 2097228 w 2114239"/>
                <a:gd name="connsiteY5" fmla="*/ 260827 h 1074893"/>
                <a:gd name="connsiteX6" fmla="*/ 2019417 w 2114239"/>
                <a:gd name="connsiteY6" fmla="*/ 355485 h 1074893"/>
                <a:gd name="connsiteX7" fmla="*/ 2037820 w 2114239"/>
                <a:gd name="connsiteY7" fmla="*/ 398523 h 1074893"/>
                <a:gd name="connsiteX8" fmla="*/ 1999459 w 2114239"/>
                <a:gd name="connsiteY8" fmla="*/ 441877 h 1074893"/>
                <a:gd name="connsiteX9" fmla="*/ 2106437 w 2114239"/>
                <a:gd name="connsiteY9" fmla="*/ 488967 h 1074893"/>
                <a:gd name="connsiteX10" fmla="*/ 2002584 w 2114239"/>
                <a:gd name="connsiteY10" fmla="*/ 596257 h 1074893"/>
                <a:gd name="connsiteX11" fmla="*/ 2114239 w 2114239"/>
                <a:gd name="connsiteY11" fmla="*/ 668298 h 1074893"/>
                <a:gd name="connsiteX12" fmla="*/ 1989024 w 2114239"/>
                <a:gd name="connsiteY12" fmla="*/ 813170 h 1074893"/>
                <a:gd name="connsiteX13" fmla="*/ 2114090 w 2114239"/>
                <a:gd name="connsiteY13" fmla="*/ 846538 h 1074893"/>
                <a:gd name="connsiteX14" fmla="*/ 1984194 w 2114239"/>
                <a:gd name="connsiteY14" fmla="*/ 966460 h 1074893"/>
                <a:gd name="connsiteX15" fmla="*/ 2103807 w 2114239"/>
                <a:gd name="connsiteY15" fmla="*/ 1074893 h 1074893"/>
                <a:gd name="connsiteX16" fmla="*/ 1459802 w 2114239"/>
                <a:gd name="connsiteY16" fmla="*/ 1074893 h 1074893"/>
                <a:gd name="connsiteX17" fmla="*/ 539387 w 2114239"/>
                <a:gd name="connsiteY17" fmla="*/ 1074893 h 1074893"/>
                <a:gd name="connsiteX18" fmla="*/ 76196 w 2114239"/>
                <a:gd name="connsiteY18" fmla="*/ 1074893 h 1074893"/>
                <a:gd name="connsiteX19" fmla="*/ 198009 w 2114239"/>
                <a:gd name="connsiteY19" fmla="*/ 883612 h 1074893"/>
                <a:gd name="connsiteX20" fmla="*/ 79493 w 2114239"/>
                <a:gd name="connsiteY20" fmla="*/ 802528 h 1074893"/>
                <a:gd name="connsiteX21" fmla="*/ 147946 w 2114239"/>
                <a:gd name="connsiteY21" fmla="*/ 657970 h 1074893"/>
                <a:gd name="connsiteX22" fmla="*/ 59057 w 2114239"/>
                <a:gd name="connsiteY22" fmla="*/ 597155 h 1074893"/>
                <a:gd name="connsiteX23" fmla="*/ 143729 w 2114239"/>
                <a:gd name="connsiteY23" fmla="*/ 511542 h 1074893"/>
                <a:gd name="connsiteX24" fmla="*/ 52346 w 2114239"/>
                <a:gd name="connsiteY24" fmla="*/ 409872 h 1074893"/>
                <a:gd name="connsiteX25" fmla="*/ 167425 w 2114239"/>
                <a:gd name="connsiteY25" fmla="*/ 279814 h 1074893"/>
                <a:gd name="connsiteX26" fmla="*/ 39863 w 2114239"/>
                <a:gd name="connsiteY26" fmla="*/ 205590 h 1074893"/>
                <a:gd name="connsiteX27" fmla="*/ 160714 w 2114239"/>
                <a:gd name="connsiteY27" fmla="*/ 92530 h 1074893"/>
                <a:gd name="connsiteX28" fmla="*/ 0 w 2114239"/>
                <a:gd name="connsiteY28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14239" h="1074893">
                  <a:moveTo>
                    <a:pt x="0" y="0"/>
                  </a:moveTo>
                  <a:lnTo>
                    <a:pt x="539387" y="0"/>
                  </a:lnTo>
                  <a:lnTo>
                    <a:pt x="1459802" y="0"/>
                  </a:lnTo>
                  <a:lnTo>
                    <a:pt x="2094083" y="0"/>
                  </a:lnTo>
                  <a:lnTo>
                    <a:pt x="1926628" y="205006"/>
                  </a:lnTo>
                  <a:lnTo>
                    <a:pt x="2097228" y="260827"/>
                  </a:lnTo>
                  <a:lnTo>
                    <a:pt x="2019417" y="355485"/>
                  </a:lnTo>
                  <a:lnTo>
                    <a:pt x="2037820" y="398523"/>
                  </a:lnTo>
                  <a:lnTo>
                    <a:pt x="1999459" y="441877"/>
                  </a:lnTo>
                  <a:lnTo>
                    <a:pt x="2106437" y="488967"/>
                  </a:lnTo>
                  <a:lnTo>
                    <a:pt x="2002584" y="596257"/>
                  </a:lnTo>
                  <a:lnTo>
                    <a:pt x="2114239" y="668298"/>
                  </a:lnTo>
                  <a:lnTo>
                    <a:pt x="1989024" y="813170"/>
                  </a:lnTo>
                  <a:lnTo>
                    <a:pt x="2114090" y="846538"/>
                  </a:lnTo>
                  <a:lnTo>
                    <a:pt x="1984194" y="966460"/>
                  </a:lnTo>
                  <a:lnTo>
                    <a:pt x="2103807" y="1074893"/>
                  </a:lnTo>
                  <a:lnTo>
                    <a:pt x="1459802" y="1074893"/>
                  </a:lnTo>
                  <a:lnTo>
                    <a:pt x="539387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47500" lnSpcReduction="20000"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 smtClean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>
            <p:custDataLst>
              <p:tags r:id="rId19"/>
            </p:custDataLst>
          </p:nvPr>
        </p:nvSpPr>
        <p:spPr>
          <a:xfrm>
            <a:off x="780344" y="4568656"/>
            <a:ext cx="7583313" cy="1172629"/>
          </a:xfrm>
          <a:prstGeom prst="rect">
            <a:avLst/>
          </a:prstGeom>
        </p:spPr>
        <p:txBody>
          <a:bodyPr wrap="square" anchor="ctr" anchorCtr="0"/>
          <a:lstStyle/>
          <a:p>
            <a:pPr>
              <a:lnSpc>
                <a:spcPct val="130000"/>
              </a:lnSpc>
            </a:pPr>
            <a:r>
              <a:rPr lang="zh-CN" altLang="en-US" sz="1600" kern="0" dirty="0">
                <a:sym typeface="Arial" panose="020B0604020202020204" pitchFamily="34" charset="0"/>
              </a:rPr>
              <a:t>MMSEG分词算法中有两个重要的概念：Chunk和规则（Rule）。其中，一个Chunk就是一段字符串文本的一种分割方式，包括根据上下文分出的一组词及各个词对应的4个属性。规则的目的是过滤掉不符合特定要求的Chunk。为便于理解，我们可以将规则看做过滤器。</a:t>
            </a:r>
            <a:endParaRPr lang="zh-CN" altLang="en-US" sz="1600" kern="0" dirty="0"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4695" y="1409700"/>
            <a:ext cx="762889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kern="0" dirty="0">
                <a:sym typeface="Arial" panose="020B0604020202020204" pitchFamily="34" charset="0"/>
              </a:rPr>
              <a:t>MMSEG分词算法中包含了4种符合汉语语言中基本的成词习惯的歧义消解规则。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019300"/>
            <a:ext cx="9144000" cy="48387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79963" y="2234611"/>
            <a:ext cx="1362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</a:rPr>
              <a:t>刘 鹏</a:t>
            </a:r>
            <a:endParaRPr lang="zh-CN" altLang="en-US" sz="4000" b="1" dirty="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933575"/>
            <a:ext cx="9144000" cy="123825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7" y="600076"/>
            <a:ext cx="1639695" cy="2342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365180" y="3011163"/>
            <a:ext cx="8414657" cy="3784600"/>
            <a:chOff x="365180" y="3011163"/>
            <a:chExt cx="8414657" cy="3784600"/>
          </a:xfrm>
        </p:grpSpPr>
        <p:sp>
          <p:nvSpPr>
            <p:cNvPr id="14" name="文本框 3"/>
            <p:cNvSpPr txBox="1"/>
            <p:nvPr/>
          </p:nvSpPr>
          <p:spPr>
            <a:xfrm>
              <a:off x="365180" y="3011163"/>
              <a:ext cx="8414657" cy="378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prstClr val="white"/>
                  </a:solidFill>
                </a:rPr>
                <a:t>       教授，清华大学博士。现任南京大数据研究院院长、中国信息协会大数据分会副会长</a:t>
              </a:r>
              <a:r>
                <a:rPr lang="zh-CN" altLang="en-US" sz="1600" dirty="0">
                  <a:solidFill>
                    <a:prstClr val="white"/>
                  </a:solidFill>
                </a:rPr>
                <a:t>、中国大数据技术与应用联盟副</a:t>
              </a:r>
              <a:r>
                <a:rPr lang="zh-CN" altLang="en-US" sz="1600" dirty="0" smtClean="0">
                  <a:solidFill>
                    <a:prstClr val="white"/>
                  </a:solidFill>
                </a:rPr>
                <a:t>理事长。</a:t>
              </a:r>
              <a:endParaRPr lang="en-US" altLang="zh-CN" sz="1600" dirty="0">
                <a:solidFill>
                  <a:prstClr val="white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prstClr val="white"/>
                  </a:solidFill>
                </a:rPr>
                <a:t>       主持完成科研项目</a:t>
              </a:r>
              <a:r>
                <a:rPr lang="en-US" altLang="zh-CN" sz="1600" dirty="0" smtClean="0">
                  <a:solidFill>
                    <a:prstClr val="white"/>
                  </a:solidFill>
                </a:rPr>
                <a:t>25</a:t>
              </a:r>
              <a:r>
                <a:rPr lang="zh-CN" altLang="en-US" sz="1600" dirty="0" smtClean="0">
                  <a:solidFill>
                    <a:prstClr val="white"/>
                  </a:solidFill>
                </a:rPr>
                <a:t>项，发表论文</a:t>
              </a:r>
              <a:r>
                <a:rPr lang="en-US" altLang="zh-CN" sz="1600" dirty="0" smtClean="0">
                  <a:solidFill>
                    <a:prstClr val="white"/>
                  </a:solidFill>
                </a:rPr>
                <a:t>80</a:t>
              </a:r>
              <a:r>
                <a:rPr lang="zh-CN" altLang="en-US" sz="1600" dirty="0" smtClean="0">
                  <a:solidFill>
                    <a:prstClr val="white"/>
                  </a:solidFill>
                </a:rPr>
                <a:t>余篇，出版专业书籍</a:t>
              </a:r>
              <a:r>
                <a:rPr lang="en-US" altLang="zh-CN" sz="1600" dirty="0" smtClean="0">
                  <a:solidFill>
                    <a:prstClr val="white"/>
                  </a:solidFill>
                </a:rPr>
                <a:t>15</a:t>
              </a:r>
              <a:r>
                <a:rPr lang="zh-CN" altLang="en-US" sz="1600" dirty="0" smtClean="0">
                  <a:solidFill>
                    <a:prstClr val="white"/>
                  </a:solidFill>
                </a:rPr>
                <a:t>本。获部级科技进步二等奖</a:t>
              </a:r>
              <a:r>
                <a:rPr lang="en-US" altLang="zh-CN" sz="1600" dirty="0" smtClean="0">
                  <a:solidFill>
                    <a:prstClr val="white"/>
                  </a:solidFill>
                </a:rPr>
                <a:t>4</a:t>
              </a:r>
              <a:r>
                <a:rPr lang="zh-CN" altLang="en-US" sz="1600" dirty="0" smtClean="0">
                  <a:solidFill>
                    <a:prstClr val="white"/>
                  </a:solidFill>
                </a:rPr>
                <a:t>项、三等奖</a:t>
              </a:r>
              <a:r>
                <a:rPr lang="en-US" altLang="zh-CN" sz="1600" dirty="0" smtClean="0">
                  <a:solidFill>
                    <a:prstClr val="white"/>
                  </a:solidFill>
                </a:rPr>
                <a:t>4</a:t>
              </a:r>
              <a:r>
                <a:rPr lang="zh-CN" altLang="en-US" sz="1600" dirty="0" smtClean="0">
                  <a:solidFill>
                    <a:prstClr val="white"/>
                  </a:solidFill>
                </a:rPr>
                <a:t>项。主编的</a:t>
              </a:r>
              <a:r>
                <a:rPr lang="en-US" altLang="zh-CN" sz="1600" dirty="0" smtClean="0">
                  <a:solidFill>
                    <a:prstClr val="white"/>
                  </a:solidFill>
                </a:rPr>
                <a:t>《</a:t>
              </a:r>
              <a:r>
                <a:rPr lang="zh-CN" altLang="en-US" sz="1600" dirty="0" smtClean="0">
                  <a:solidFill>
                    <a:prstClr val="white"/>
                  </a:solidFill>
                </a:rPr>
                <a:t>云计算</a:t>
              </a:r>
              <a:r>
                <a:rPr lang="en-US" altLang="zh-CN" sz="1600" dirty="0" smtClean="0">
                  <a:solidFill>
                    <a:prstClr val="white"/>
                  </a:solidFill>
                </a:rPr>
                <a:t>》</a:t>
              </a:r>
              <a:r>
                <a:rPr lang="zh-CN" altLang="en-US" sz="1600" dirty="0" smtClean="0">
                  <a:solidFill>
                    <a:prstClr val="white"/>
                  </a:solidFill>
                </a:rPr>
                <a:t>被全国高校普遍采用，被引用量在国内计算机图书类排名居前。创办了知名的中国云计算（</a:t>
              </a:r>
              <a:r>
                <a:rPr lang="en-US" altLang="zh-CN" sz="1600" dirty="0" smtClean="0">
                  <a:solidFill>
                    <a:prstClr val="white"/>
                  </a:solidFill>
                </a:rPr>
                <a:t>chinacloud.cn</a:t>
              </a:r>
              <a:r>
                <a:rPr lang="zh-CN" altLang="en-US" sz="1600" dirty="0" smtClean="0">
                  <a:solidFill>
                    <a:prstClr val="white"/>
                  </a:solidFill>
                </a:rPr>
                <a:t>）和中国大数据（</a:t>
              </a:r>
              <a:r>
                <a:rPr lang="en-US" altLang="zh-CN" sz="1600" dirty="0" smtClean="0">
                  <a:solidFill>
                    <a:prstClr val="white"/>
                  </a:solidFill>
                </a:rPr>
                <a:t>thebigdata.cn</a:t>
              </a:r>
              <a:r>
                <a:rPr lang="zh-CN" altLang="en-US" sz="1600" dirty="0" smtClean="0">
                  <a:solidFill>
                    <a:prstClr val="white"/>
                  </a:solidFill>
                </a:rPr>
                <a:t>）网站。</a:t>
              </a:r>
              <a:endParaRPr lang="en-US" altLang="zh-CN" sz="1600" dirty="0" smtClean="0">
                <a:solidFill>
                  <a:prstClr val="white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prstClr val="white"/>
                  </a:solidFill>
                </a:rPr>
                <a:t>       曾率队夺得</a:t>
              </a:r>
              <a:r>
                <a:rPr lang="en-US" altLang="zh-CN" sz="1600" dirty="0" smtClean="0">
                  <a:solidFill>
                    <a:prstClr val="white"/>
                  </a:solidFill>
                </a:rPr>
                <a:t>2002 PennySort</a:t>
              </a:r>
              <a:r>
                <a:rPr lang="zh-CN" altLang="en-US" sz="1600" dirty="0" smtClean="0">
                  <a:solidFill>
                    <a:prstClr val="white"/>
                  </a:solidFill>
                </a:rPr>
                <a:t>国际计算机排序比赛冠军，两次夺得全国高校科技比赛最高奖，并三次夺得清华大学科技比赛最高奖。</a:t>
              </a:r>
              <a:endParaRPr lang="en-US" altLang="zh-CN" sz="1600" dirty="0" smtClean="0">
                <a:solidFill>
                  <a:prstClr val="white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prstClr val="white"/>
                  </a:solidFill>
                </a:rPr>
                <a:t>       荣获“全军十大学习成才标兵”（排名第一）、南京“十大杰出青年”、江苏省中青年科学技术带头人、清华大学“学术新秀”等称号。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506638" y="3179588"/>
              <a:ext cx="123825" cy="123825"/>
            </a:xfrm>
            <a:prstGeom prst="ellipse">
              <a:avLst/>
            </a:pr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06638" y="3952586"/>
              <a:ext cx="123825" cy="123825"/>
            </a:xfrm>
            <a:prstGeom prst="ellipse">
              <a:avLst/>
            </a:pr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06638" y="5017815"/>
              <a:ext cx="123825" cy="123825"/>
            </a:xfrm>
            <a:prstGeom prst="ellipse">
              <a:avLst/>
            </a:pr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6638" y="5753106"/>
              <a:ext cx="123825" cy="123825"/>
            </a:xfrm>
            <a:prstGeom prst="ellipse">
              <a:avLst/>
            </a:pr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8.2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文本分词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30" name="表格 29"/>
          <p:cNvGraphicFramePr/>
          <p:nvPr/>
        </p:nvGraphicFramePr>
        <p:xfrm>
          <a:off x="1371600" y="2262505"/>
          <a:ext cx="6399530" cy="192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765"/>
                <a:gridCol w="31997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属性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含义</a:t>
                      </a: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长度（Length）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Chunk中各个词的长度之和</a:t>
                      </a: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平均长度（Average Length）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长度/词数</a:t>
                      </a:r>
                      <a:endParaRPr lang="zh-CN" altLang="en-US" sz="1600"/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标准差的平方（Variance）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标准差的平方</a:t>
                      </a:r>
                      <a:endParaRPr lang="zh-CN" altLang="en-US" sz="1600"/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自由语素度（Degree of Morphemic Freedom）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各单字词词频的对数之和</a:t>
                      </a: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文本框 31"/>
          <p:cNvSpPr txBox="1"/>
          <p:nvPr/>
        </p:nvSpPr>
        <p:spPr>
          <a:xfrm>
            <a:off x="1371600" y="1773555"/>
            <a:ext cx="639762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3D89BC"/>
                </a:solidFill>
              </a:rPr>
              <a:t>Chunk中各属性及其含义</a:t>
            </a:r>
            <a:endParaRPr lang="zh-CN" altLang="en-US" b="1">
              <a:solidFill>
                <a:srgbClr val="3D89BC"/>
              </a:solidFill>
            </a:endParaRPr>
          </a:p>
        </p:txBody>
      </p:sp>
      <p:sp>
        <p:nvSpPr>
          <p:cNvPr id="11" name="文本框 40"/>
          <p:cNvSpPr txBox="1"/>
          <p:nvPr/>
        </p:nvSpPr>
        <p:spPr>
          <a:xfrm>
            <a:off x="399253" y="816610"/>
            <a:ext cx="256413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b="1" dirty="0" smtClean="0">
                <a:solidFill>
                  <a:srgbClr val="3D89BC"/>
                </a:solidFill>
              </a:rPr>
              <a:t>8.2.2</a:t>
            </a:r>
            <a:r>
              <a:rPr lang="zh-CN" altLang="en-US" b="1" dirty="0" smtClean="0">
                <a:solidFill>
                  <a:srgbClr val="3D89BC"/>
                </a:solidFill>
              </a:rPr>
              <a:t>MMSEG分词工具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913255" y="3380105"/>
            <a:ext cx="5146675" cy="23825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8.2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文本分词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294005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3D89BC"/>
                </a:solidFill>
              </a:rPr>
              <a:t>8.2.3</a:t>
            </a:r>
            <a:r>
              <a:rPr lang="zh-CN" altLang="en-US" b="1" dirty="0" smtClean="0">
                <a:solidFill>
                  <a:srgbClr val="3D89BC"/>
                </a:solidFill>
              </a:rPr>
              <a:t>斯坦福NLTK分词工具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052310" y="3462471"/>
            <a:ext cx="4891948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bg1"/>
                </a:solidFill>
              </a:rPr>
              <a:t>有些</a:t>
            </a:r>
            <a:r>
              <a:rPr lang="zh-CN" altLang="zh-CN" sz="1600" dirty="0">
                <a:solidFill>
                  <a:schemeClr val="bg1"/>
                </a:solidFill>
              </a:rPr>
              <a:t>文本的形成和变化过程与时间是紧密相关的，因此，如何将动态变化的文本中时间相关的模式与规律进行可视化展示，是文本可视化的重要内容。引入时间轴是一类主要方法，常见的技术以河流图居多。河流图按照其展示的内容可以划分为主题河流图、文本河流图及事件河流图等。</a:t>
            </a:r>
            <a:endParaRPr lang="zh-CN" altLang="zh-CN" sz="1600" dirty="0">
              <a:solidFill>
                <a:schemeClr val="bg1"/>
              </a:solidFill>
            </a:endParaRPr>
          </a:p>
        </p:txBody>
      </p:sp>
      <p:pic>
        <p:nvPicPr>
          <p:cNvPr id="12" name="图片 11" descr="31223214-4af8cf74fd78491da7388868e8abca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255" y="1438910"/>
            <a:ext cx="5147310" cy="1892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12206" y="1169836"/>
              <a:ext cx="2119582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第八章　互联网大数据处理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47190" y="2152650"/>
            <a:ext cx="5707380" cy="2404110"/>
            <a:chOff x="2717" y="4033"/>
            <a:chExt cx="8988" cy="3786"/>
          </a:xfrm>
        </p:grpSpPr>
        <p:grpSp>
          <p:nvGrpSpPr>
            <p:cNvPr id="67" name="组合 66"/>
            <p:cNvGrpSpPr/>
            <p:nvPr/>
          </p:nvGrpSpPr>
          <p:grpSpPr>
            <a:xfrm>
              <a:off x="2717" y="4033"/>
              <a:ext cx="8966" cy="751"/>
              <a:chOff x="1807265" y="2462595"/>
              <a:chExt cx="5693399" cy="410086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465" y="2462595"/>
                <a:ext cx="3730618" cy="132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8.1</a:t>
                </a:r>
                <a:r>
                  <a:rPr lang="zh-CN" altLang="en-US" sz="2400" spc="22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互联网信息抓取</a:t>
                </a:r>
                <a:endParaRPr lang="zh-CN" altLang="en-US" sz="2400" spc="22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717" y="5039"/>
              <a:ext cx="8966" cy="722"/>
              <a:chOff x="1807265" y="2935089"/>
              <a:chExt cx="5693399" cy="39420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560" y="2946009"/>
                <a:ext cx="2634610" cy="12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8.2</a:t>
                </a:r>
                <a:r>
                  <a:rPr lang="zh-CN" altLang="en-US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文本分词</a:t>
                </a:r>
                <a:endParaRPr lang="zh-CN" altLang="en-US" sz="2400" spc="22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2739" y="6065"/>
              <a:ext cx="8966" cy="781"/>
              <a:chOff x="1821235" y="3400693"/>
              <a:chExt cx="5693399" cy="426413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2123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560" y="3411613"/>
                <a:ext cx="2555870" cy="415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8.3</a:t>
                </a:r>
                <a:r>
                  <a:rPr lang="zh-CN" altLang="en-US" sz="2400" spc="225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倒排索引</a:t>
                </a:r>
                <a:endParaRPr lang="zh-CN" altLang="en-US" sz="24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2739" y="7058"/>
              <a:ext cx="8966" cy="761"/>
              <a:chOff x="1821063" y="3615174"/>
              <a:chExt cx="5693399" cy="416011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821063" y="3619492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90278" y="3615174"/>
                <a:ext cx="3212459" cy="416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4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8.4   </a:t>
                </a:r>
                <a:r>
                  <a:rPr lang="zh-CN" altLang="en-US" sz="24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网页排序算法</a:t>
                </a:r>
                <a:endParaRPr lang="zh-CN" altLang="en-US" sz="24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569468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全国高校标准教材</a:t>
            </a:r>
            <a:r>
              <a:rPr lang="en-US" altLang="zh-CN" sz="1400" dirty="0" smtClean="0">
                <a:solidFill>
                  <a:schemeClr val="bg1"/>
                </a:solidFill>
              </a:rPr>
              <a:t>《</a:t>
            </a:r>
            <a:r>
              <a:rPr lang="zh-CN" altLang="en-US" sz="1400" dirty="0" smtClean="0">
                <a:solidFill>
                  <a:schemeClr val="bg1"/>
                </a:solidFill>
              </a:rPr>
              <a:t>云计算</a:t>
            </a:r>
            <a:r>
              <a:rPr lang="en-US" altLang="zh-CN" sz="1400" dirty="0" smtClean="0">
                <a:solidFill>
                  <a:schemeClr val="bg1"/>
                </a:solidFill>
              </a:rPr>
              <a:t>》</a:t>
            </a:r>
            <a:r>
              <a:rPr lang="zh-CN" altLang="en-US" sz="1400" dirty="0" smtClean="0">
                <a:solidFill>
                  <a:schemeClr val="bg1"/>
                </a:solidFill>
              </a:rPr>
              <a:t>姊妹篇，剖析大数据核心技术和实战应用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45791"/>
            <a:ext cx="76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4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5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647190" y="4723701"/>
            <a:ext cx="569520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5" name="圆角矩形 14"/>
          <p:cNvSpPr/>
          <p:nvPr/>
        </p:nvSpPr>
        <p:spPr>
          <a:xfrm>
            <a:off x="1647190" y="5359336"/>
            <a:ext cx="569520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1721485" y="4747895"/>
            <a:ext cx="306197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8.5</a:t>
            </a:r>
            <a:r>
              <a:rPr lang="zh-CN" altLang="en-US" sz="24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历史信息检索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20850" y="5383530"/>
            <a:ext cx="220599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8.3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倒排索引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21082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8.3.1</a:t>
            </a:r>
            <a:r>
              <a:rPr lang="zh-CN" altLang="en-US" b="1" dirty="0" smtClean="0">
                <a:solidFill>
                  <a:srgbClr val="3D89BC"/>
                </a:solidFill>
              </a:rPr>
              <a:t>倒排索引原理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11" name="表格 10"/>
          <p:cNvGraphicFramePr/>
          <p:nvPr/>
        </p:nvGraphicFramePr>
        <p:xfrm>
          <a:off x="1426845" y="2466975"/>
          <a:ext cx="6397625" cy="191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525"/>
                <a:gridCol w="1279525"/>
                <a:gridCol w="1279525"/>
                <a:gridCol w="1279525"/>
                <a:gridCol w="1279525"/>
              </a:tblGrid>
              <a:tr h="384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/>
                        <a:t>出现次数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/>
                        <a:t>文档</a:t>
                      </a:r>
                      <a:r>
                        <a:rPr lang="en-US" altLang="zh-CN" sz="1600" dirty="0"/>
                        <a:t>1</a:t>
                      </a:r>
                      <a:endParaRPr lang="en-US" altLang="zh-CN" sz="16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/>
                        <a:t>文档</a:t>
                      </a:r>
                      <a:r>
                        <a:rPr lang="en-US" altLang="zh-CN" sz="1600" dirty="0"/>
                        <a:t>2</a:t>
                      </a:r>
                      <a:endParaRPr lang="en-US" altLang="zh-CN" sz="16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/>
                        <a:t>文档</a:t>
                      </a:r>
                      <a:r>
                        <a:rPr lang="en-US" altLang="zh-CN" sz="1600" dirty="0"/>
                        <a:t>3</a:t>
                      </a:r>
                      <a:endParaRPr lang="en-US" altLang="zh-CN" sz="16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/>
                        <a:t>文档</a:t>
                      </a:r>
                      <a:r>
                        <a:rPr lang="en-US" altLang="zh-CN" sz="1600" dirty="0"/>
                        <a:t>4</a:t>
                      </a:r>
                      <a:endParaRPr lang="en-US" altLang="zh-CN" sz="16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词语</a:t>
                      </a:r>
                      <a:r>
                        <a:rPr lang="en-US" altLang="zh-CN" sz="1600"/>
                        <a:t>1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1</a:t>
                      </a:r>
                      <a:endParaRPr lang="en-US" altLang="zh-CN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词语</a:t>
                      </a:r>
                      <a:r>
                        <a:rPr lang="en-US" altLang="zh-CN" sz="1600"/>
                        <a:t>2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4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词语</a:t>
                      </a:r>
                      <a:r>
                        <a:rPr lang="en-US" altLang="zh-CN" sz="1600"/>
                        <a:t>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1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词语</a:t>
                      </a:r>
                      <a:r>
                        <a:rPr lang="en-US" altLang="zh-CN" sz="1600"/>
                        <a:t>4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426210" y="1393825"/>
            <a:ext cx="6397625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/>
              <a:t>如果使用一个矩阵来描述词语和文档之间的关系，不难得出如下“矩阵”。其中，每一列代表一个文档，每一行代表一个词语，每一个单元格代表“此文档中出现此词语的次数”。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1426210" y="4591050"/>
            <a:ext cx="6398260" cy="1083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/>
              <a:t>矩阵中的第一列说明“在文档1中，词语1出现了4次、词语2和词语3均出现了3次，并且文档1中不再有其他词语出现”。同理，矩阵中的第一行则说明“词语1在文档1中出现在4次，在文档4中出现1次，在其他文档中不出现”。其他行列同理。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596900" y="1907540"/>
            <a:ext cx="422275" cy="3043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3D89BC"/>
                </a:solidFill>
              </a:rPr>
              <a:t>词语和文档的关系</a:t>
            </a:r>
            <a:endParaRPr lang="zh-CN" altLang="en-US" sz="2400" b="1">
              <a:solidFill>
                <a:srgbClr val="3D89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8.3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倒排索引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42595" y="4617085"/>
            <a:ext cx="8175625" cy="1083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/>
              <a:t>倒排索引可以使用这样一个Map来实现：每一个词语都是Map中的一个键（Key），这个键对应的Value是一个集合，里面保存着包含这个词语的文档的编号。存储形式为：Map&lt; String key, Set&lt; Struct&lt; DocID &gt; value &gt; &gt;。</a:t>
            </a:r>
            <a:endParaRPr lang="zh-CN" altLang="en-US" sz="1600"/>
          </a:p>
          <a:p>
            <a:pPr algn="l"/>
            <a:r>
              <a:rPr lang="zh-CN" altLang="en-US" sz="1600"/>
              <a:t>同理，如果要在倒排索引中加入更多信息，可以在Value中增加记录项目。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4944110" y="1646555"/>
            <a:ext cx="201168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rgbClr val="3D89BC"/>
                </a:solidFill>
              </a:rPr>
              <a:t>倒排索引的数据结构</a:t>
            </a:r>
            <a:endParaRPr lang="zh-CN" altLang="en-US" sz="1600" b="1">
              <a:solidFill>
                <a:srgbClr val="3D89BC"/>
              </a:solidFill>
            </a:endParaRPr>
          </a:p>
        </p:txBody>
      </p:sp>
      <p:graphicFrame>
        <p:nvGraphicFramePr>
          <p:cNvPr id="15" name="对象 14"/>
          <p:cNvGraphicFramePr/>
          <p:nvPr/>
        </p:nvGraphicFramePr>
        <p:xfrm>
          <a:off x="3392805" y="2040890"/>
          <a:ext cx="5225415" cy="211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" r:id="rId3" imgW="4295140" imgH="2117090" progId="Word.Document.12">
                  <p:embed/>
                </p:oleObj>
              </mc:Choice>
              <mc:Fallback>
                <p:oleObj name="" r:id="rId3" imgW="4295140" imgH="2117090" progId="Word.Document.12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4"/>
                    </p:blipFill>
                    <p:spPr>
                      <a:xfrm>
                        <a:off x="3392805" y="2040890"/>
                        <a:ext cx="5225415" cy="2117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/>
        </p:nvGraphicFramePr>
        <p:xfrm>
          <a:off x="442595" y="2769870"/>
          <a:ext cx="2648585" cy="65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" r:id="rId5" imgW="1695450" imgH="659765" progId="Word.Document.12">
                  <p:embed/>
                </p:oleObj>
              </mc:Choice>
              <mc:Fallback>
                <p:oleObj name="" r:id="rId5" imgW="1695450" imgH="659765" progId="Word.Document.12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595" y="2769870"/>
                        <a:ext cx="2648585" cy="659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40"/>
          <p:cNvSpPr txBox="1"/>
          <p:nvPr/>
        </p:nvSpPr>
        <p:spPr>
          <a:xfrm>
            <a:off x="399253" y="833120"/>
            <a:ext cx="21082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8.3.1</a:t>
            </a:r>
            <a:r>
              <a:rPr lang="zh-CN" altLang="en-US" b="1" dirty="0" smtClean="0">
                <a:solidFill>
                  <a:srgbClr val="3D89BC"/>
                </a:solidFill>
              </a:rPr>
              <a:t>倒排索引原理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6" name="文本框 15"/>
          <p:cNvSpPr txBox="1"/>
          <p:nvPr/>
        </p:nvSpPr>
        <p:spPr>
          <a:xfrm>
            <a:off x="5208905" y="4157980"/>
            <a:ext cx="1833245" cy="271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倒排索引使用的数据结构</a:t>
            </a:r>
            <a:endParaRPr lang="zh-CN" altLang="en-US" sz="1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6570" y="3498850"/>
            <a:ext cx="2540000" cy="271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可以在倒排索引的Value项里增加信息</a:t>
            </a:r>
            <a:endParaRPr lang="zh-CN" altLang="en-US" sz="1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8.3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倒排索引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162300" y="1344295"/>
            <a:ext cx="2240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3D89BC"/>
                </a:solidFill>
              </a:rPr>
              <a:t>倒排索引的建立实例</a:t>
            </a:r>
            <a:endParaRPr lang="zh-CN" altLang="en-US" b="1">
              <a:solidFill>
                <a:srgbClr val="3D89BC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2120" y="1906270"/>
            <a:ext cx="424688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/>
              <a:t>假设现在有两篇文档，每篇文档的内容如下：</a:t>
            </a:r>
            <a:endParaRPr lang="zh-CN" altLang="en-US" sz="1600"/>
          </a:p>
        </p:txBody>
      </p:sp>
      <p:graphicFrame>
        <p:nvGraphicFramePr>
          <p:cNvPr id="12" name="表格 11"/>
          <p:cNvGraphicFramePr/>
          <p:nvPr/>
        </p:nvGraphicFramePr>
        <p:xfrm>
          <a:off x="421005" y="2377440"/>
          <a:ext cx="8215630" cy="114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580"/>
                <a:gridCol w="6496050"/>
              </a:tblGrid>
              <a:tr h="384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文档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内容</a:t>
                      </a: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文档</a:t>
                      </a:r>
                      <a:r>
                        <a:rPr lang="en-US" altLang="zh-CN" sz="1600"/>
                        <a:t>1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The quick brown fox jumped over the lazy dog.</a:t>
                      </a:r>
                      <a:endParaRPr lang="zh-CN" altLang="en-US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文档</a:t>
                      </a:r>
                      <a:r>
                        <a:rPr lang="en-US" altLang="zh-CN" sz="1600"/>
                        <a:t>2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Quick brown foxes leap over lazy dogs in summer.</a:t>
                      </a: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452120" y="3733800"/>
            <a:ext cx="241808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/>
              <a:t>其建立实例的步骤如下：</a:t>
            </a:r>
            <a:endParaRPr lang="zh-CN" altLang="en-US" sz="1600"/>
          </a:p>
        </p:txBody>
      </p:sp>
      <p:sp>
        <p:nvSpPr>
          <p:cNvPr id="15" name="圆角矩形 14"/>
          <p:cNvSpPr/>
          <p:nvPr/>
        </p:nvSpPr>
        <p:spPr>
          <a:xfrm>
            <a:off x="541020" y="4236720"/>
            <a:ext cx="2520000" cy="576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6116320" y="4236720"/>
            <a:ext cx="2520000" cy="576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312160" y="4236720"/>
            <a:ext cx="2520000" cy="576000"/>
          </a:xfrm>
          <a:prstGeom prst="roundRect">
            <a:avLst/>
          </a:prstGeom>
          <a:solidFill>
            <a:srgbClr val="4040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015490" y="5006975"/>
            <a:ext cx="2520000" cy="576000"/>
          </a:xfrm>
          <a:prstGeom prst="roundRect">
            <a:avLst/>
          </a:prstGeom>
          <a:solidFill>
            <a:srgbClr val="3D89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4783455" y="5006975"/>
            <a:ext cx="2520000" cy="576000"/>
          </a:xfrm>
          <a:prstGeom prst="roundRect">
            <a:avLst/>
          </a:prstGeom>
          <a:solidFill>
            <a:srgbClr val="4040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312160" y="4331970"/>
            <a:ext cx="2520950" cy="352425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</a:rPr>
              <a:t>2.</a:t>
            </a:r>
            <a:r>
              <a:rPr lang="zh-CN" altLang="en-US" sz="1600">
                <a:solidFill>
                  <a:schemeClr val="bg1"/>
                </a:solidFill>
              </a:rPr>
              <a:t>去除无关词语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1020" y="4331970"/>
            <a:ext cx="2520950" cy="3524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</a:rPr>
              <a:t>1.</a:t>
            </a:r>
            <a:r>
              <a:rPr lang="zh-CN" altLang="en-US" sz="1600">
                <a:solidFill>
                  <a:schemeClr val="bg1"/>
                </a:solidFill>
              </a:rPr>
              <a:t>文章本分词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16320" y="4332605"/>
            <a:ext cx="2520950" cy="3524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</a:rPr>
              <a:t>3.</a:t>
            </a:r>
            <a:r>
              <a:rPr lang="zh-CN" altLang="en-US" sz="1600">
                <a:solidFill>
                  <a:schemeClr val="bg1"/>
                </a:solidFill>
              </a:rPr>
              <a:t>词语归一化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15490" y="5102860"/>
            <a:ext cx="2520950" cy="352425"/>
          </a:xfrm>
          <a:prstGeom prst="rect">
            <a:avLst/>
          </a:prstGeom>
          <a:solidFill>
            <a:srgbClr val="3D89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</a:rPr>
              <a:t>4.</a:t>
            </a:r>
            <a:r>
              <a:rPr lang="zh-CN" altLang="en-US" sz="1600">
                <a:solidFill>
                  <a:schemeClr val="bg1"/>
                </a:solidFill>
              </a:rPr>
              <a:t>建立词语-文档矩阵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82820" y="5102225"/>
            <a:ext cx="2520950" cy="352425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</a:rPr>
              <a:t>5.</a:t>
            </a:r>
            <a:r>
              <a:rPr lang="zh-CN" altLang="en-US" sz="1600">
                <a:solidFill>
                  <a:schemeClr val="bg1"/>
                </a:solidFill>
              </a:rPr>
              <a:t>建立到排索引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6" name="文本框 40"/>
          <p:cNvSpPr txBox="1"/>
          <p:nvPr/>
        </p:nvSpPr>
        <p:spPr>
          <a:xfrm>
            <a:off x="399253" y="833120"/>
            <a:ext cx="21082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8.3.1</a:t>
            </a:r>
            <a:r>
              <a:rPr lang="zh-CN" altLang="en-US" b="1" dirty="0" smtClean="0">
                <a:solidFill>
                  <a:srgbClr val="3D89BC"/>
                </a:solidFill>
              </a:rPr>
              <a:t>倒排索引原理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8.3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倒排索引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183255" y="1397000"/>
            <a:ext cx="2240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3D89BC"/>
                </a:solidFill>
              </a:rPr>
              <a:t>倒排索引的更新策略</a:t>
            </a:r>
            <a:endParaRPr lang="zh-CN" altLang="en-US" b="1">
              <a:solidFill>
                <a:srgbClr val="3D89BC"/>
              </a:solidFill>
            </a:endParaRPr>
          </a:p>
        </p:txBody>
      </p:sp>
      <p:sp>
        <p:nvSpPr>
          <p:cNvPr id="29" name="任意多边形 28"/>
          <p:cNvSpPr/>
          <p:nvPr>
            <p:custDataLst>
              <p:tags r:id="rId3"/>
            </p:custDataLst>
          </p:nvPr>
        </p:nvSpPr>
        <p:spPr>
          <a:xfrm>
            <a:off x="1348105" y="2062480"/>
            <a:ext cx="1521460" cy="749300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01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30" name="图片 29"/>
          <p:cNvPicPr/>
          <p:nvPr>
            <p:custDataLst>
              <p:tags r:id="rId4"/>
            </p:custDataLst>
          </p:nvPr>
        </p:nvPicPr>
        <p:blipFill rotWithShape="1">
          <a:blip r:embed="rId5"/>
          <a:srcRect t="50886"/>
          <a:stretch>
            <a:fillRect/>
          </a:stretch>
        </p:blipFill>
        <p:spPr>
          <a:xfrm flipH="1">
            <a:off x="848995" y="2062480"/>
            <a:ext cx="2520315" cy="107950"/>
          </a:xfrm>
          <a:prstGeom prst="rect">
            <a:avLst/>
          </a:prstGeom>
        </p:spPr>
      </p:pic>
      <p:sp>
        <p:nvSpPr>
          <p:cNvPr id="31" name="矩形 30"/>
          <p:cNvSpPr/>
          <p:nvPr>
            <p:custDataLst>
              <p:tags r:id="rId6"/>
            </p:custDataLst>
          </p:nvPr>
        </p:nvSpPr>
        <p:spPr>
          <a:xfrm>
            <a:off x="848995" y="3195320"/>
            <a:ext cx="2519680" cy="64643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200" dirty="0" smtClean="0"/>
              <a:t>先进行</a:t>
            </a:r>
            <a:r>
              <a:rPr lang="en-US" altLang="zh-CN" sz="1200" dirty="0" smtClean="0"/>
              <a:t>“</a:t>
            </a:r>
            <a:r>
              <a:rPr lang="zh-CN" altLang="en-US" sz="1200" dirty="0" smtClean="0"/>
              <a:t>文档暂存</a:t>
            </a:r>
            <a:r>
              <a:rPr lang="en-US" altLang="zh-CN" sz="1200" dirty="0" smtClean="0"/>
              <a:t>”</a:t>
            </a:r>
            <a:r>
              <a:rPr lang="zh-CN" altLang="en-US" sz="1200" dirty="0" smtClean="0"/>
              <a:t>，待文档暂存区达到一定数量后，对所有文档重新建立索引。</a:t>
            </a:r>
            <a:endParaRPr lang="zh-CN" altLang="en-US" sz="1200" dirty="0" smtClean="0"/>
          </a:p>
        </p:txBody>
      </p:sp>
      <p:sp>
        <p:nvSpPr>
          <p:cNvPr id="32" name="矩形 31"/>
          <p:cNvSpPr/>
          <p:nvPr>
            <p:custDataLst>
              <p:tags r:id="rId7"/>
            </p:custDataLst>
          </p:nvPr>
        </p:nvSpPr>
        <p:spPr>
          <a:xfrm>
            <a:off x="1035050" y="2847340"/>
            <a:ext cx="2148205" cy="400050"/>
          </a:xfrm>
          <a:prstGeom prst="rect">
            <a:avLst/>
          </a:prstGeom>
        </p:spPr>
        <p:txBody>
          <a:bodyPr wrap="square" anchor="ctr" anchorCtr="0"/>
          <a:lstStyle/>
          <a:p>
            <a:pPr algn="ctr"/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完全重建策略</a:t>
            </a:r>
            <a:endParaRPr lang="zh-CN" altLang="en-US" sz="16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任意多边形 32"/>
          <p:cNvSpPr/>
          <p:nvPr>
            <p:custDataLst>
              <p:tags r:id="rId8"/>
            </p:custDataLst>
          </p:nvPr>
        </p:nvSpPr>
        <p:spPr>
          <a:xfrm>
            <a:off x="4632325" y="2062480"/>
            <a:ext cx="1521460" cy="749300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02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34" name="图片 33"/>
          <p:cNvPicPr/>
          <p:nvPr>
            <p:custDataLst>
              <p:tags r:id="rId9"/>
            </p:custDataLst>
          </p:nvPr>
        </p:nvPicPr>
        <p:blipFill rotWithShape="1">
          <a:blip r:embed="rId5"/>
          <a:srcRect t="50886"/>
          <a:stretch>
            <a:fillRect/>
          </a:stretch>
        </p:blipFill>
        <p:spPr>
          <a:xfrm flipH="1">
            <a:off x="4133215" y="2062480"/>
            <a:ext cx="2520315" cy="107950"/>
          </a:xfrm>
          <a:prstGeom prst="rect">
            <a:avLst/>
          </a:prstGeom>
        </p:spPr>
      </p:pic>
      <p:sp>
        <p:nvSpPr>
          <p:cNvPr id="35" name="矩形 34"/>
          <p:cNvSpPr/>
          <p:nvPr>
            <p:custDataLst>
              <p:tags r:id="rId10"/>
            </p:custDataLst>
          </p:nvPr>
        </p:nvSpPr>
        <p:spPr>
          <a:xfrm>
            <a:off x="4048760" y="3195320"/>
            <a:ext cx="2700020" cy="647065"/>
          </a:xfrm>
          <a:prstGeom prst="rect">
            <a:avLst/>
          </a:prstGeom>
        </p:spPr>
        <p:txBody>
          <a:bodyPr wrap="square" anchor="ctr" anchorCtr="0"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200" dirty="0" smtClean="0"/>
              <a:t>新文档会立即被解析，解析结果会进行</a:t>
            </a:r>
            <a:r>
              <a:rPr lang="en-US" altLang="zh-CN" sz="1200" dirty="0" smtClean="0"/>
              <a:t>“</a:t>
            </a:r>
            <a:r>
              <a:rPr lang="zh-CN" altLang="en-US" sz="1200" dirty="0" smtClean="0"/>
              <a:t>索引暂存</a:t>
            </a:r>
            <a:r>
              <a:rPr lang="en-US" altLang="zh-CN" sz="1200" dirty="0" smtClean="0"/>
              <a:t>”</a:t>
            </a:r>
            <a:r>
              <a:rPr lang="zh-CN" altLang="en-US" sz="1200" dirty="0" smtClean="0"/>
              <a:t>，待索引</a:t>
            </a:r>
            <a:r>
              <a:rPr lang="zh-CN" altLang="en-US" sz="1200" dirty="0" smtClean="0">
                <a:sym typeface="+mn-ea"/>
              </a:rPr>
              <a:t>暂存区达到一定数量后，再将新旧索引合并。</a:t>
            </a:r>
            <a:endParaRPr lang="zh-CN" altLang="en-US" sz="1200" dirty="0" smtClean="0">
              <a:sym typeface="+mn-ea"/>
            </a:endParaRPr>
          </a:p>
        </p:txBody>
      </p: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4319270" y="2847340"/>
            <a:ext cx="2148205" cy="400050"/>
          </a:xfrm>
          <a:prstGeom prst="rect">
            <a:avLst/>
          </a:prstGeom>
        </p:spPr>
        <p:txBody>
          <a:bodyPr wrap="square" anchor="ctr" anchorCtr="0"/>
          <a:lstStyle/>
          <a:p>
            <a:pPr algn="ctr"/>
            <a:r>
              <a:rPr lang="zh-CN" altLang="en-US" sz="1600" b="1" dirty="0" smtClean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再合并策略</a:t>
            </a:r>
            <a:endParaRPr lang="zh-CN" altLang="en-US" sz="1600" b="1" dirty="0" smtClean="0">
              <a:solidFill>
                <a:srgbClr val="40404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任意多边形 40"/>
          <p:cNvSpPr/>
          <p:nvPr>
            <p:custDataLst>
              <p:tags r:id="rId12"/>
            </p:custDataLst>
          </p:nvPr>
        </p:nvSpPr>
        <p:spPr>
          <a:xfrm>
            <a:off x="6274435" y="4097655"/>
            <a:ext cx="1521460" cy="749300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04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42" name="图片 41"/>
          <p:cNvPicPr/>
          <p:nvPr>
            <p:custDataLst>
              <p:tags r:id="rId13"/>
            </p:custDataLst>
          </p:nvPr>
        </p:nvPicPr>
        <p:blipFill rotWithShape="1">
          <a:blip r:embed="rId5"/>
          <a:srcRect t="50886"/>
          <a:stretch>
            <a:fillRect/>
          </a:stretch>
        </p:blipFill>
        <p:spPr>
          <a:xfrm flipH="1">
            <a:off x="5775325" y="4097655"/>
            <a:ext cx="2520315" cy="107950"/>
          </a:xfrm>
          <a:prstGeom prst="rect">
            <a:avLst/>
          </a:prstGeom>
        </p:spPr>
      </p:pic>
      <p:sp>
        <p:nvSpPr>
          <p:cNvPr id="37" name="矩形 36"/>
          <p:cNvSpPr/>
          <p:nvPr>
            <p:custDataLst>
              <p:tags r:id="rId14"/>
            </p:custDataLst>
          </p:nvPr>
        </p:nvSpPr>
        <p:spPr>
          <a:xfrm>
            <a:off x="5960745" y="5230495"/>
            <a:ext cx="2148205" cy="646430"/>
          </a:xfrm>
          <a:prstGeom prst="rect">
            <a:avLst/>
          </a:prstGeom>
        </p:spPr>
        <p:txBody>
          <a:bodyPr wrap="square" anchor="ctr" anchorCtr="0">
            <a:normAutofit lnSpcReduction="10000"/>
          </a:bodyPr>
          <a:lstStyle/>
          <a:p>
            <a:pPr algn="just"/>
            <a:r>
              <a:rPr lang="en-US" altLang="zh-CN" sz="1200" dirty="0"/>
              <a:t>其思想是混合地使用上述几种策略，取长补短，以达到最好的性能。</a:t>
            </a:r>
            <a:endParaRPr lang="en-US" altLang="zh-CN" sz="1200" dirty="0"/>
          </a:p>
        </p:txBody>
      </p:sp>
      <p:sp>
        <p:nvSpPr>
          <p:cNvPr id="38" name="矩形 37"/>
          <p:cNvSpPr/>
          <p:nvPr>
            <p:custDataLst>
              <p:tags r:id="rId15"/>
            </p:custDataLst>
          </p:nvPr>
        </p:nvSpPr>
        <p:spPr>
          <a:xfrm>
            <a:off x="5960745" y="4881880"/>
            <a:ext cx="2148205" cy="400050"/>
          </a:xfrm>
          <a:prstGeom prst="rect">
            <a:avLst/>
          </a:prstGeom>
        </p:spPr>
        <p:txBody>
          <a:bodyPr wrap="square" anchor="ctr" anchorCtr="0"/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混合策略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任意多边形 46"/>
          <p:cNvSpPr/>
          <p:nvPr>
            <p:custDataLst>
              <p:tags r:id="rId16"/>
            </p:custDataLst>
          </p:nvPr>
        </p:nvSpPr>
        <p:spPr>
          <a:xfrm>
            <a:off x="2990215" y="4097655"/>
            <a:ext cx="1521460" cy="749300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03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48" name="图片 47"/>
          <p:cNvPicPr/>
          <p:nvPr>
            <p:custDataLst>
              <p:tags r:id="rId17"/>
            </p:custDataLst>
          </p:nvPr>
        </p:nvPicPr>
        <p:blipFill rotWithShape="1">
          <a:blip r:embed="rId5"/>
          <a:srcRect t="50886"/>
          <a:stretch>
            <a:fillRect/>
          </a:stretch>
        </p:blipFill>
        <p:spPr>
          <a:xfrm flipH="1">
            <a:off x="2491105" y="4097655"/>
            <a:ext cx="2520315" cy="107950"/>
          </a:xfrm>
          <a:prstGeom prst="rect">
            <a:avLst/>
          </a:prstGeom>
        </p:spPr>
      </p:pic>
      <p:sp>
        <p:nvSpPr>
          <p:cNvPr id="49" name="矩形 48"/>
          <p:cNvSpPr/>
          <p:nvPr>
            <p:custDataLst>
              <p:tags r:id="rId18"/>
            </p:custDataLst>
          </p:nvPr>
        </p:nvSpPr>
        <p:spPr>
          <a:xfrm>
            <a:off x="2677160" y="5230495"/>
            <a:ext cx="2148205" cy="646430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algn="just"/>
            <a:r>
              <a:rPr lang="en-US" altLang="zh-CN" sz="1200" dirty="0"/>
              <a:t>新文档立刻被解析，解析结果立刻被加入旧索引中。</a:t>
            </a:r>
            <a:endParaRPr lang="en-US" altLang="zh-CN" sz="1200" dirty="0"/>
          </a:p>
        </p:txBody>
      </p:sp>
      <p:sp>
        <p:nvSpPr>
          <p:cNvPr id="50" name="矩形 49"/>
          <p:cNvSpPr/>
          <p:nvPr>
            <p:custDataLst>
              <p:tags r:id="rId19"/>
            </p:custDataLst>
          </p:nvPr>
        </p:nvSpPr>
        <p:spPr>
          <a:xfrm>
            <a:off x="2677160" y="4881880"/>
            <a:ext cx="2148205" cy="400050"/>
          </a:xfrm>
          <a:prstGeom prst="rect">
            <a:avLst/>
          </a:prstGeom>
        </p:spPr>
        <p:txBody>
          <a:bodyPr wrap="square" anchor="ctr" anchorCtr="0"/>
          <a:lstStyle/>
          <a:p>
            <a:pPr algn="ctr"/>
            <a:r>
              <a:rPr lang="zh-CN" altLang="en-US" sz="1600" b="1" dirty="0" smtClean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原地更新策略</a:t>
            </a:r>
            <a:endParaRPr lang="zh-CN" altLang="en-US" sz="1600" b="1" dirty="0" smtClean="0">
              <a:solidFill>
                <a:srgbClr val="40404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文本框 40"/>
          <p:cNvSpPr txBox="1"/>
          <p:nvPr/>
        </p:nvSpPr>
        <p:spPr>
          <a:xfrm>
            <a:off x="399253" y="833120"/>
            <a:ext cx="21082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8.3.1</a:t>
            </a:r>
            <a:r>
              <a:rPr lang="zh-CN" altLang="en-US" b="1" dirty="0" smtClean="0">
                <a:solidFill>
                  <a:srgbClr val="3D89BC"/>
                </a:solidFill>
              </a:rPr>
              <a:t>倒排索引原理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6502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8.3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倒排索引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21082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8.3.2</a:t>
            </a:r>
            <a:r>
              <a:rPr lang="zh-CN" altLang="en-US" b="1" dirty="0" smtClean="0">
                <a:solidFill>
                  <a:srgbClr val="3D89BC"/>
                </a:solidFill>
              </a:rPr>
              <a:t>倒排索引实现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442442" y="2280523"/>
            <a:ext cx="530489" cy="7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82275" y="2280523"/>
            <a:ext cx="7609184" cy="3848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遍历读取文件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82345" y="2675890"/>
            <a:ext cx="7508240" cy="39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所有的文件都存放在文件夹中，首先要把这些文件读取出来，才能进行后续处理。</a:t>
            </a:r>
            <a:endParaRPr lang="zh-CN" altLang="zh-CN" sz="1600" dirty="0"/>
          </a:p>
        </p:txBody>
      </p:sp>
      <p:sp>
        <p:nvSpPr>
          <p:cNvPr id="34" name="矩形 33"/>
          <p:cNvSpPr/>
          <p:nvPr/>
        </p:nvSpPr>
        <p:spPr>
          <a:xfrm>
            <a:off x="451967" y="3211291"/>
            <a:ext cx="530489" cy="792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82275" y="3211291"/>
            <a:ext cx="7609184" cy="3848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对单个文件进行处理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82345" y="3606800"/>
            <a:ext cx="7586980" cy="35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包括文本分词、去除无关词语、词语归一化和建立单个文件的信息统计表。</a:t>
            </a:r>
            <a:endParaRPr lang="zh-CN" altLang="zh-CN" sz="1600" dirty="0"/>
          </a:p>
        </p:txBody>
      </p:sp>
      <p:sp>
        <p:nvSpPr>
          <p:cNvPr id="35" name="矩形 34"/>
          <p:cNvSpPr/>
          <p:nvPr/>
        </p:nvSpPr>
        <p:spPr>
          <a:xfrm>
            <a:off x="451967" y="5110250"/>
            <a:ext cx="530489" cy="792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85450" y="5110250"/>
            <a:ext cx="7609184" cy="3848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查询处理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82345" y="4548505"/>
            <a:ext cx="7586980" cy="39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转变“词语-出现次数”统计表为“词语-文件-出现次数”倒排表。</a:t>
            </a:r>
            <a:endParaRPr lang="zh-CN" altLang="zh-CN" sz="1600" dirty="0"/>
          </a:p>
        </p:txBody>
      </p:sp>
      <p:sp>
        <p:nvSpPr>
          <p:cNvPr id="11" name="矩形 10"/>
          <p:cNvSpPr/>
          <p:nvPr/>
        </p:nvSpPr>
        <p:spPr>
          <a:xfrm>
            <a:off x="451967" y="1341993"/>
            <a:ext cx="530489" cy="792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2275" y="1341993"/>
            <a:ext cx="7609184" cy="3848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任务概述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2345" y="1759585"/>
            <a:ext cx="7586980" cy="35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要求对文件建立倒排索引，使之能够被方便地查询。</a:t>
            </a:r>
            <a:endParaRPr lang="zh-CN" altLang="zh-CN" sz="1600" dirty="0"/>
          </a:p>
        </p:txBody>
      </p:sp>
      <p:sp>
        <p:nvSpPr>
          <p:cNvPr id="14" name="矩形 13"/>
          <p:cNvSpPr/>
          <p:nvPr/>
        </p:nvSpPr>
        <p:spPr>
          <a:xfrm>
            <a:off x="451967" y="4152035"/>
            <a:ext cx="530489" cy="7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2750" y="4152035"/>
            <a:ext cx="7609184" cy="3848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将单个文件信息和总体的倒排表进行合并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5520" y="5506720"/>
            <a:ext cx="7625715" cy="39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通过Key查找到对应的Value即可。</a:t>
            </a:r>
            <a:endParaRPr lang="zh-CN" altLang="zh-C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12206" y="1169836"/>
              <a:ext cx="2119582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第八章　互联网大数据处理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47190" y="2152650"/>
            <a:ext cx="5695200" cy="2404110"/>
            <a:chOff x="2717" y="4033"/>
            <a:chExt cx="8988" cy="3786"/>
          </a:xfrm>
        </p:grpSpPr>
        <p:grpSp>
          <p:nvGrpSpPr>
            <p:cNvPr id="67" name="组合 66"/>
            <p:cNvGrpSpPr/>
            <p:nvPr/>
          </p:nvGrpSpPr>
          <p:grpSpPr>
            <a:xfrm>
              <a:off x="2717" y="4033"/>
              <a:ext cx="8966" cy="751"/>
              <a:chOff x="1807265" y="2462595"/>
              <a:chExt cx="5693399" cy="410086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465" y="2462595"/>
                <a:ext cx="3730618" cy="132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8.1</a:t>
                </a:r>
                <a:r>
                  <a:rPr lang="zh-CN" altLang="en-US" sz="2400" spc="22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互联网信息抓取</a:t>
                </a:r>
                <a:endParaRPr lang="zh-CN" altLang="en-US" sz="2400" spc="22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717" y="5039"/>
              <a:ext cx="8966" cy="722"/>
              <a:chOff x="1807265" y="2935089"/>
              <a:chExt cx="5693399" cy="39420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560" y="2946009"/>
                <a:ext cx="2634610" cy="12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8.2</a:t>
                </a:r>
                <a:r>
                  <a:rPr lang="zh-CN" altLang="en-US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文本分词</a:t>
                </a:r>
                <a:endParaRPr lang="zh-CN" altLang="en-US" sz="2400" spc="22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2739" y="6065"/>
              <a:ext cx="8966" cy="781"/>
              <a:chOff x="1821235" y="3400693"/>
              <a:chExt cx="5693399" cy="426413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2123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560" y="3411613"/>
                <a:ext cx="2555870" cy="415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8.3</a:t>
                </a:r>
                <a:r>
                  <a:rPr lang="zh-CN" altLang="en-US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倒排索引</a:t>
                </a:r>
                <a:endParaRPr lang="zh-CN" altLang="en-US" sz="2400" spc="22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2739" y="7058"/>
              <a:ext cx="8966" cy="761"/>
              <a:chOff x="1821063" y="3615174"/>
              <a:chExt cx="5693399" cy="416011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821063" y="3619492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90278" y="3615174"/>
                <a:ext cx="3212459" cy="416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4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8.4   </a:t>
                </a:r>
                <a:r>
                  <a:rPr lang="zh-CN" altLang="en-US" sz="24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网页排序算法</a:t>
                </a:r>
                <a:endParaRPr lang="zh-CN" altLang="en-US" sz="24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569468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全国高校标准教材</a:t>
            </a:r>
            <a:r>
              <a:rPr lang="en-US" altLang="zh-CN" sz="1400" dirty="0" smtClean="0">
                <a:solidFill>
                  <a:schemeClr val="bg1"/>
                </a:solidFill>
              </a:rPr>
              <a:t>《</a:t>
            </a:r>
            <a:r>
              <a:rPr lang="zh-CN" altLang="en-US" sz="1400" dirty="0" smtClean="0">
                <a:solidFill>
                  <a:schemeClr val="bg1"/>
                </a:solidFill>
              </a:rPr>
              <a:t>云计算</a:t>
            </a:r>
            <a:r>
              <a:rPr lang="en-US" altLang="zh-CN" sz="1400" dirty="0" smtClean="0">
                <a:solidFill>
                  <a:schemeClr val="bg1"/>
                </a:solidFill>
              </a:rPr>
              <a:t>》</a:t>
            </a:r>
            <a:r>
              <a:rPr lang="zh-CN" altLang="en-US" sz="1400" dirty="0" smtClean="0">
                <a:solidFill>
                  <a:schemeClr val="bg1"/>
                </a:solidFill>
              </a:rPr>
              <a:t>姊妹篇，剖析大数据核心技术和实战应用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45791"/>
            <a:ext cx="76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4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5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647190" y="4723701"/>
            <a:ext cx="569520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5" name="圆角矩形 14"/>
          <p:cNvSpPr/>
          <p:nvPr/>
        </p:nvSpPr>
        <p:spPr>
          <a:xfrm>
            <a:off x="1647190" y="5359336"/>
            <a:ext cx="569520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1721485" y="4747895"/>
            <a:ext cx="306197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8.5</a:t>
            </a:r>
            <a:r>
              <a:rPr lang="zh-CN" altLang="en-US" sz="24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历史信息检索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20850" y="5383530"/>
            <a:ext cx="220599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8.4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网页排序算法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126174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8.4.1 </a:t>
            </a:r>
            <a:r>
              <a:rPr lang="zh-CN" altLang="en-US" b="1" dirty="0" smtClean="0">
                <a:solidFill>
                  <a:srgbClr val="3D89BC"/>
                </a:solidFill>
              </a:rPr>
              <a:t>概述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对角圆角矩形 10"/>
          <p:cNvSpPr/>
          <p:nvPr>
            <p:custDataLst>
              <p:tags r:id="rId3"/>
            </p:custDataLst>
          </p:nvPr>
        </p:nvSpPr>
        <p:spPr>
          <a:xfrm>
            <a:off x="3542665" y="2151660"/>
            <a:ext cx="806450" cy="806450"/>
          </a:xfrm>
          <a:prstGeom prst="round2DiagRect">
            <a:avLst>
              <a:gd name="adj1" fmla="val 34524"/>
              <a:gd name="adj2" fmla="val 0"/>
            </a:avLst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1</a:t>
            </a:r>
            <a:endParaRPr lang="en-US" altLang="zh-CN" sz="2400" b="1" dirty="0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>
            <p:custDataLst>
              <p:tags r:id="rId4"/>
            </p:custDataLst>
          </p:nvPr>
        </p:nvSpPr>
        <p:spPr>
          <a:xfrm>
            <a:off x="4349115" y="2534474"/>
            <a:ext cx="423636" cy="449036"/>
          </a:xfrm>
          <a:custGeom>
            <a:avLst/>
            <a:gdLst>
              <a:gd name="connsiteX0" fmla="*/ 0 w 373600"/>
              <a:gd name="connsiteY0" fmla="*/ 0 h 396000"/>
              <a:gd name="connsiteX1" fmla="*/ 337600 w 373600"/>
              <a:gd name="connsiteY1" fmla="*/ 0 h 396000"/>
              <a:gd name="connsiteX2" fmla="*/ 360000 w 373600"/>
              <a:gd name="connsiteY2" fmla="*/ 0 h 396000"/>
              <a:gd name="connsiteX3" fmla="*/ 373600 w 373600"/>
              <a:gd name="connsiteY3" fmla="*/ 0 h 396000"/>
              <a:gd name="connsiteX4" fmla="*/ 373600 w 373600"/>
              <a:gd name="connsiteY4" fmla="*/ 396000 h 396000"/>
              <a:gd name="connsiteX5" fmla="*/ 337600 w 373600"/>
              <a:gd name="connsiteY5" fmla="*/ 396000 h 396000"/>
              <a:gd name="connsiteX6" fmla="*/ 337600 w 373600"/>
              <a:gd name="connsiteY6" fmla="*/ 36000 h 396000"/>
              <a:gd name="connsiteX7" fmla="*/ 0 w 373600"/>
              <a:gd name="connsiteY7" fmla="*/ 3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600" h="396000">
                <a:moveTo>
                  <a:pt x="0" y="0"/>
                </a:moveTo>
                <a:lnTo>
                  <a:pt x="337600" y="0"/>
                </a:lnTo>
                <a:lnTo>
                  <a:pt x="360000" y="0"/>
                </a:lnTo>
                <a:lnTo>
                  <a:pt x="373600" y="0"/>
                </a:lnTo>
                <a:lnTo>
                  <a:pt x="373600" y="396000"/>
                </a:lnTo>
                <a:lnTo>
                  <a:pt x="337600" y="396000"/>
                </a:lnTo>
                <a:lnTo>
                  <a:pt x="337600" y="36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 smtClean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2" name="对角圆角矩形 11"/>
          <p:cNvSpPr/>
          <p:nvPr>
            <p:custDataLst>
              <p:tags r:id="rId5"/>
            </p:custDataLst>
          </p:nvPr>
        </p:nvSpPr>
        <p:spPr>
          <a:xfrm>
            <a:off x="4349115" y="2961781"/>
            <a:ext cx="806450" cy="806450"/>
          </a:xfrm>
          <a:prstGeom prst="round2DiagRect">
            <a:avLst>
              <a:gd name="adj1" fmla="val 34524"/>
              <a:gd name="adj2" fmla="val 0"/>
            </a:avLst>
          </a:prstGeom>
          <a:solidFill>
            <a:srgbClr val="404040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2</a:t>
            </a:r>
            <a:endParaRPr lang="en-US" altLang="zh-CN" sz="2400" b="1" dirty="0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>
            <p:custDataLst>
              <p:tags r:id="rId6"/>
            </p:custDataLst>
          </p:nvPr>
        </p:nvSpPr>
        <p:spPr>
          <a:xfrm flipH="1">
            <a:off x="3925479" y="3344844"/>
            <a:ext cx="423636" cy="449036"/>
          </a:xfrm>
          <a:custGeom>
            <a:avLst/>
            <a:gdLst>
              <a:gd name="connsiteX0" fmla="*/ 373600 w 373600"/>
              <a:gd name="connsiteY0" fmla="*/ 0 h 396000"/>
              <a:gd name="connsiteX1" fmla="*/ 360000 w 373600"/>
              <a:gd name="connsiteY1" fmla="*/ 0 h 396000"/>
              <a:gd name="connsiteX2" fmla="*/ 337600 w 373600"/>
              <a:gd name="connsiteY2" fmla="*/ 0 h 396000"/>
              <a:gd name="connsiteX3" fmla="*/ 0 w 373600"/>
              <a:gd name="connsiteY3" fmla="*/ 0 h 396000"/>
              <a:gd name="connsiteX4" fmla="*/ 0 w 373600"/>
              <a:gd name="connsiteY4" fmla="*/ 36000 h 396000"/>
              <a:gd name="connsiteX5" fmla="*/ 337600 w 373600"/>
              <a:gd name="connsiteY5" fmla="*/ 36000 h 396000"/>
              <a:gd name="connsiteX6" fmla="*/ 337600 w 373600"/>
              <a:gd name="connsiteY6" fmla="*/ 396000 h 396000"/>
              <a:gd name="connsiteX7" fmla="*/ 373600 w 373600"/>
              <a:gd name="connsiteY7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600" h="396000">
                <a:moveTo>
                  <a:pt x="373600" y="0"/>
                </a:moveTo>
                <a:lnTo>
                  <a:pt x="360000" y="0"/>
                </a:lnTo>
                <a:lnTo>
                  <a:pt x="337600" y="0"/>
                </a:lnTo>
                <a:lnTo>
                  <a:pt x="0" y="0"/>
                </a:lnTo>
                <a:lnTo>
                  <a:pt x="0" y="36000"/>
                </a:lnTo>
                <a:lnTo>
                  <a:pt x="337600" y="36000"/>
                </a:lnTo>
                <a:lnTo>
                  <a:pt x="337600" y="396000"/>
                </a:lnTo>
                <a:lnTo>
                  <a:pt x="373600" y="39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 smtClean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" name="对角圆角矩形 12"/>
          <p:cNvSpPr/>
          <p:nvPr>
            <p:custDataLst>
              <p:tags r:id="rId7"/>
            </p:custDataLst>
          </p:nvPr>
        </p:nvSpPr>
        <p:spPr>
          <a:xfrm>
            <a:off x="3542665" y="3771901"/>
            <a:ext cx="806450" cy="806450"/>
          </a:xfrm>
          <a:prstGeom prst="round2DiagRect">
            <a:avLst>
              <a:gd name="adj1" fmla="val 34524"/>
              <a:gd name="adj2" fmla="val 0"/>
            </a:avLst>
          </a:prstGeom>
          <a:solidFill>
            <a:srgbClr val="3D89BC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3</a:t>
            </a:r>
            <a:endParaRPr lang="en-US" altLang="zh-CN" sz="2400" b="1" dirty="0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8"/>
            </p:custDataLst>
          </p:nvPr>
        </p:nvSpPr>
        <p:spPr>
          <a:xfrm>
            <a:off x="4349115" y="4165136"/>
            <a:ext cx="423636" cy="449036"/>
          </a:xfrm>
          <a:custGeom>
            <a:avLst/>
            <a:gdLst>
              <a:gd name="connsiteX0" fmla="*/ 0 w 373600"/>
              <a:gd name="connsiteY0" fmla="*/ 0 h 396000"/>
              <a:gd name="connsiteX1" fmla="*/ 337600 w 373600"/>
              <a:gd name="connsiteY1" fmla="*/ 0 h 396000"/>
              <a:gd name="connsiteX2" fmla="*/ 360000 w 373600"/>
              <a:gd name="connsiteY2" fmla="*/ 0 h 396000"/>
              <a:gd name="connsiteX3" fmla="*/ 373600 w 373600"/>
              <a:gd name="connsiteY3" fmla="*/ 0 h 396000"/>
              <a:gd name="connsiteX4" fmla="*/ 373600 w 373600"/>
              <a:gd name="connsiteY4" fmla="*/ 396000 h 396000"/>
              <a:gd name="connsiteX5" fmla="*/ 337600 w 373600"/>
              <a:gd name="connsiteY5" fmla="*/ 396000 h 396000"/>
              <a:gd name="connsiteX6" fmla="*/ 337600 w 373600"/>
              <a:gd name="connsiteY6" fmla="*/ 36000 h 396000"/>
              <a:gd name="connsiteX7" fmla="*/ 0 w 373600"/>
              <a:gd name="connsiteY7" fmla="*/ 3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600" h="396000">
                <a:moveTo>
                  <a:pt x="0" y="0"/>
                </a:moveTo>
                <a:lnTo>
                  <a:pt x="337600" y="0"/>
                </a:lnTo>
                <a:lnTo>
                  <a:pt x="360000" y="0"/>
                </a:lnTo>
                <a:lnTo>
                  <a:pt x="373600" y="0"/>
                </a:lnTo>
                <a:lnTo>
                  <a:pt x="373600" y="396000"/>
                </a:lnTo>
                <a:lnTo>
                  <a:pt x="337600" y="396000"/>
                </a:lnTo>
                <a:lnTo>
                  <a:pt x="337600" y="36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 smtClean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" name="对角圆角矩形 13"/>
          <p:cNvSpPr/>
          <p:nvPr>
            <p:custDataLst>
              <p:tags r:id="rId9"/>
            </p:custDataLst>
          </p:nvPr>
        </p:nvSpPr>
        <p:spPr>
          <a:xfrm>
            <a:off x="4349115" y="4582022"/>
            <a:ext cx="806450" cy="806450"/>
          </a:xfrm>
          <a:prstGeom prst="round2DiagRect">
            <a:avLst>
              <a:gd name="adj1" fmla="val 34524"/>
              <a:gd name="adj2" fmla="val 0"/>
            </a:avLst>
          </a:prstGeom>
          <a:solidFill>
            <a:srgbClr val="404040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4</a:t>
            </a:r>
            <a:endParaRPr lang="en-US" altLang="zh-CN" sz="2400" b="1" dirty="0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>
            <p:custDataLst>
              <p:tags r:id="rId10"/>
            </p:custDataLst>
          </p:nvPr>
        </p:nvSpPr>
        <p:spPr>
          <a:xfrm>
            <a:off x="449308" y="2051670"/>
            <a:ext cx="3009900" cy="1006429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600" dirty="0">
                <a:solidFill>
                  <a:srgbClr val="404040"/>
                </a:solidFill>
                <a:sym typeface="Arial" panose="020B0604020202020204" pitchFamily="34" charset="0"/>
              </a:rPr>
              <a:t>             </a:t>
            </a:r>
            <a:r>
              <a:rPr lang="zh-CN" altLang="en-US" sz="1600" dirty="0">
                <a:solidFill>
                  <a:srgbClr val="404040"/>
                </a:solidFill>
                <a:sym typeface="Arial" panose="020B0604020202020204" pitchFamily="34" charset="0"/>
              </a:rPr>
              <a:t>基于访问量的排序算法</a:t>
            </a:r>
            <a:endParaRPr lang="zh-CN" altLang="en-US" sz="1600" dirty="0">
              <a:solidFill>
                <a:srgbClr val="404040"/>
              </a:solidFill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>
            <p:custDataLst>
              <p:tags r:id="rId11"/>
            </p:custDataLst>
          </p:nvPr>
        </p:nvSpPr>
        <p:spPr>
          <a:xfrm>
            <a:off x="449308" y="3671911"/>
            <a:ext cx="3009900" cy="1006429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600" dirty="0">
                <a:solidFill>
                  <a:srgbClr val="404040"/>
                </a:solidFill>
                <a:sym typeface="Arial" panose="020B0604020202020204" pitchFamily="34" charset="0"/>
              </a:rPr>
              <a:t>         </a:t>
            </a:r>
            <a:r>
              <a:rPr lang="zh-CN" altLang="en-US" sz="1600" dirty="0">
                <a:solidFill>
                  <a:srgbClr val="404040"/>
                </a:solidFill>
                <a:sym typeface="Arial" panose="020B0604020202020204" pitchFamily="34" charset="0"/>
              </a:rPr>
              <a:t>基于链接分析的排序算法</a:t>
            </a:r>
            <a:endParaRPr lang="zh-CN" altLang="en-US" sz="1600" dirty="0">
              <a:solidFill>
                <a:srgbClr val="404040"/>
              </a:solidFill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>
            <p:custDataLst>
              <p:tags r:id="rId12"/>
            </p:custDataLst>
          </p:nvPr>
        </p:nvSpPr>
        <p:spPr>
          <a:xfrm>
            <a:off x="5239022" y="2879729"/>
            <a:ext cx="3009900" cy="1006429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dirty="0">
                <a:solidFill>
                  <a:srgbClr val="404040"/>
                </a:solidFill>
                <a:sym typeface="Arial" panose="020B0604020202020204" pitchFamily="34" charset="0"/>
              </a:rPr>
              <a:t>基于词频统计和词语位置加权的排序算法</a:t>
            </a:r>
            <a:endParaRPr lang="zh-CN" altLang="en-US" sz="1600" dirty="0">
              <a:solidFill>
                <a:srgbClr val="404040"/>
              </a:solidFill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>
            <p:custDataLst>
              <p:tags r:id="rId13"/>
            </p:custDataLst>
          </p:nvPr>
        </p:nvSpPr>
        <p:spPr>
          <a:xfrm>
            <a:off x="5239022" y="4499970"/>
            <a:ext cx="3009900" cy="1006429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dirty="0">
                <a:solidFill>
                  <a:srgbClr val="404040"/>
                </a:solidFill>
                <a:sym typeface="Arial" panose="020B0604020202020204" pitchFamily="34" charset="0"/>
              </a:rPr>
              <a:t>基于智能化的排序算法</a:t>
            </a:r>
            <a:endParaRPr lang="zh-CN" altLang="en-US" sz="1600" dirty="0">
              <a:solidFill>
                <a:srgbClr val="404040"/>
              </a:solidFill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14"/>
            </p:custDataLst>
          </p:nvPr>
        </p:nvSpPr>
        <p:spPr>
          <a:xfrm>
            <a:off x="559435" y="1354695"/>
            <a:ext cx="7768590" cy="58477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zh-CN" altLang="en-US" b="1" dirty="0">
                <a:solidFill>
                  <a:srgbClr val="3D89BC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网页排序可分为</a:t>
            </a:r>
            <a:r>
              <a:rPr lang="en-US" altLang="zh-CN" b="1" dirty="0">
                <a:solidFill>
                  <a:srgbClr val="3D89BC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4</a:t>
            </a:r>
            <a:r>
              <a:rPr lang="zh-CN" altLang="en-US" b="1" dirty="0">
                <a:solidFill>
                  <a:srgbClr val="3D89BC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种算法大致可分为</a:t>
            </a:r>
            <a:r>
              <a:rPr lang="en-US" altLang="zh-CN" b="1" dirty="0">
                <a:solidFill>
                  <a:srgbClr val="3D89BC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4</a:t>
            </a:r>
            <a:r>
              <a:rPr lang="zh-CN" altLang="en-US" b="1" dirty="0">
                <a:solidFill>
                  <a:srgbClr val="3D89BC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种：</a:t>
            </a:r>
            <a:endParaRPr lang="zh-CN" altLang="en-US" b="1" dirty="0">
              <a:solidFill>
                <a:srgbClr val="3D89BC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12206" y="1169836"/>
              <a:ext cx="2119582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第八章　互联网大数据处理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47190" y="2152650"/>
            <a:ext cx="5707380" cy="2404110"/>
            <a:chOff x="2717" y="4033"/>
            <a:chExt cx="8988" cy="3786"/>
          </a:xfrm>
        </p:grpSpPr>
        <p:grpSp>
          <p:nvGrpSpPr>
            <p:cNvPr id="67" name="组合 66"/>
            <p:cNvGrpSpPr/>
            <p:nvPr/>
          </p:nvGrpSpPr>
          <p:grpSpPr>
            <a:xfrm>
              <a:off x="2717" y="4033"/>
              <a:ext cx="8966" cy="751"/>
              <a:chOff x="1807265" y="2462595"/>
              <a:chExt cx="5693399" cy="410086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465" y="2462595"/>
                <a:ext cx="3730618" cy="132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8.1</a:t>
                </a:r>
                <a:r>
                  <a:rPr lang="zh-CN" altLang="en-US" sz="24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互联网信息抓取</a:t>
                </a:r>
                <a:endParaRPr lang="zh-CN" altLang="en-US" sz="24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717" y="5039"/>
              <a:ext cx="8966" cy="722"/>
              <a:chOff x="1807265" y="2935089"/>
              <a:chExt cx="5693399" cy="39420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560" y="2946009"/>
                <a:ext cx="2634610" cy="12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8.2</a:t>
                </a:r>
                <a:r>
                  <a:rPr lang="zh-CN" altLang="en-US" sz="24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文本分词</a:t>
                </a:r>
                <a:endParaRPr lang="zh-CN" altLang="en-US" sz="24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2739" y="6065"/>
              <a:ext cx="8966" cy="781"/>
              <a:chOff x="1821235" y="3400693"/>
              <a:chExt cx="5693399" cy="426413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2123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560" y="3411613"/>
                <a:ext cx="2555870" cy="415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8.3</a:t>
                </a:r>
                <a:r>
                  <a:rPr lang="zh-CN" altLang="en-US" sz="24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倒排索引</a:t>
                </a:r>
                <a:endParaRPr lang="zh-CN" altLang="en-US" sz="24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2739" y="7058"/>
              <a:ext cx="8966" cy="761"/>
              <a:chOff x="1821063" y="3615174"/>
              <a:chExt cx="5693399" cy="416011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821063" y="3619492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90278" y="3615174"/>
                <a:ext cx="3212459" cy="416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4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8.4   </a:t>
                </a:r>
                <a:r>
                  <a:rPr lang="zh-CN" altLang="en-US" sz="24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网页排序算法</a:t>
                </a:r>
                <a:endParaRPr lang="zh-CN" altLang="en-US" sz="24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569468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全国高校标准教材</a:t>
            </a:r>
            <a:r>
              <a:rPr lang="en-US" altLang="zh-CN" sz="1400" dirty="0" smtClean="0">
                <a:solidFill>
                  <a:schemeClr val="bg1"/>
                </a:solidFill>
              </a:rPr>
              <a:t>《</a:t>
            </a:r>
            <a:r>
              <a:rPr lang="zh-CN" altLang="en-US" sz="1400" dirty="0" smtClean="0">
                <a:solidFill>
                  <a:schemeClr val="bg1"/>
                </a:solidFill>
              </a:rPr>
              <a:t>云计算</a:t>
            </a:r>
            <a:r>
              <a:rPr lang="en-US" altLang="zh-CN" sz="1400" dirty="0" smtClean="0">
                <a:solidFill>
                  <a:schemeClr val="bg1"/>
                </a:solidFill>
              </a:rPr>
              <a:t>》</a:t>
            </a:r>
            <a:r>
              <a:rPr lang="zh-CN" altLang="en-US" sz="1400" dirty="0" smtClean="0">
                <a:solidFill>
                  <a:schemeClr val="bg1"/>
                </a:solidFill>
              </a:rPr>
              <a:t>姊妹篇，剖析大数据核心技术和实战应用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45791"/>
            <a:ext cx="76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4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5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647190" y="4723701"/>
            <a:ext cx="569341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5" name="圆角矩形 14"/>
          <p:cNvSpPr/>
          <p:nvPr/>
        </p:nvSpPr>
        <p:spPr>
          <a:xfrm>
            <a:off x="1647190" y="5359336"/>
            <a:ext cx="569341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1721485" y="4747895"/>
            <a:ext cx="306197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8.5</a:t>
            </a:r>
            <a:r>
              <a:rPr lang="zh-CN" altLang="en-US" sz="24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历史信息检索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20850" y="5383530"/>
            <a:ext cx="220599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8.4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网页排序算法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207073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8.4.2 TD-IDF</a:t>
            </a:r>
            <a:r>
              <a:rPr lang="zh-CN" altLang="en-US" b="1" dirty="0" smtClean="0">
                <a:solidFill>
                  <a:srgbClr val="3D89BC"/>
                </a:solidFill>
              </a:rPr>
              <a:t>算法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13715" y="1260475"/>
            <a:ext cx="798449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/>
              <a:t>TF-IDF是一种统计方法，不仅可以用于评估一个词语对于语料库中某一份文档的重要程度，还可以对搜索结果进行排序，使“重要的”和“贴合搜索关键词的”网页排在前面。基于TF-IDF的网页评分系统在搜索引擎中被广泛使用。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820420" y="3344545"/>
            <a:ext cx="2853055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TF的计算公式很多，最简单的形式为：</a:t>
            </a:r>
            <a:endParaRPr lang="zh-CN" altLang="en-US" sz="16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820420" y="4074160"/>
            <a:ext cx="2999036" cy="54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505" y="3446780"/>
            <a:ext cx="3618383" cy="540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137660" y="2685415"/>
            <a:ext cx="3647440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逆文档频率的计算公式也有许多，最简单的形式如下：</a:t>
            </a:r>
            <a:endParaRPr lang="zh-CN" altLang="en-US" sz="1600"/>
          </a:p>
        </p:txBody>
      </p:sp>
      <p:sp>
        <p:nvSpPr>
          <p:cNvPr id="17" name="文本框 16"/>
          <p:cNvSpPr txBox="1"/>
          <p:nvPr/>
        </p:nvSpPr>
        <p:spPr>
          <a:xfrm>
            <a:off x="4137660" y="4074160"/>
            <a:ext cx="3647440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除了最简单的形式外，下面这种形式的计算公式也经常被使用：</a:t>
            </a:r>
            <a:endParaRPr lang="zh-CN" altLang="en-US" sz="160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0" y="4857115"/>
            <a:ext cx="1825714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8.4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网页排序算法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193484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8.4.3 BM25</a:t>
            </a:r>
            <a:r>
              <a:rPr lang="zh-CN" altLang="en-US" b="1" dirty="0" smtClean="0">
                <a:solidFill>
                  <a:srgbClr val="3D89BC"/>
                </a:solidFill>
              </a:rPr>
              <a:t>算法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87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0" y="2971165"/>
            <a:ext cx="2414905" cy="19659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2120" y="1376045"/>
            <a:ext cx="807910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/>
              <a:t>BM25算法是一种基于统计方法的排序算法，是二元独立模型的扩展，或者看作是TF-IDF算法的变形。此算法也是一种有效的相关性评分手段，被搜索引擎广泛使用。</a:t>
            </a:r>
            <a:endParaRPr lang="zh-CN" altLang="en-US" sz="16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10" y="3790315"/>
            <a:ext cx="2847340" cy="5143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93445" y="2762885"/>
            <a:ext cx="2853055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给出查询关键词A，则语料库中某篇文档B的BM25分数定义如下：</a:t>
            </a:r>
            <a:endParaRPr lang="zh-CN" altLang="en-US" sz="1600"/>
          </a:p>
        </p:txBody>
      </p:sp>
      <p:sp>
        <p:nvSpPr>
          <p:cNvPr id="15" name="文本框 14"/>
          <p:cNvSpPr txBox="1"/>
          <p:nvPr/>
        </p:nvSpPr>
        <p:spPr>
          <a:xfrm>
            <a:off x="892810" y="4500880"/>
            <a:ext cx="2846705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在这里，IDF是逆文档频率，f是“词语A在文章B中出现的频率”。</a:t>
            </a:r>
            <a:endParaRPr lang="zh-CN" altLang="en-US" sz="1600"/>
          </a:p>
        </p:txBody>
      </p:sp>
      <p:sp>
        <p:nvSpPr>
          <p:cNvPr id="18" name="文本框 17"/>
          <p:cNvSpPr txBox="1"/>
          <p:nvPr/>
        </p:nvSpPr>
        <p:spPr>
          <a:xfrm>
            <a:off x="5539105" y="4826000"/>
            <a:ext cx="2242185" cy="552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</a:t>
            </a:r>
            <a:r>
              <a:rPr lang="zh-CN" altLang="en-US" sz="1100" b="1"/>
              <a:t>当取IDF=1、k1=2、b=0.75、k2=200时，BM25公式的曲线</a:t>
            </a:r>
            <a:endParaRPr lang="zh-CN" altLang="en-US" sz="11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249045" y="1710055"/>
            <a:ext cx="6645275" cy="40144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8.4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网页排序算法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193484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8.4.3 BM25</a:t>
            </a:r>
            <a:r>
              <a:rPr lang="zh-CN" altLang="en-US" b="1" dirty="0" smtClean="0">
                <a:solidFill>
                  <a:srgbClr val="3D89BC"/>
                </a:solidFill>
              </a:rPr>
              <a:t>算法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87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248410" y="1283335"/>
            <a:ext cx="664654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使用BM25算法来对查询到的网页进行评分，其关键代码如下：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249045" y="1943100"/>
            <a:ext cx="6646545" cy="3522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>
                <a:solidFill>
                  <a:schemeClr val="bg1"/>
                </a:solidFill>
              </a:rPr>
              <a:t>class BM25: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def __init__(self, referance):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self.referance = referance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self.k1 = 2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self.k2 = referance.wordCount / referance.fileCount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self.b = 0.75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def getRank(self, word, result):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for filename in result.keys():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    f = self.referance.invertedTable[word][filename]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    idf = math.log(self.referance.fileCount / len(self.referance.invertedTable[word]))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    result[filename] = (idf * f * (self.k1 + 1)) / (f + self.k1 * (1 - self.b + self.b * self.k2))</a:t>
            </a:r>
            <a:endParaRPr lang="zh-CN" altLang="en-US" sz="1600">
              <a:solidFill>
                <a:schemeClr val="bg1"/>
              </a:solidFill>
            </a:endParaRP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        return result</a:t>
            </a:r>
            <a:endParaRPr lang="zh-CN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>
            <p:custDataLst>
              <p:tags r:id="rId1"/>
            </p:custDataLst>
          </p:nvPr>
        </p:nvSpPr>
        <p:spPr>
          <a:xfrm>
            <a:off x="0" y="2122340"/>
            <a:ext cx="9144000" cy="2951518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rgbClr val="0F6FC6">
              <a:shade val="50000"/>
            </a:srgbClr>
          </a:lnRef>
          <a:fillRef idx="1">
            <a:srgbClr val="0F6FC6"/>
          </a:fillRef>
          <a:effectRef idx="0">
            <a:srgbClr val="0F6FC6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8.4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网页排序算法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233045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8.4.4PageRank</a:t>
            </a:r>
            <a:r>
              <a:rPr lang="zh-CN" altLang="en-US" b="1" dirty="0" smtClean="0">
                <a:solidFill>
                  <a:srgbClr val="3D89BC"/>
                </a:solidFill>
              </a:rPr>
              <a:t>算法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87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1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086860" y="2237105"/>
            <a:ext cx="4549140" cy="271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en-US" altLang="zh-CN" sz="1600" i="0" dirty="0">
                <a:solidFill>
                  <a:schemeClr val="bg1"/>
                </a:solidFill>
                <a:latin typeface="+mn-lt"/>
                <a:sym typeface="Arial" panose="020B0604020202020204" pitchFamily="34" charset="0"/>
              </a:rPr>
              <a:t>PageRank算法的核心思想是让页面之间通过超链接来进行“投票”：页面A上有一个指向页面H的超链接，就相当于页面A给页面H“投了一票”；一个网页被越多网页链接到，那么这个网页就越受大家信赖，此网页越重要，PageRank值越高；一个很重要、PageRank值很高的网页（如网页B）链接到了其他网页，那么这些网页的PageRank值也会因此提高。</a:t>
            </a:r>
            <a:endParaRPr lang="en-US" altLang="zh-CN" sz="1600" i="0" dirty="0">
              <a:solidFill>
                <a:schemeClr val="bg1"/>
              </a:solidFill>
              <a:latin typeface="+mn-lt"/>
              <a:sym typeface="Arial" panose="020B0604020202020204" pitchFamily="34" charset="0"/>
            </a:endParaRPr>
          </a:p>
          <a:p>
            <a:pPr algn="just">
              <a:lnSpc>
                <a:spcPct val="140000"/>
              </a:lnSpc>
            </a:pPr>
            <a:endParaRPr lang="en-US" altLang="zh-CN" sz="1400" i="0" dirty="0">
              <a:solidFill>
                <a:schemeClr val="bg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2" name="任意多边形 41"/>
          <p:cNvSpPr/>
          <p:nvPr>
            <p:custDataLst>
              <p:tags r:id="rId5"/>
            </p:custDataLst>
          </p:nvPr>
        </p:nvSpPr>
        <p:spPr>
          <a:xfrm>
            <a:off x="971602" y="1671953"/>
            <a:ext cx="2520280" cy="3852292"/>
          </a:xfrm>
          <a:custGeom>
            <a:avLst/>
            <a:gdLst>
              <a:gd name="connsiteX0" fmla="*/ 0 w 2520280"/>
              <a:gd name="connsiteY0" fmla="*/ 0 h 3852292"/>
              <a:gd name="connsiteX1" fmla="*/ 2520280 w 2520280"/>
              <a:gd name="connsiteY1" fmla="*/ 0 h 3852292"/>
              <a:gd name="connsiteX2" fmla="*/ 2520280 w 2520280"/>
              <a:gd name="connsiteY2" fmla="*/ 3852292 h 3852292"/>
              <a:gd name="connsiteX3" fmla="*/ 0 w 2520280"/>
              <a:gd name="connsiteY3" fmla="*/ 3852292 h 385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280" h="3852292">
                <a:moveTo>
                  <a:pt x="0" y="0"/>
                </a:moveTo>
                <a:lnTo>
                  <a:pt x="2520280" y="0"/>
                </a:lnTo>
                <a:lnTo>
                  <a:pt x="2520280" y="3852292"/>
                </a:lnTo>
                <a:lnTo>
                  <a:pt x="0" y="3852292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</p:spPr>
        <p:style>
          <a:lnRef idx="2">
            <a:srgbClr val="0F6FC6">
              <a:shade val="50000"/>
            </a:srgbClr>
          </a:lnRef>
          <a:fillRef idx="1">
            <a:srgbClr val="0F6FC6"/>
          </a:fillRef>
          <a:effectRef idx="0">
            <a:srgbClr val="0F6FC6"/>
          </a:effectRef>
          <a:fontRef idx="minor">
            <a:sysClr val="window" lastClr="FFFFFF"/>
          </a:fontRef>
        </p:style>
        <p:txBody>
          <a:bodyPr wrap="square" lIns="216000" tIns="0" rIns="216000" bIns="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sym typeface="Arial" panose="020B0604020202020204" pitchFamily="34" charset="0"/>
              </a:rPr>
              <a:t>PageRank算法</a:t>
            </a:r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sym typeface="Arial" panose="020B0604020202020204" pitchFamily="34" charset="0"/>
              </a:rPr>
              <a:t>核心思想</a:t>
            </a:r>
            <a:endParaRPr lang="zh-CN" alt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8" name="直角三角形 47"/>
          <p:cNvSpPr/>
          <p:nvPr>
            <p:custDataLst>
              <p:tags r:id="rId6"/>
            </p:custDataLst>
          </p:nvPr>
        </p:nvSpPr>
        <p:spPr>
          <a:xfrm flipH="1">
            <a:off x="591206" y="1677019"/>
            <a:ext cx="390663" cy="445321"/>
          </a:xfrm>
          <a:prstGeom prst="rt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rgbClr val="0F6FC6">
              <a:shade val="50000"/>
            </a:srgbClr>
          </a:lnRef>
          <a:fillRef idx="1">
            <a:srgbClr val="0F6FC6"/>
          </a:fillRef>
          <a:effectRef idx="0">
            <a:srgbClr val="0F6FC6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49" name="直角三角形 48"/>
          <p:cNvSpPr/>
          <p:nvPr>
            <p:custDataLst>
              <p:tags r:id="rId7"/>
            </p:custDataLst>
          </p:nvPr>
        </p:nvSpPr>
        <p:spPr>
          <a:xfrm>
            <a:off x="3491882" y="1677018"/>
            <a:ext cx="390663" cy="445321"/>
          </a:xfrm>
          <a:prstGeom prst="rt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rgbClr val="0F6FC6">
              <a:shade val="50000"/>
            </a:srgbClr>
          </a:lnRef>
          <a:fillRef idx="1">
            <a:srgbClr val="0F6FC6"/>
          </a:fillRef>
          <a:effectRef idx="0">
            <a:srgbClr val="0F6FC6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50" name="直角三角形 49"/>
          <p:cNvSpPr/>
          <p:nvPr>
            <p:custDataLst>
              <p:tags r:id="rId8"/>
            </p:custDataLst>
          </p:nvPr>
        </p:nvSpPr>
        <p:spPr>
          <a:xfrm flipH="1" flipV="1">
            <a:off x="591206" y="5073857"/>
            <a:ext cx="390663" cy="445321"/>
          </a:xfrm>
          <a:prstGeom prst="rt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rgbClr val="0F6FC6">
              <a:shade val="50000"/>
            </a:srgbClr>
          </a:lnRef>
          <a:fillRef idx="1">
            <a:srgbClr val="0F6FC6"/>
          </a:fillRef>
          <a:effectRef idx="0">
            <a:srgbClr val="0F6FC6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51" name="直角三角形 50"/>
          <p:cNvSpPr/>
          <p:nvPr>
            <p:custDataLst>
              <p:tags r:id="rId9"/>
            </p:custDataLst>
          </p:nvPr>
        </p:nvSpPr>
        <p:spPr>
          <a:xfrm flipV="1">
            <a:off x="3491882" y="5073857"/>
            <a:ext cx="390663" cy="445321"/>
          </a:xfrm>
          <a:prstGeom prst="rt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rgbClr val="0F6FC6">
              <a:shade val="50000"/>
            </a:srgbClr>
          </a:lnRef>
          <a:fillRef idx="1">
            <a:srgbClr val="0F6FC6"/>
          </a:fillRef>
          <a:effectRef idx="0">
            <a:srgbClr val="0F6FC6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12206" y="1169836"/>
              <a:ext cx="2119582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第八章　互联网大数据处理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47190" y="2152650"/>
            <a:ext cx="5707380" cy="2404110"/>
            <a:chOff x="2717" y="4033"/>
            <a:chExt cx="8988" cy="3786"/>
          </a:xfrm>
        </p:grpSpPr>
        <p:grpSp>
          <p:nvGrpSpPr>
            <p:cNvPr id="67" name="组合 66"/>
            <p:cNvGrpSpPr/>
            <p:nvPr/>
          </p:nvGrpSpPr>
          <p:grpSpPr>
            <a:xfrm>
              <a:off x="2717" y="4033"/>
              <a:ext cx="8966" cy="751"/>
              <a:chOff x="1807265" y="2462595"/>
              <a:chExt cx="5693399" cy="410086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465" y="2462595"/>
                <a:ext cx="3730618" cy="132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8.1</a:t>
                </a:r>
                <a:r>
                  <a:rPr lang="zh-CN" altLang="en-US" sz="2400" spc="22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互联网信息抓取</a:t>
                </a:r>
                <a:endParaRPr lang="zh-CN" altLang="en-US" sz="2400" spc="22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717" y="5039"/>
              <a:ext cx="8966" cy="722"/>
              <a:chOff x="1807265" y="2935089"/>
              <a:chExt cx="5693399" cy="39420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560" y="2946009"/>
                <a:ext cx="2634610" cy="12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8.2</a:t>
                </a:r>
                <a:r>
                  <a:rPr lang="zh-CN" altLang="en-US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文本分词</a:t>
                </a:r>
                <a:endParaRPr lang="zh-CN" altLang="en-US" sz="2400" spc="22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2739" y="6065"/>
              <a:ext cx="8966" cy="781"/>
              <a:chOff x="1821235" y="3400693"/>
              <a:chExt cx="5693399" cy="426413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2123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560" y="3411613"/>
                <a:ext cx="2555870" cy="415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8.3</a:t>
                </a:r>
                <a:r>
                  <a:rPr lang="zh-CN" altLang="en-US" sz="2400" spc="22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倒排索引</a:t>
                </a:r>
                <a:endParaRPr lang="zh-CN" altLang="en-US" sz="2400" spc="22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2739" y="7058"/>
              <a:ext cx="8966" cy="761"/>
              <a:chOff x="1821063" y="3615174"/>
              <a:chExt cx="5693399" cy="416011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821063" y="3619492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90278" y="3615174"/>
                <a:ext cx="3212459" cy="416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4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8.4   </a:t>
                </a:r>
                <a:r>
                  <a:rPr lang="zh-CN" altLang="en-US" sz="24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网页排序算法</a:t>
                </a:r>
                <a:endParaRPr lang="zh-CN" altLang="en-US" sz="24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569468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全国高校标准教材</a:t>
            </a:r>
            <a:r>
              <a:rPr lang="en-US" altLang="zh-CN" sz="1400" dirty="0" smtClean="0">
                <a:solidFill>
                  <a:schemeClr val="bg1"/>
                </a:solidFill>
              </a:rPr>
              <a:t>《</a:t>
            </a:r>
            <a:r>
              <a:rPr lang="zh-CN" altLang="en-US" sz="1400" dirty="0" smtClean="0">
                <a:solidFill>
                  <a:schemeClr val="bg1"/>
                </a:solidFill>
              </a:rPr>
              <a:t>云计算</a:t>
            </a:r>
            <a:r>
              <a:rPr lang="en-US" altLang="zh-CN" sz="1400" dirty="0" smtClean="0">
                <a:solidFill>
                  <a:schemeClr val="bg1"/>
                </a:solidFill>
              </a:rPr>
              <a:t>》</a:t>
            </a:r>
            <a:r>
              <a:rPr lang="zh-CN" altLang="en-US" sz="1400" dirty="0" smtClean="0">
                <a:solidFill>
                  <a:schemeClr val="bg1"/>
                </a:solidFill>
              </a:rPr>
              <a:t>姊妹篇，剖析大数据核心技术和实战应用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45791"/>
            <a:ext cx="76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4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5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647190" y="4723701"/>
            <a:ext cx="5695200" cy="457899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5" name="圆角矩形 14"/>
          <p:cNvSpPr/>
          <p:nvPr/>
        </p:nvSpPr>
        <p:spPr>
          <a:xfrm>
            <a:off x="1647190" y="5359336"/>
            <a:ext cx="569520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1721485" y="4747895"/>
            <a:ext cx="306197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8.5</a:t>
            </a:r>
            <a:r>
              <a:rPr lang="zh-CN" altLang="en-US" sz="2400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历史信息检索</a:t>
            </a:r>
            <a:endParaRPr lang="zh-CN" altLang="en-US" sz="2400" spc="225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20850" y="5383530"/>
            <a:ext cx="220599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</a:t>
            </a:r>
            <a:endParaRPr lang="zh-CN" altLang="en-US" sz="24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8.5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历史信息检索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16510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8.5.1</a:t>
            </a:r>
            <a:r>
              <a:rPr lang="zh-CN" altLang="en-US" b="1" dirty="0" smtClean="0">
                <a:solidFill>
                  <a:srgbClr val="3D89BC"/>
                </a:solidFill>
              </a:rPr>
              <a:t>系统架构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3" name="图片 1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15" y="3048635"/>
            <a:ext cx="5760000" cy="238302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2120" y="1302385"/>
            <a:ext cx="820864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/>
              <a:t>面向历史领域的智能信息检索引擎，从互联网上抓取重大历史事件的网站内容，经过数据汇聚和整合从而在数据库中建立专门的数据库。通过在数据库中检索与用户查询条件匹配的相关记录，然后将查询结果进行优化，并按照一定的排序方式将最终结果返回给用户。全文检索系统架构图如下所示。</a:t>
            </a:r>
            <a:endParaRPr lang="zh-CN" altLang="en-US" sz="1600"/>
          </a:p>
        </p:txBody>
      </p:sp>
      <p:sp>
        <p:nvSpPr>
          <p:cNvPr id="11" name="文本框 10"/>
          <p:cNvSpPr txBox="1"/>
          <p:nvPr/>
        </p:nvSpPr>
        <p:spPr>
          <a:xfrm>
            <a:off x="3239770" y="5431790"/>
            <a:ext cx="2991485" cy="271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面向历史领域的智能信息检索引擎的系统架构</a:t>
            </a:r>
            <a:endParaRPr lang="zh-CN" altLang="en-US" sz="1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8.5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历史信息检索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23368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8.5.2</a:t>
            </a:r>
            <a:r>
              <a:rPr lang="zh-CN" altLang="en-US" b="1" dirty="0" smtClean="0">
                <a:solidFill>
                  <a:srgbClr val="3D89BC"/>
                </a:solidFill>
              </a:rPr>
              <a:t>数据抓取与整合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7" name="组合 26"/>
          <p:cNvGrpSpPr/>
          <p:nvPr>
            <p:custDataLst>
              <p:tags r:id="rId3"/>
            </p:custDataLst>
          </p:nvPr>
        </p:nvGrpSpPr>
        <p:grpSpPr>
          <a:xfrm>
            <a:off x="464185" y="2120900"/>
            <a:ext cx="6617335" cy="925195"/>
            <a:chOff x="1524000" y="2135189"/>
            <a:chExt cx="6617335" cy="925512"/>
          </a:xfrm>
        </p:grpSpPr>
        <p:sp>
          <p:nvSpPr>
            <p:cNvPr id="28" name="KSO_Shape"/>
            <p:cNvSpPr/>
            <p:nvPr>
              <p:custDataLst>
                <p:tags r:id="rId4"/>
              </p:custDataLst>
            </p:nvPr>
          </p:nvSpPr>
          <p:spPr bwMode="auto">
            <a:xfrm>
              <a:off x="1524000" y="2147889"/>
              <a:ext cx="419100" cy="412814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lIns="501445" tIns="575655" rIns="501445" bIns="614746" anchor="ctr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29" name="矩形 28"/>
            <p:cNvSpPr/>
            <p:nvPr>
              <p:custDataLst>
                <p:tags r:id="rId5"/>
              </p:custDataLst>
            </p:nvPr>
          </p:nvSpPr>
          <p:spPr>
            <a:xfrm>
              <a:off x="2019300" y="2412779"/>
              <a:ext cx="6122035" cy="647922"/>
            </a:xfrm>
            <a:prstGeom prst="rect">
              <a:avLst/>
            </a:prstGeom>
          </p:spPr>
          <p:txBody>
            <a:bodyPr anchor="t" anchorCtr="0">
              <a:normAutofit/>
            </a:bodyPr>
            <a:lstStyle/>
            <a:p>
              <a:r>
                <a:rPr lang="zh-CN" altLang="en-US" sz="1600" dirty="0" smtClean="0">
                  <a:solidFill>
                    <a:schemeClr val="tx1"/>
                  </a:solidFill>
                </a:rPr>
                <a:t>提供内容输入的界面，由历史学家或爱好者手动录入历史事件。</a:t>
              </a:r>
              <a:endParaRPr lang="zh-CN" alt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6"/>
              </p:custDataLst>
            </p:nvPr>
          </p:nvSpPr>
          <p:spPr>
            <a:xfrm>
              <a:off x="2095500" y="2135189"/>
              <a:ext cx="4572000" cy="315911"/>
            </a:xfrm>
            <a:prstGeom prst="rect">
              <a:avLst/>
            </a:prstGeom>
          </p:spPr>
          <p:txBody>
            <a:bodyPr lIns="0" tIns="0" rIns="0" bIns="0" anchor="ctr" anchorCtr="0">
              <a:normAutofit/>
            </a:bodyPr>
            <a:lstStyle/>
            <a:p>
              <a:r>
                <a:rPr lang="zh-CN" alt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手动录入</a:t>
              </a:r>
              <a:endPara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7"/>
            </p:custDataLst>
          </p:nvPr>
        </p:nvGrpSpPr>
        <p:grpSpPr>
          <a:xfrm>
            <a:off x="464185" y="3390900"/>
            <a:ext cx="8253095" cy="925195"/>
            <a:chOff x="1524000" y="2135189"/>
            <a:chExt cx="8253095" cy="925512"/>
          </a:xfrm>
        </p:grpSpPr>
        <p:sp>
          <p:nvSpPr>
            <p:cNvPr id="32" name="KSO_Shape"/>
            <p:cNvSpPr/>
            <p:nvPr>
              <p:custDataLst>
                <p:tags r:id="rId8"/>
              </p:custDataLst>
            </p:nvPr>
          </p:nvSpPr>
          <p:spPr bwMode="auto">
            <a:xfrm>
              <a:off x="1524000" y="2147889"/>
              <a:ext cx="419100" cy="412814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lIns="501445" tIns="575655" rIns="501445" bIns="614746" anchor="ctr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33" name="矩形 32"/>
            <p:cNvSpPr/>
            <p:nvPr>
              <p:custDataLst>
                <p:tags r:id="rId9"/>
              </p:custDataLst>
            </p:nvPr>
          </p:nvSpPr>
          <p:spPr>
            <a:xfrm>
              <a:off x="2019300" y="2412779"/>
              <a:ext cx="7757795" cy="647922"/>
            </a:xfrm>
            <a:prstGeom prst="rect">
              <a:avLst/>
            </a:prstGeom>
          </p:spPr>
          <p:txBody>
            <a:bodyPr anchor="t" anchorCtr="0">
              <a:normAutofit/>
            </a:bodyPr>
            <a:lstStyle/>
            <a:p>
              <a:r>
                <a:rPr lang="zh-CN" altLang="en-US" sz="1600" dirty="0" smtClean="0">
                  <a:solidFill>
                    <a:schemeClr val="tx1"/>
                  </a:solidFill>
                </a:rPr>
                <a:t>通过自然语言处理、机器学习和人工标注相结合的方法自动抽取历史事件的关键要素。</a:t>
              </a:r>
              <a:endParaRPr lang="zh-CN" alt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10"/>
              </p:custDataLst>
            </p:nvPr>
          </p:nvSpPr>
          <p:spPr>
            <a:xfrm>
              <a:off x="2095500" y="2135189"/>
              <a:ext cx="4572000" cy="315911"/>
            </a:xfrm>
            <a:prstGeom prst="rect">
              <a:avLst/>
            </a:prstGeom>
          </p:spPr>
          <p:txBody>
            <a:bodyPr lIns="0" tIns="0" rIns="0" bIns="0" anchor="ctr" anchorCtr="0">
              <a:normAutofit/>
            </a:bodyPr>
            <a:lstStyle/>
            <a:p>
              <a:r>
                <a:rPr lang="zh-CN" altLang="en-US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半自动采集</a:t>
              </a:r>
              <a:endPara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11"/>
            </p:custDataLst>
          </p:nvPr>
        </p:nvGrpSpPr>
        <p:grpSpPr>
          <a:xfrm>
            <a:off x="464185" y="4660900"/>
            <a:ext cx="6823075" cy="925195"/>
            <a:chOff x="1524000" y="2135189"/>
            <a:chExt cx="6823075" cy="925512"/>
          </a:xfrm>
        </p:grpSpPr>
        <p:sp>
          <p:nvSpPr>
            <p:cNvPr id="36" name="KSO_Shape"/>
            <p:cNvSpPr/>
            <p:nvPr>
              <p:custDataLst>
                <p:tags r:id="rId12"/>
              </p:custDataLst>
            </p:nvPr>
          </p:nvSpPr>
          <p:spPr bwMode="auto">
            <a:xfrm>
              <a:off x="1524000" y="2147889"/>
              <a:ext cx="419100" cy="412814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lIns="501445" tIns="575655" rIns="501445" bIns="614746" anchor="ctr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3"/>
              </p:custDataLst>
            </p:nvPr>
          </p:nvSpPr>
          <p:spPr>
            <a:xfrm>
              <a:off x="2019300" y="2412779"/>
              <a:ext cx="6327775" cy="647922"/>
            </a:xfrm>
            <a:prstGeom prst="rect">
              <a:avLst/>
            </a:prstGeom>
          </p:spPr>
          <p:txBody>
            <a:bodyPr anchor="t" anchorCtr="0">
              <a:normAutofit/>
            </a:bodyPr>
            <a:lstStyle/>
            <a:p>
              <a:r>
                <a:rPr lang="zh-CN" altLang="en-US" sz="1600" dirty="0" smtClean="0">
                  <a:solidFill>
                    <a:schemeClr val="tx1"/>
                  </a:solidFill>
                </a:rPr>
                <a:t>收录用户推荐的重要历史网站和系统自动抓取的历史相关的网页。</a:t>
              </a:r>
              <a:endParaRPr lang="zh-CN" alt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14"/>
              </p:custDataLst>
            </p:nvPr>
          </p:nvSpPr>
          <p:spPr>
            <a:xfrm>
              <a:off x="2095500" y="2135189"/>
              <a:ext cx="4572000" cy="315911"/>
            </a:xfrm>
            <a:prstGeom prst="rect">
              <a:avLst/>
            </a:prstGeom>
          </p:spPr>
          <p:txBody>
            <a:bodyPr lIns="0" tIns="0" rIns="0" bIns="0" anchor="ctr" anchorCtr="0">
              <a:normAutofit/>
            </a:bodyPr>
            <a:lstStyle/>
            <a:p>
              <a:r>
                <a:rPr lang="zh-CN" altLang="en-US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面向历史领域的非结构化互联网数据抓取</a:t>
              </a:r>
              <a:endPara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7" name="矩形 46"/>
          <p:cNvSpPr/>
          <p:nvPr>
            <p:custDataLst>
              <p:tags r:id="rId15"/>
            </p:custDataLst>
          </p:nvPr>
        </p:nvSpPr>
        <p:spPr>
          <a:xfrm>
            <a:off x="1988820" y="1377634"/>
            <a:ext cx="4572000" cy="65881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/>
          <a:p>
            <a:pPr algn="ctr"/>
            <a:r>
              <a:rPr lang="en-US" altLang="zh-CN" b="1" dirty="0" smtClean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</a:t>
            </a:r>
            <a:r>
              <a:rPr lang="zh-CN" altLang="en-US" b="1" dirty="0" smtClean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种数据采集方式</a:t>
            </a:r>
            <a:endParaRPr lang="zh-CN" altLang="en-US" b="1" dirty="0" smtClean="0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8.5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历史信息检索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16510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rgbClr val="3D89BC"/>
                </a:solidFill>
              </a:rPr>
              <a:t>8.5.3查询引擎</a:t>
            </a:r>
            <a:endParaRPr lang="zh-CN" altLang="en-US" sz="2400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255" y="2735580"/>
            <a:ext cx="4827220" cy="2520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52120" y="2925445"/>
            <a:ext cx="2531110" cy="1083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在历史信息检索中，为了让用户体验尽量达到最好，每个搜索字段之间要保逻辑持“与”的关系。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452120" y="4407535"/>
            <a:ext cx="2531110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相同字段之间搜索不同内容的时候也要保持逻辑“与”的关系。</a:t>
            </a:r>
            <a:endParaRPr lang="zh-CN" altLang="en-US" sz="1600"/>
          </a:p>
        </p:txBody>
      </p:sp>
      <p:sp>
        <p:nvSpPr>
          <p:cNvPr id="15" name="文本框 14"/>
          <p:cNvSpPr txBox="1"/>
          <p:nvPr/>
        </p:nvSpPr>
        <p:spPr>
          <a:xfrm>
            <a:off x="3182620" y="1550670"/>
            <a:ext cx="4827905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历史信息检索系统使用Java语言开发，为使代码保持较强的可读性和逻辑性，该系统使用Hibernate开源框架进行数据持久化操作。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4453255" y="5591175"/>
            <a:ext cx="2317115" cy="342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888355" y="2279015"/>
            <a:ext cx="1474470" cy="7899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8.5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历史信息检索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16510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8.5.4</a:t>
            </a:r>
            <a:r>
              <a:rPr lang="zh-CN" altLang="en-US" b="1" dirty="0" smtClean="0">
                <a:solidFill>
                  <a:srgbClr val="3D89BC"/>
                </a:solidFill>
              </a:rPr>
              <a:t>运行效果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5" y="1414145"/>
            <a:ext cx="4596924" cy="2520000"/>
          </a:xfrm>
          <a:prstGeom prst="rect">
            <a:avLst/>
          </a:prstGeom>
        </p:spPr>
      </p:pic>
      <p:pic>
        <p:nvPicPr>
          <p:cNvPr id="16" name="图片 1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240" y="4013835"/>
            <a:ext cx="6695440" cy="14763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951220" y="2352675"/>
            <a:ext cx="1348740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静态单字段查询界面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67225" y="5568950"/>
            <a:ext cx="2240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静态单字段查询结果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左箭头 20"/>
          <p:cNvSpPr/>
          <p:nvPr/>
        </p:nvSpPr>
        <p:spPr>
          <a:xfrm>
            <a:off x="4986655" y="2457450"/>
            <a:ext cx="901700" cy="434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266825" y="4358005"/>
            <a:ext cx="1474470" cy="78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83335"/>
            <a:ext cx="4739657" cy="252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3177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8.5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历史信息检索</a:t>
            </a:r>
            <a:endParaRPr lang="zh-CN" altLang="en-US" sz="24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4" name="图片 13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090" y="3493135"/>
            <a:ext cx="5392923" cy="2520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5755640" y="2148840"/>
            <a:ext cx="1474470" cy="78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818505" y="2214245"/>
            <a:ext cx="1348740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动态单字段查询界面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左箭头 20"/>
          <p:cNvSpPr/>
          <p:nvPr/>
        </p:nvSpPr>
        <p:spPr>
          <a:xfrm>
            <a:off x="4853940" y="2326640"/>
            <a:ext cx="901700" cy="434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392555" y="4424045"/>
            <a:ext cx="1348740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动态单字段查询结果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2741295" y="4535805"/>
            <a:ext cx="900000" cy="43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40"/>
          <p:cNvSpPr txBox="1"/>
          <p:nvPr/>
        </p:nvSpPr>
        <p:spPr>
          <a:xfrm>
            <a:off x="399253" y="824865"/>
            <a:ext cx="16510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8.5.4</a:t>
            </a:r>
            <a:r>
              <a:rPr lang="zh-CN" altLang="en-US" b="1" dirty="0" smtClean="0">
                <a:solidFill>
                  <a:srgbClr val="3D89BC"/>
                </a:solidFill>
              </a:rPr>
              <a:t>运行效果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33120"/>
            <a:ext cx="11938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8.1.1</a:t>
            </a:r>
            <a:r>
              <a:rPr lang="zh-CN" altLang="en-US" b="1" dirty="0" smtClean="0">
                <a:solidFill>
                  <a:srgbClr val="3D89BC"/>
                </a:solidFill>
              </a:rPr>
              <a:t>概述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285" y="1233805"/>
            <a:ext cx="4396244" cy="3240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52120" y="1765300"/>
            <a:ext cx="326326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/>
              <a:t>互联网信息自动抓取，最常见且有效的方式是使用网络爬虫。</a:t>
            </a:r>
            <a:endParaRPr lang="zh-CN" altLang="en-US" sz="1600"/>
          </a:p>
        </p:txBody>
      </p:sp>
      <p:sp>
        <p:nvSpPr>
          <p:cNvPr id="16" name="文本框 15"/>
          <p:cNvSpPr txBox="1"/>
          <p:nvPr/>
        </p:nvSpPr>
        <p:spPr>
          <a:xfrm>
            <a:off x="452120" y="2997200"/>
            <a:ext cx="326326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/>
              <a:t>爬虫可以被分为两类：</a:t>
            </a:r>
            <a:endParaRPr lang="zh-CN" altLang="en-US" sz="1600"/>
          </a:p>
          <a:p>
            <a:pPr algn="l" fontAlgn="auto">
              <a:lnSpc>
                <a:spcPct val="150000"/>
              </a:lnSpc>
            </a:pPr>
            <a:r>
              <a:rPr lang="zh-CN" altLang="en-US" sz="1600"/>
              <a:t>一类叫作“通用爬虫”；</a:t>
            </a:r>
            <a:endParaRPr lang="zh-CN" altLang="en-US" sz="1600"/>
          </a:p>
          <a:p>
            <a:pPr algn="l" fontAlgn="auto">
              <a:lnSpc>
                <a:spcPct val="150000"/>
              </a:lnSpc>
            </a:pPr>
            <a:r>
              <a:rPr lang="zh-CN" altLang="en-US" sz="1600"/>
              <a:t>另一类叫作“聚焦爬虫”。</a:t>
            </a:r>
            <a:endParaRPr lang="zh-CN" altLang="en-US" sz="1600"/>
          </a:p>
        </p:txBody>
      </p:sp>
      <p:sp>
        <p:nvSpPr>
          <p:cNvPr id="17" name="文本框 16"/>
          <p:cNvSpPr txBox="1"/>
          <p:nvPr/>
        </p:nvSpPr>
        <p:spPr>
          <a:xfrm>
            <a:off x="452120" y="4824730"/>
            <a:ext cx="8002270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目前成熟的网络爬虫有很多，其中不乏Googlebot、百度蜘蛛这样的广分布式多服务器多线程的商业爬虫和GNU Wget、Apache Nutch这样的灵活方便的开源爬虫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搜索引擎</a:t>
            </a:r>
            <a:r>
              <a:rPr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38100" y="-22225"/>
            <a:ext cx="9201150" cy="68294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3" y="1800066"/>
            <a:ext cx="7961879" cy="448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1．简述互联网信息抓取的方式。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2．查阅相关资料，实例演示Nutch爬虫的安装与配置。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3．熟练掌握Nutch爬虫的使用，实际操作一站式抓取和分布式抓取。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4．简述舆情系统的组成架构。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5．中文分词算法可以分为哪几类？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6．常用的文本分词工具有哪些？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7．简述倒排索引的原理。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8．查阅相关资料实例演示倒排索引的建立和实现。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9．常用的网页排序算法有哪些？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10．简述TD-IDF算法主要思想。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11．简述BM25算法主要思想。</a:t>
            </a:r>
            <a:endParaRPr altLang="zh-CN" sz="16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1600" spc="225" dirty="0">
                <a:solidFill>
                  <a:prstClr val="white"/>
                </a:solidFill>
              </a:rPr>
              <a:t>12．简述历史信息检索的系统架构。</a:t>
            </a:r>
            <a:endParaRPr altLang="zh-CN" sz="1600" spc="225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4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70629151432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" y="2703830"/>
            <a:ext cx="8007350" cy="3931920"/>
          </a:xfrm>
          <a:prstGeom prst="rect">
            <a:avLst/>
          </a:prstGeom>
        </p:spPr>
      </p:pic>
      <p:sp>
        <p:nvSpPr>
          <p:cNvPr id="2" name="文本框 1">
            <a:hlinkClick r:id="rId3"/>
          </p:cNvPr>
          <p:cNvSpPr txBox="1"/>
          <p:nvPr/>
        </p:nvSpPr>
        <p:spPr>
          <a:xfrm>
            <a:off x="323848" y="467919"/>
            <a:ext cx="819603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dist="38100" dir="5400000" algn="t" rotWithShape="0">
                    <a:prstClr val="black">
                      <a:alpha val="16000"/>
                    </a:prstClr>
                  </a:outerShdw>
                </a:effectLst>
              </a:rPr>
              <a:t>大数据实验平台：</a:t>
            </a:r>
            <a:r>
              <a:rPr lang="en-US" altLang="zh-CN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dist="38100" dir="5400000" algn="t" rotWithShape="0">
                    <a:prstClr val="black">
                      <a:alpha val="16000"/>
                    </a:prstClr>
                  </a:outerShdw>
                </a:effectLst>
                <a:hlinkClick r:id="rId1" action="ppaction://hlinkfile"/>
              </a:rPr>
              <a:t>bd.cstor.cn</a:t>
            </a:r>
            <a:endParaRPr lang="en-US" altLang="zh-CN" sz="44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dist="38100" dir="5400000" algn="t" rotWithShape="0">
                  <a:prstClr val="black">
                    <a:alpha val="16000"/>
                  </a:prstClr>
                </a:outerShdw>
              </a:effectLst>
            </a:endParaRPr>
          </a:p>
        </p:txBody>
      </p:sp>
      <p:sp>
        <p:nvSpPr>
          <p:cNvPr id="13" name="文本框 12">
            <a:hlinkClick r:id="rId3"/>
          </p:cNvPr>
          <p:cNvSpPr txBox="1"/>
          <p:nvPr/>
        </p:nvSpPr>
        <p:spPr>
          <a:xfrm>
            <a:off x="614045" y="1463040"/>
            <a:ext cx="68827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提供Hadoop、HBase、Hive、Spark、Storm等大数据集群实验环境和快速搭建服务</a:t>
            </a:r>
            <a:endParaRPr lang="zh-CN" altLang="en-US" sz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sz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从入门到实战，帮助用户构建大数据课程和实训体系</a:t>
            </a:r>
            <a:endParaRPr sz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sz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提供配套教程、课件和视频</a:t>
            </a:r>
            <a:endParaRPr sz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hlinkClick r:id="rId1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25164" r="18985" b="27845"/>
          <a:stretch>
            <a:fillRect/>
          </a:stretch>
        </p:blipFill>
        <p:spPr>
          <a:xfrm>
            <a:off x="2949815" y="105594"/>
            <a:ext cx="3190395" cy="1030405"/>
          </a:xfrm>
          <a:prstGeom prst="rect">
            <a:avLst/>
          </a:prstGeom>
        </p:spPr>
      </p:pic>
      <p:pic>
        <p:nvPicPr>
          <p:cNvPr id="7" name="图片 6">
            <a:hlinkClick r:id="rId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5" y="1729185"/>
            <a:ext cx="7850816" cy="4875938"/>
          </a:xfrm>
          <a:prstGeom prst="rect">
            <a:avLst/>
          </a:prstGeom>
        </p:spPr>
      </p:pic>
      <p:sp>
        <p:nvSpPr>
          <p:cNvPr id="8" name="矩形 7">
            <a:hlinkClick r:id="rId1"/>
          </p:cNvPr>
          <p:cNvSpPr/>
          <p:nvPr/>
        </p:nvSpPr>
        <p:spPr>
          <a:xfrm>
            <a:off x="1931580" y="1232537"/>
            <a:ext cx="5226866" cy="3987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2000" spc="300" dirty="0">
                <a:solidFill>
                  <a:prstClr val="white"/>
                </a:solidFill>
              </a:rPr>
              <a:t>大数据资料和交流中心</a:t>
            </a:r>
            <a:endParaRPr lang="zh-CN" altLang="en-US" sz="2000" spc="3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hlinkClick r:id="rId1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0"/>
            <a:ext cx="3676650" cy="1225550"/>
          </a:xfrm>
          <a:prstGeom prst="rect">
            <a:avLst/>
          </a:prstGeom>
        </p:spPr>
      </p:pic>
      <p:pic>
        <p:nvPicPr>
          <p:cNvPr id="6" name="图片 5">
            <a:hlinkClick r:id="rId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717675"/>
            <a:ext cx="7743825" cy="4668602"/>
          </a:xfrm>
          <a:prstGeom prst="rect">
            <a:avLst/>
          </a:prstGeom>
        </p:spPr>
      </p:pic>
      <p:sp>
        <p:nvSpPr>
          <p:cNvPr id="8" name="矩形 7">
            <a:hlinkClick r:id="rId1"/>
          </p:cNvPr>
          <p:cNvSpPr/>
          <p:nvPr/>
        </p:nvSpPr>
        <p:spPr>
          <a:xfrm>
            <a:off x="1783535" y="1232537"/>
            <a:ext cx="5522956" cy="3987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2000" spc="300" dirty="0">
                <a:solidFill>
                  <a:prstClr val="white"/>
                </a:solidFill>
              </a:rPr>
              <a:t>云计算资料和交流中心</a:t>
            </a:r>
            <a:endParaRPr lang="zh-CN" altLang="en-US" sz="2000" spc="3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hlinkClick r:id="rId1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85" y="8255"/>
            <a:ext cx="3618230" cy="1462405"/>
          </a:xfrm>
          <a:prstGeom prst="rect">
            <a:avLst/>
          </a:prstGeom>
        </p:spPr>
      </p:pic>
      <p:pic>
        <p:nvPicPr>
          <p:cNvPr id="2" name="图片 1" descr="QQ截图201706291403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1470025"/>
            <a:ext cx="9148445" cy="538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hlinkClick r:id="rId1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4" b="17500"/>
          <a:stretch>
            <a:fillRect/>
          </a:stretch>
        </p:blipFill>
        <p:spPr>
          <a:xfrm>
            <a:off x="2903866" y="927"/>
            <a:ext cx="3334998" cy="1162163"/>
          </a:xfrm>
          <a:prstGeom prst="rect">
            <a:avLst/>
          </a:prstGeom>
        </p:spPr>
      </p:pic>
      <p:pic>
        <p:nvPicPr>
          <p:cNvPr id="2" name="图片 1" descr="QQ截图201706291405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" y="1219200"/>
            <a:ext cx="9156065" cy="5639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hlinkClick r:id="rId1"/>
          </p:cNvPr>
          <p:cNvSpPr txBox="1"/>
          <p:nvPr/>
        </p:nvSpPr>
        <p:spPr>
          <a:xfrm>
            <a:off x="323848" y="467919"/>
            <a:ext cx="8196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 smtClean="0">
                <a:effectLst>
                  <a:outerShdw dist="38100" dir="5400000" algn="t" rotWithShape="0">
                    <a:prstClr val="black">
                      <a:alpha val="16000"/>
                    </a:prstClr>
                  </a:outerShdw>
                </a:effectLst>
              </a:rPr>
              <a:t>BDRack</a:t>
            </a:r>
            <a:r>
              <a:rPr lang="zh-CN" altLang="en-US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dist="38100" dir="5400000" algn="t" rotWithShape="0">
                    <a:prstClr val="black">
                      <a:alpha val="16000"/>
                    </a:prstClr>
                  </a:outerShdw>
                </a:effectLst>
              </a:rPr>
              <a:t>大数据实验一体机</a:t>
            </a:r>
            <a:endParaRPr lang="en-US" altLang="zh-CN" sz="44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dist="38100" dir="5400000" algn="t" rotWithShape="0">
                  <a:prstClr val="black">
                    <a:alpha val="16000"/>
                  </a:prstClr>
                </a:outerShdw>
              </a:effectLst>
            </a:endParaRPr>
          </a:p>
        </p:txBody>
      </p:sp>
      <p:sp>
        <p:nvSpPr>
          <p:cNvPr id="13" name="文本框 12">
            <a:hlinkClick r:id="rId1"/>
          </p:cNvPr>
          <p:cNvSpPr txBox="1"/>
          <p:nvPr/>
        </p:nvSpPr>
        <p:spPr>
          <a:xfrm>
            <a:off x="1816100" y="1291593"/>
            <a:ext cx="732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虚拟出百套集群，并行开展大数据实验</a:t>
            </a:r>
            <a:endParaRPr lang="en-US" altLang="zh-CN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预装各种流行云计算和大数据平台</a:t>
            </a:r>
            <a:endParaRPr lang="en-US" altLang="zh-CN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提供配套实验教程、课件、</a:t>
            </a:r>
            <a:r>
              <a:rPr lang="en-US" altLang="zh-CN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PPT</a:t>
            </a:r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和培训</a:t>
            </a:r>
            <a:endParaRPr lang="en-US" altLang="zh-CN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5" name="图片 24" descr="2016121216024925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60071"/>
            <a:ext cx="9144000" cy="4582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98" y="1595846"/>
            <a:ext cx="2520043" cy="25200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3" y="4230189"/>
            <a:ext cx="2520043" cy="25200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2" y="1595846"/>
            <a:ext cx="2520043" cy="25200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98" y="4206434"/>
            <a:ext cx="2501624" cy="250162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552700" y="2241969"/>
            <a:ext cx="1952625" cy="4031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52700" y="4918917"/>
            <a:ext cx="1952625" cy="4031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29000" y="4834138"/>
            <a:ext cx="1952625" cy="4031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29000" y="2284574"/>
            <a:ext cx="1952625" cy="4031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69317" y="335682"/>
            <a:ext cx="5205366" cy="958051"/>
            <a:chOff x="240491" y="335682"/>
            <a:chExt cx="5205366" cy="958051"/>
          </a:xfrm>
        </p:grpSpPr>
        <p:sp>
          <p:nvSpPr>
            <p:cNvPr id="10" name="矩形 9"/>
            <p:cNvSpPr/>
            <p:nvPr/>
          </p:nvSpPr>
          <p:spPr>
            <a:xfrm>
              <a:off x="240491" y="893623"/>
              <a:ext cx="5205366" cy="4001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spc="300" dirty="0" smtClean="0">
                  <a:solidFill>
                    <a:prstClr val="white"/>
                  </a:solidFill>
                </a:rPr>
                <a:t>学习大数据必须关注的公众号</a:t>
              </a:r>
              <a:endParaRPr lang="zh-CN" altLang="en-US" sz="2000" spc="300" dirty="0">
                <a:solidFill>
                  <a:prstClr val="white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35014" y="335682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70AD47">
                      <a:lumMod val="75000"/>
                    </a:srgbClr>
                  </a:solidFill>
                </a:rPr>
                <a:t>知名微信公众号推荐</a:t>
              </a:r>
              <a:endParaRPr lang="zh-CN" altLang="en-US" sz="2800" b="1" dirty="0">
                <a:solidFill>
                  <a:srgbClr val="70AD47">
                    <a:lumMod val="75000"/>
                  </a:srgbClr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503272" y="179984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刘鹏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看</a:t>
            </a: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未来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57772" y="180207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云计算头条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57772" y="439201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云创</a:t>
            </a: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大数据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03272" y="44180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中国大数据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86275" y="2330594"/>
            <a:ext cx="2050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</a:rPr>
              <a:t>微信号： </a:t>
            </a:r>
            <a:r>
              <a:rPr lang="en-US" altLang="zh-CN" sz="1400" dirty="0" smtClean="0">
                <a:solidFill>
                  <a:prstClr val="white"/>
                </a:solidFill>
              </a:rPr>
              <a:t>chinacloudnj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27986" y="4964937"/>
            <a:ext cx="203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</a:rPr>
              <a:t>微信号： </a:t>
            </a:r>
            <a:r>
              <a:rPr lang="en-US" altLang="zh-CN" sz="1400" dirty="0" smtClean="0">
                <a:solidFill>
                  <a:prstClr val="white"/>
                </a:solidFill>
              </a:rPr>
              <a:t>cstorbigdata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57772" y="2766388"/>
            <a:ext cx="2196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资源丰富、分析深入、更新及时的云计算知识共享平台。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31775" y="2291660"/>
            <a:ext cx="1731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微信号：</a:t>
            </a:r>
            <a:r>
              <a:rPr lang="en-US" altLang="zh-CN" sz="1400" dirty="0" smtClean="0">
                <a:solidFill>
                  <a:prstClr val="white"/>
                </a:solidFill>
              </a:rPr>
              <a:t>lpoutlook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86274" y="4882746"/>
            <a:ext cx="1672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</a:rPr>
              <a:t>微信号： </a:t>
            </a:r>
            <a:r>
              <a:rPr lang="en-US" altLang="zh-CN" sz="1400" dirty="0" smtClean="0">
                <a:solidFill>
                  <a:prstClr val="white"/>
                </a:solidFill>
              </a:rPr>
              <a:t>cStor_cn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57772" y="5288169"/>
            <a:ext cx="238622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国内大数据企业。提供云存储、云数据库、云视频、云传输产品和解决方案。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03272" y="2664585"/>
            <a:ext cx="2081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眼光决定成败，与刘鹏教授看未来。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刘鹏，清华博士，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云计算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作者。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28058" y="5400731"/>
            <a:ext cx="212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分享大数据技术，剖析大数据案例，讨论大数据话题。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04768" y="359517"/>
            <a:ext cx="4134464" cy="934216"/>
            <a:chOff x="775942" y="359517"/>
            <a:chExt cx="4134464" cy="934216"/>
          </a:xfrm>
        </p:grpSpPr>
        <p:sp>
          <p:nvSpPr>
            <p:cNvPr id="13" name="矩形 12"/>
            <p:cNvSpPr/>
            <p:nvPr/>
          </p:nvSpPr>
          <p:spPr>
            <a:xfrm>
              <a:off x="775942" y="893623"/>
              <a:ext cx="4134464" cy="4001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spc="300" dirty="0" smtClean="0">
                  <a:solidFill>
                    <a:prstClr val="white"/>
                  </a:solidFill>
                </a:rPr>
                <a:t>运用大数据，精彩你生活</a:t>
              </a:r>
              <a:endParaRPr lang="zh-CN" altLang="en-US" sz="2000" spc="300" dirty="0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14326" y="359517"/>
              <a:ext cx="34451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70AD47">
                      <a:lumMod val="75000"/>
                    </a:srgbClr>
                  </a:solidFill>
                </a:rPr>
                <a:t>免费大数据</a:t>
              </a:r>
              <a:r>
                <a:rPr lang="en-US" altLang="zh-CN" sz="2800" b="1" dirty="0" smtClean="0">
                  <a:solidFill>
                    <a:srgbClr val="70AD47">
                      <a:lumMod val="75000"/>
                    </a:srgbClr>
                  </a:solidFill>
                </a:rPr>
                <a:t>App</a:t>
              </a:r>
              <a:r>
                <a:rPr lang="zh-CN" altLang="en-US" sz="2800" b="1" dirty="0" smtClean="0">
                  <a:solidFill>
                    <a:srgbClr val="70AD47">
                      <a:lumMod val="75000"/>
                    </a:srgbClr>
                  </a:solidFill>
                </a:rPr>
                <a:t>推荐</a:t>
              </a:r>
              <a:endParaRPr lang="zh-CN" altLang="en-US" sz="2800" b="1" dirty="0">
                <a:solidFill>
                  <a:srgbClr val="70AD47">
                    <a:lumMod val="75000"/>
                  </a:srgbClr>
                </a:solidFill>
              </a:endParaRPr>
            </a:p>
          </p:txBody>
        </p:sp>
      </p:grpSp>
      <p:pic>
        <p:nvPicPr>
          <p:cNvPr id="1028" name="Picture 4" descr="C:\Users\cstor\Desktop\科技头条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73" y="1464471"/>
            <a:ext cx="2955600" cy="52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" y="1464310"/>
            <a:ext cx="2985135" cy="5231765"/>
          </a:xfrm>
          <a:prstGeom prst="rect">
            <a:avLst/>
          </a:prstGeom>
        </p:spPr>
      </p:pic>
      <p:pic>
        <p:nvPicPr>
          <p:cNvPr id="4" name="图片 3" descr="ts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545" y="1470025"/>
            <a:ext cx="3034030" cy="5226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119380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8.1.1</a:t>
            </a:r>
            <a:r>
              <a:rPr lang="zh-CN" altLang="en-US" b="1" dirty="0" smtClean="0">
                <a:solidFill>
                  <a:srgbClr val="3D89BC"/>
                </a:solidFill>
              </a:rPr>
              <a:t>概述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1426210" y="2715895"/>
            <a:ext cx="6186170" cy="25050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1815" y="1322705"/>
            <a:ext cx="806577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600"/>
              <a:t>目前成熟的网络爬虫有很多，其中不乏Googlebot、百度蜘蛛这样的广分布式多服务器多线程的商业爬虫和GNU Wget、Apache Nutch这样的灵活方便的开源爬虫（爬虫搜索引擎）。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1501140" y="5175250"/>
            <a:ext cx="5930265" cy="271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百度蜘蛛对某网站的抓取频率</a:t>
            </a:r>
            <a:endParaRPr lang="zh-CN" altLang="en-US" sz="11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24865"/>
            <a:ext cx="189420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8.1.2Nutch</a:t>
            </a:r>
            <a:r>
              <a:rPr lang="zh-CN" altLang="en-US" b="1" dirty="0" smtClean="0">
                <a:solidFill>
                  <a:srgbClr val="3D89BC"/>
                </a:solidFill>
              </a:rPr>
              <a:t>爬虫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1257574" y="3251682"/>
            <a:ext cx="6183087" cy="720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rmAutofit/>
          </a:bodyPr>
          <a:lstStyle/>
          <a:p>
            <a:pPr algn="ctr"/>
            <a:r>
              <a:rPr lang="en-US" altLang="zh-CN" sz="2000" dirty="0"/>
              <a:t>Nutch</a:t>
            </a:r>
            <a:r>
              <a:rPr lang="zh-CN" altLang="en-US" sz="2000" dirty="0"/>
              <a:t>爬虫的部署与使用</a:t>
            </a:r>
            <a:endParaRPr lang="zh-CN" altLang="en-US" sz="20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480185" y="1451610"/>
            <a:ext cx="5781633" cy="4320000"/>
            <a:chOff x="2331" y="1623"/>
            <a:chExt cx="9749" cy="7909"/>
          </a:xfrm>
        </p:grpSpPr>
        <p:grpSp>
          <p:nvGrpSpPr>
            <p:cNvPr id="13" name="组合 12"/>
            <p:cNvGrpSpPr/>
            <p:nvPr>
              <p:custDataLst>
                <p:tags r:id="rId4"/>
              </p:custDataLst>
            </p:nvPr>
          </p:nvGrpSpPr>
          <p:grpSpPr>
            <a:xfrm>
              <a:off x="2331" y="1623"/>
              <a:ext cx="2331" cy="3132"/>
              <a:chOff x="1480459" y="1030515"/>
              <a:chExt cx="1480457" cy="1988935"/>
            </a:xfrm>
          </p:grpSpPr>
          <p:sp>
            <p:nvSpPr>
              <p:cNvPr id="18" name="任意多边形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1480459" y="1030515"/>
                <a:ext cx="1480457" cy="1945393"/>
              </a:xfrm>
              <a:custGeom>
                <a:avLst/>
                <a:gdLst>
                  <a:gd name="connsiteX0" fmla="*/ 104021 w 1756229"/>
                  <a:gd name="connsiteY0" fmla="*/ 0 h 2307771"/>
                  <a:gd name="connsiteX1" fmla="*/ 1652208 w 1756229"/>
                  <a:gd name="connsiteY1" fmla="*/ 0 h 2307771"/>
                  <a:gd name="connsiteX2" fmla="*/ 1756229 w 1756229"/>
                  <a:gd name="connsiteY2" fmla="*/ 104021 h 2307771"/>
                  <a:gd name="connsiteX3" fmla="*/ 1756229 w 1756229"/>
                  <a:gd name="connsiteY3" fmla="*/ 2203750 h 2307771"/>
                  <a:gd name="connsiteX4" fmla="*/ 1652208 w 1756229"/>
                  <a:gd name="connsiteY4" fmla="*/ 2307771 h 2307771"/>
                  <a:gd name="connsiteX5" fmla="*/ 1596573 w 1756229"/>
                  <a:gd name="connsiteY5" fmla="*/ 2307771 h 2307771"/>
                  <a:gd name="connsiteX6" fmla="*/ 1596573 w 1756229"/>
                  <a:gd name="connsiteY6" fmla="*/ 2018057 h 2307771"/>
                  <a:gd name="connsiteX7" fmla="*/ 1494402 w 1756229"/>
                  <a:gd name="connsiteY7" fmla="*/ 1915886 h 2307771"/>
                  <a:gd name="connsiteX8" fmla="*/ 261828 w 1756229"/>
                  <a:gd name="connsiteY8" fmla="*/ 1915886 h 2307771"/>
                  <a:gd name="connsiteX9" fmla="*/ 159657 w 1756229"/>
                  <a:gd name="connsiteY9" fmla="*/ 2018057 h 2307771"/>
                  <a:gd name="connsiteX10" fmla="*/ 159657 w 1756229"/>
                  <a:gd name="connsiteY10" fmla="*/ 2307771 h 2307771"/>
                  <a:gd name="connsiteX11" fmla="*/ 104021 w 1756229"/>
                  <a:gd name="connsiteY11" fmla="*/ 2307771 h 2307771"/>
                  <a:gd name="connsiteX12" fmla="*/ 0 w 1756229"/>
                  <a:gd name="connsiteY12" fmla="*/ 2203750 h 2307771"/>
                  <a:gd name="connsiteX13" fmla="*/ 0 w 1756229"/>
                  <a:gd name="connsiteY13" fmla="*/ 104021 h 2307771"/>
                  <a:gd name="connsiteX14" fmla="*/ 104021 w 1756229"/>
                  <a:gd name="connsiteY14" fmla="*/ 0 h 230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6229" h="2307771">
                    <a:moveTo>
                      <a:pt x="104021" y="0"/>
                    </a:moveTo>
                    <a:lnTo>
                      <a:pt x="1652208" y="0"/>
                    </a:lnTo>
                    <a:cubicBezTo>
                      <a:pt x="1709657" y="0"/>
                      <a:pt x="1756229" y="46572"/>
                      <a:pt x="1756229" y="104021"/>
                    </a:cubicBezTo>
                    <a:lnTo>
                      <a:pt x="1756229" y="2203750"/>
                    </a:lnTo>
                    <a:cubicBezTo>
                      <a:pt x="1756229" y="2261199"/>
                      <a:pt x="1709657" y="2307771"/>
                      <a:pt x="1652208" y="2307771"/>
                    </a:cubicBezTo>
                    <a:lnTo>
                      <a:pt x="1596573" y="2307771"/>
                    </a:lnTo>
                    <a:lnTo>
                      <a:pt x="1596573" y="2018057"/>
                    </a:lnTo>
                    <a:cubicBezTo>
                      <a:pt x="1596573" y="1961630"/>
                      <a:pt x="1550829" y="1915886"/>
                      <a:pt x="1494402" y="1915886"/>
                    </a:cubicBezTo>
                    <a:lnTo>
                      <a:pt x="261828" y="1915886"/>
                    </a:lnTo>
                    <a:cubicBezTo>
                      <a:pt x="205401" y="1915886"/>
                      <a:pt x="159657" y="1961630"/>
                      <a:pt x="159657" y="2018057"/>
                    </a:cubicBezTo>
                    <a:lnTo>
                      <a:pt x="159657" y="2307771"/>
                    </a:lnTo>
                    <a:lnTo>
                      <a:pt x="104021" y="2307771"/>
                    </a:lnTo>
                    <a:cubicBezTo>
                      <a:pt x="46572" y="2307771"/>
                      <a:pt x="0" y="2261199"/>
                      <a:pt x="0" y="2203750"/>
                    </a:cubicBezTo>
                    <a:lnTo>
                      <a:pt x="0" y="104021"/>
                    </a:lnTo>
                    <a:cubicBezTo>
                      <a:pt x="0" y="46572"/>
                      <a:pt x="46572" y="0"/>
                      <a:pt x="1040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468000" rtlCol="0" anchor="ctr">
                <a:norm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</a:rPr>
                  <a:t>Nutch版本的选择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640115" y="2650118"/>
                <a:ext cx="11756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zh-CN" smtClean="0"/>
                  <a:t>NO.1</a:t>
                </a:r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>
              <p:custDataLst>
                <p:tags r:id="rId7"/>
              </p:custDataLst>
            </p:nvPr>
          </p:nvGrpSpPr>
          <p:grpSpPr>
            <a:xfrm>
              <a:off x="7269" y="1623"/>
              <a:ext cx="2331" cy="3132"/>
              <a:chOff x="4615545" y="1030515"/>
              <a:chExt cx="1480457" cy="1988935"/>
            </a:xfrm>
          </p:grpSpPr>
          <p:sp>
            <p:nvSpPr>
              <p:cNvPr id="21" name="任意多边形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4615545" y="1030515"/>
                <a:ext cx="1480457" cy="1945393"/>
              </a:xfrm>
              <a:custGeom>
                <a:avLst/>
                <a:gdLst>
                  <a:gd name="connsiteX0" fmla="*/ 104021 w 1756229"/>
                  <a:gd name="connsiteY0" fmla="*/ 0 h 2307771"/>
                  <a:gd name="connsiteX1" fmla="*/ 1652208 w 1756229"/>
                  <a:gd name="connsiteY1" fmla="*/ 0 h 2307771"/>
                  <a:gd name="connsiteX2" fmla="*/ 1756229 w 1756229"/>
                  <a:gd name="connsiteY2" fmla="*/ 104021 h 2307771"/>
                  <a:gd name="connsiteX3" fmla="*/ 1756229 w 1756229"/>
                  <a:gd name="connsiteY3" fmla="*/ 2203750 h 2307771"/>
                  <a:gd name="connsiteX4" fmla="*/ 1652208 w 1756229"/>
                  <a:gd name="connsiteY4" fmla="*/ 2307771 h 2307771"/>
                  <a:gd name="connsiteX5" fmla="*/ 1596573 w 1756229"/>
                  <a:gd name="connsiteY5" fmla="*/ 2307771 h 2307771"/>
                  <a:gd name="connsiteX6" fmla="*/ 1596573 w 1756229"/>
                  <a:gd name="connsiteY6" fmla="*/ 2018057 h 2307771"/>
                  <a:gd name="connsiteX7" fmla="*/ 1494402 w 1756229"/>
                  <a:gd name="connsiteY7" fmla="*/ 1915886 h 2307771"/>
                  <a:gd name="connsiteX8" fmla="*/ 261828 w 1756229"/>
                  <a:gd name="connsiteY8" fmla="*/ 1915886 h 2307771"/>
                  <a:gd name="connsiteX9" fmla="*/ 159657 w 1756229"/>
                  <a:gd name="connsiteY9" fmla="*/ 2018057 h 2307771"/>
                  <a:gd name="connsiteX10" fmla="*/ 159657 w 1756229"/>
                  <a:gd name="connsiteY10" fmla="*/ 2307771 h 2307771"/>
                  <a:gd name="connsiteX11" fmla="*/ 104021 w 1756229"/>
                  <a:gd name="connsiteY11" fmla="*/ 2307771 h 2307771"/>
                  <a:gd name="connsiteX12" fmla="*/ 0 w 1756229"/>
                  <a:gd name="connsiteY12" fmla="*/ 2203750 h 2307771"/>
                  <a:gd name="connsiteX13" fmla="*/ 0 w 1756229"/>
                  <a:gd name="connsiteY13" fmla="*/ 104021 h 2307771"/>
                  <a:gd name="connsiteX14" fmla="*/ 104021 w 1756229"/>
                  <a:gd name="connsiteY14" fmla="*/ 0 h 230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6229" h="2307771">
                    <a:moveTo>
                      <a:pt x="104021" y="0"/>
                    </a:moveTo>
                    <a:lnTo>
                      <a:pt x="1652208" y="0"/>
                    </a:lnTo>
                    <a:cubicBezTo>
                      <a:pt x="1709657" y="0"/>
                      <a:pt x="1756229" y="46572"/>
                      <a:pt x="1756229" y="104021"/>
                    </a:cubicBezTo>
                    <a:lnTo>
                      <a:pt x="1756229" y="2203750"/>
                    </a:lnTo>
                    <a:cubicBezTo>
                      <a:pt x="1756229" y="2261199"/>
                      <a:pt x="1709657" y="2307771"/>
                      <a:pt x="1652208" y="2307771"/>
                    </a:cubicBezTo>
                    <a:lnTo>
                      <a:pt x="1596573" y="2307771"/>
                    </a:lnTo>
                    <a:lnTo>
                      <a:pt x="1596573" y="2018057"/>
                    </a:lnTo>
                    <a:cubicBezTo>
                      <a:pt x="1596573" y="1961630"/>
                      <a:pt x="1550829" y="1915886"/>
                      <a:pt x="1494402" y="1915886"/>
                    </a:cubicBezTo>
                    <a:lnTo>
                      <a:pt x="261828" y="1915886"/>
                    </a:lnTo>
                    <a:cubicBezTo>
                      <a:pt x="205401" y="1915886"/>
                      <a:pt x="159657" y="1961630"/>
                      <a:pt x="159657" y="2018057"/>
                    </a:cubicBezTo>
                    <a:lnTo>
                      <a:pt x="159657" y="2307771"/>
                    </a:lnTo>
                    <a:lnTo>
                      <a:pt x="104021" y="2307771"/>
                    </a:lnTo>
                    <a:cubicBezTo>
                      <a:pt x="46572" y="2307771"/>
                      <a:pt x="0" y="2261199"/>
                      <a:pt x="0" y="2203750"/>
                    </a:cubicBezTo>
                    <a:lnTo>
                      <a:pt x="0" y="104021"/>
                    </a:lnTo>
                    <a:cubicBezTo>
                      <a:pt x="0" y="46572"/>
                      <a:pt x="46572" y="0"/>
                      <a:pt x="104021" y="0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468000" rtlCol="0" anchor="ctr">
                <a:norm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</a:rPr>
                  <a:t>Nutch工作环境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775201" y="2650118"/>
                <a:ext cx="11756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zh-CN" smtClean="0"/>
                  <a:t>NO.2</a:t>
                </a:r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>
              <p:custDataLst>
                <p:tags r:id="rId10"/>
              </p:custDataLst>
            </p:nvPr>
          </p:nvGrpSpPr>
          <p:grpSpPr>
            <a:xfrm>
              <a:off x="4800" y="6400"/>
              <a:ext cx="2331" cy="3132"/>
              <a:chOff x="3048002" y="4064001"/>
              <a:chExt cx="1480457" cy="1988935"/>
            </a:xfrm>
          </p:grpSpPr>
          <p:sp>
            <p:nvSpPr>
              <p:cNvPr id="26" name="文本框 25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207658" y="4064001"/>
                <a:ext cx="11756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zh-CN" smtClean="0"/>
                  <a:t>NO.3</a:t>
                </a:r>
                <a:endParaRPr lang="zh-CN" altLang="en-US"/>
              </a:p>
            </p:txBody>
          </p:sp>
          <p:sp>
            <p:nvSpPr>
              <p:cNvPr id="36" name="任意多边形 35"/>
              <p:cNvSpPr/>
              <p:nvPr>
                <p:custDataLst>
                  <p:tags r:id="rId12"/>
                </p:custDataLst>
              </p:nvPr>
            </p:nvSpPr>
            <p:spPr>
              <a:xfrm>
                <a:off x="3048002" y="4107543"/>
                <a:ext cx="1480457" cy="1945393"/>
              </a:xfrm>
              <a:custGeom>
                <a:avLst/>
                <a:gdLst>
                  <a:gd name="connsiteX0" fmla="*/ 87687 w 1480457"/>
                  <a:gd name="connsiteY0" fmla="*/ 0 h 1945393"/>
                  <a:gd name="connsiteX1" fmla="*/ 134587 w 1480457"/>
                  <a:gd name="connsiteY1" fmla="*/ 0 h 1945393"/>
                  <a:gd name="connsiteX2" fmla="*/ 134587 w 1480457"/>
                  <a:gd name="connsiteY2" fmla="*/ 244222 h 1945393"/>
                  <a:gd name="connsiteX3" fmla="*/ 220715 w 1480457"/>
                  <a:gd name="connsiteY3" fmla="*/ 330349 h 1945393"/>
                  <a:gd name="connsiteX4" fmla="*/ 1259744 w 1480457"/>
                  <a:gd name="connsiteY4" fmla="*/ 330349 h 1945393"/>
                  <a:gd name="connsiteX5" fmla="*/ 1345871 w 1480457"/>
                  <a:gd name="connsiteY5" fmla="*/ 244222 h 1945393"/>
                  <a:gd name="connsiteX6" fmla="*/ 1345871 w 1480457"/>
                  <a:gd name="connsiteY6" fmla="*/ 0 h 1945393"/>
                  <a:gd name="connsiteX7" fmla="*/ 1392770 w 1480457"/>
                  <a:gd name="connsiteY7" fmla="*/ 0 h 1945393"/>
                  <a:gd name="connsiteX8" fmla="*/ 1480457 w 1480457"/>
                  <a:gd name="connsiteY8" fmla="*/ 87687 h 1945393"/>
                  <a:gd name="connsiteX9" fmla="*/ 1480457 w 1480457"/>
                  <a:gd name="connsiteY9" fmla="*/ 1857706 h 1945393"/>
                  <a:gd name="connsiteX10" fmla="*/ 1392770 w 1480457"/>
                  <a:gd name="connsiteY10" fmla="*/ 1945393 h 1945393"/>
                  <a:gd name="connsiteX11" fmla="*/ 87687 w 1480457"/>
                  <a:gd name="connsiteY11" fmla="*/ 1945393 h 1945393"/>
                  <a:gd name="connsiteX12" fmla="*/ 0 w 1480457"/>
                  <a:gd name="connsiteY12" fmla="*/ 1857706 h 1945393"/>
                  <a:gd name="connsiteX13" fmla="*/ 0 w 1480457"/>
                  <a:gd name="connsiteY13" fmla="*/ 87687 h 1945393"/>
                  <a:gd name="connsiteX14" fmla="*/ 87687 w 1480457"/>
                  <a:gd name="connsiteY14" fmla="*/ 0 h 194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80457" h="1945393">
                    <a:moveTo>
                      <a:pt x="87687" y="0"/>
                    </a:moveTo>
                    <a:lnTo>
                      <a:pt x="134587" y="0"/>
                    </a:lnTo>
                    <a:lnTo>
                      <a:pt x="134587" y="244222"/>
                    </a:lnTo>
                    <a:cubicBezTo>
                      <a:pt x="134587" y="291788"/>
                      <a:pt x="173148" y="330349"/>
                      <a:pt x="220715" y="330349"/>
                    </a:cubicBezTo>
                    <a:lnTo>
                      <a:pt x="1259744" y="330349"/>
                    </a:lnTo>
                    <a:cubicBezTo>
                      <a:pt x="1307310" y="330349"/>
                      <a:pt x="1345871" y="291788"/>
                      <a:pt x="1345871" y="244222"/>
                    </a:cubicBezTo>
                    <a:lnTo>
                      <a:pt x="1345871" y="0"/>
                    </a:lnTo>
                    <a:lnTo>
                      <a:pt x="1392770" y="0"/>
                    </a:lnTo>
                    <a:cubicBezTo>
                      <a:pt x="1441198" y="0"/>
                      <a:pt x="1480457" y="39259"/>
                      <a:pt x="1480457" y="87687"/>
                    </a:cubicBezTo>
                    <a:lnTo>
                      <a:pt x="1480457" y="1857706"/>
                    </a:lnTo>
                    <a:cubicBezTo>
                      <a:pt x="1480457" y="1906134"/>
                      <a:pt x="1441198" y="1945393"/>
                      <a:pt x="1392770" y="1945393"/>
                    </a:cubicBezTo>
                    <a:lnTo>
                      <a:pt x="87687" y="1945393"/>
                    </a:lnTo>
                    <a:cubicBezTo>
                      <a:pt x="39259" y="1945393"/>
                      <a:pt x="0" y="1906134"/>
                      <a:pt x="0" y="1857706"/>
                    </a:cubicBezTo>
                    <a:lnTo>
                      <a:pt x="0" y="87687"/>
                    </a:lnTo>
                    <a:cubicBezTo>
                      <a:pt x="0" y="39259"/>
                      <a:pt x="39259" y="0"/>
                      <a:pt x="87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0" rIns="91440" bIns="468000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</a:rPr>
                  <a:t>Nutch的安装与配置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组合 26"/>
            <p:cNvGrpSpPr/>
            <p:nvPr>
              <p:custDataLst>
                <p:tags r:id="rId13"/>
              </p:custDataLst>
            </p:nvPr>
          </p:nvGrpSpPr>
          <p:grpSpPr>
            <a:xfrm>
              <a:off x="9749" y="6400"/>
              <a:ext cx="2331" cy="3132"/>
              <a:chOff x="6190569" y="4064001"/>
              <a:chExt cx="1480457" cy="1988935"/>
            </a:xfrm>
          </p:grpSpPr>
          <p:sp>
            <p:nvSpPr>
              <p:cNvPr id="28" name="文本框 2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342745" y="4064001"/>
                <a:ext cx="11756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zh-CN" smtClean="0"/>
                  <a:t>NO.4</a:t>
                </a:r>
                <a:endParaRPr lang="zh-CN" altLang="en-US"/>
              </a:p>
            </p:txBody>
          </p:sp>
          <p:sp>
            <p:nvSpPr>
              <p:cNvPr id="37" name="任意多边形 36"/>
              <p:cNvSpPr/>
              <p:nvPr>
                <p:custDataLst>
                  <p:tags r:id="rId15"/>
                </p:custDataLst>
              </p:nvPr>
            </p:nvSpPr>
            <p:spPr>
              <a:xfrm>
                <a:off x="6190569" y="4107543"/>
                <a:ext cx="1480457" cy="1945393"/>
              </a:xfrm>
              <a:custGeom>
                <a:avLst/>
                <a:gdLst>
                  <a:gd name="connsiteX0" fmla="*/ 87687 w 1480457"/>
                  <a:gd name="connsiteY0" fmla="*/ 0 h 1945393"/>
                  <a:gd name="connsiteX1" fmla="*/ 134587 w 1480457"/>
                  <a:gd name="connsiteY1" fmla="*/ 0 h 1945393"/>
                  <a:gd name="connsiteX2" fmla="*/ 134587 w 1480457"/>
                  <a:gd name="connsiteY2" fmla="*/ 244221 h 1945393"/>
                  <a:gd name="connsiteX3" fmla="*/ 220715 w 1480457"/>
                  <a:gd name="connsiteY3" fmla="*/ 330349 h 1945393"/>
                  <a:gd name="connsiteX4" fmla="*/ 1259744 w 1480457"/>
                  <a:gd name="connsiteY4" fmla="*/ 330349 h 1945393"/>
                  <a:gd name="connsiteX5" fmla="*/ 1345871 w 1480457"/>
                  <a:gd name="connsiteY5" fmla="*/ 244221 h 1945393"/>
                  <a:gd name="connsiteX6" fmla="*/ 1345871 w 1480457"/>
                  <a:gd name="connsiteY6" fmla="*/ 0 h 1945393"/>
                  <a:gd name="connsiteX7" fmla="*/ 1392770 w 1480457"/>
                  <a:gd name="connsiteY7" fmla="*/ 0 h 1945393"/>
                  <a:gd name="connsiteX8" fmla="*/ 1480457 w 1480457"/>
                  <a:gd name="connsiteY8" fmla="*/ 87687 h 1945393"/>
                  <a:gd name="connsiteX9" fmla="*/ 1480457 w 1480457"/>
                  <a:gd name="connsiteY9" fmla="*/ 1857706 h 1945393"/>
                  <a:gd name="connsiteX10" fmla="*/ 1392770 w 1480457"/>
                  <a:gd name="connsiteY10" fmla="*/ 1945393 h 1945393"/>
                  <a:gd name="connsiteX11" fmla="*/ 87687 w 1480457"/>
                  <a:gd name="connsiteY11" fmla="*/ 1945393 h 1945393"/>
                  <a:gd name="connsiteX12" fmla="*/ 0 w 1480457"/>
                  <a:gd name="connsiteY12" fmla="*/ 1857706 h 1945393"/>
                  <a:gd name="connsiteX13" fmla="*/ 0 w 1480457"/>
                  <a:gd name="connsiteY13" fmla="*/ 87687 h 1945393"/>
                  <a:gd name="connsiteX14" fmla="*/ 87687 w 1480457"/>
                  <a:gd name="connsiteY14" fmla="*/ 0 h 194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80457" h="1945393">
                    <a:moveTo>
                      <a:pt x="87687" y="0"/>
                    </a:moveTo>
                    <a:lnTo>
                      <a:pt x="134587" y="0"/>
                    </a:lnTo>
                    <a:lnTo>
                      <a:pt x="134587" y="244221"/>
                    </a:lnTo>
                    <a:cubicBezTo>
                      <a:pt x="134587" y="291788"/>
                      <a:pt x="173148" y="330349"/>
                      <a:pt x="220715" y="330349"/>
                    </a:cubicBezTo>
                    <a:lnTo>
                      <a:pt x="1259744" y="330349"/>
                    </a:lnTo>
                    <a:cubicBezTo>
                      <a:pt x="1307310" y="330349"/>
                      <a:pt x="1345871" y="291788"/>
                      <a:pt x="1345871" y="244221"/>
                    </a:cubicBezTo>
                    <a:lnTo>
                      <a:pt x="1345871" y="0"/>
                    </a:lnTo>
                    <a:lnTo>
                      <a:pt x="1392770" y="0"/>
                    </a:lnTo>
                    <a:cubicBezTo>
                      <a:pt x="1441198" y="0"/>
                      <a:pt x="1480457" y="39259"/>
                      <a:pt x="1480457" y="87687"/>
                    </a:cubicBezTo>
                    <a:lnTo>
                      <a:pt x="1480457" y="1857706"/>
                    </a:lnTo>
                    <a:cubicBezTo>
                      <a:pt x="1480457" y="1906134"/>
                      <a:pt x="1441198" y="1945393"/>
                      <a:pt x="1392770" y="1945393"/>
                    </a:cubicBezTo>
                    <a:lnTo>
                      <a:pt x="87687" y="1945393"/>
                    </a:lnTo>
                    <a:cubicBezTo>
                      <a:pt x="39259" y="1945393"/>
                      <a:pt x="0" y="1906134"/>
                      <a:pt x="0" y="1857706"/>
                    </a:cubicBezTo>
                    <a:lnTo>
                      <a:pt x="0" y="87687"/>
                    </a:lnTo>
                    <a:cubicBezTo>
                      <a:pt x="0" y="39259"/>
                      <a:pt x="39259" y="0"/>
                      <a:pt x="87687" y="0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0" rIns="91440" bIns="468000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</a:rPr>
                  <a:t>Nutch的简单使用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 rot="5400000">
            <a:off x="3571727" y="-681137"/>
            <a:ext cx="2001331" cy="821993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402205" y="2757170"/>
            <a:ext cx="5707380" cy="1327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1"/>
                </a:solidFill>
              </a:rPr>
              <a:t>Nutch1.x是基于Hadoop集成环境的，Nucth的数据是存储在HDFS上的。Nutch2.x是基于Apach Gora的，Nutch可以访问HBase、Cassandra、MySQL等，所以，在编译Nutch之前，需要先安装HBase，另外Nutch的编译需要ant命令，所以，在编译Nutch之前还要安装Ant。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97890" y="2971800"/>
            <a:ext cx="1071880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Nutch版本的选择</a:t>
            </a:r>
            <a:endParaRPr lang="zh-CN" sz="2000" b="1" dirty="0">
              <a:solidFill>
                <a:schemeClr val="bg1"/>
              </a:solidFill>
            </a:endParaRPr>
          </a:p>
        </p:txBody>
      </p:sp>
      <p:sp>
        <p:nvSpPr>
          <p:cNvPr id="11" name="文本框 40"/>
          <p:cNvSpPr txBox="1"/>
          <p:nvPr/>
        </p:nvSpPr>
        <p:spPr>
          <a:xfrm>
            <a:off x="399253" y="824865"/>
            <a:ext cx="189420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8.1.2Nutch</a:t>
            </a:r>
            <a:r>
              <a:rPr lang="zh-CN" altLang="en-US" b="1" dirty="0" smtClean="0">
                <a:solidFill>
                  <a:srgbClr val="3D89BC"/>
                </a:solidFill>
              </a:rPr>
              <a:t>爬虫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21385" y="1637665"/>
            <a:ext cx="272542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Nutch工作环境</a:t>
            </a:r>
            <a:r>
              <a:rPr lang="zh-CN" altLang="en-US" b="1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b="1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1385" y="2108200"/>
            <a:ext cx="7288530" cy="2651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600"/>
              <a:t>（1）Nutch仅支持在Linux系统下使用，本书使用的是Ubuntu 14.04.3 LTS，若要在Windows下使用Nutch，需要安装模拟Linux操作系统的软件Cygwin。</a:t>
            </a:r>
            <a:endParaRPr lang="zh-CN" altLang="en-US" sz="1600"/>
          </a:p>
          <a:p>
            <a:pPr fontAlgn="auto">
              <a:lnSpc>
                <a:spcPct val="150000"/>
              </a:lnSpc>
            </a:pPr>
            <a:r>
              <a:rPr lang="zh-CN" altLang="en-US" sz="1600"/>
              <a:t>（2）JDK：本书使用的是jdk-8u51-linux-x64.tar.gz。</a:t>
            </a:r>
            <a:endParaRPr lang="zh-CN" altLang="en-US" sz="1600"/>
          </a:p>
          <a:p>
            <a:pPr fontAlgn="auto">
              <a:lnSpc>
                <a:spcPct val="150000"/>
              </a:lnSpc>
            </a:pPr>
            <a:r>
              <a:rPr lang="zh-CN" altLang="en-US" sz="1600"/>
              <a:t>（3）HBase：可从网上下载最新版。</a:t>
            </a:r>
            <a:endParaRPr lang="zh-CN" altLang="en-US" sz="1600"/>
          </a:p>
          <a:p>
            <a:pPr fontAlgn="auto">
              <a:lnSpc>
                <a:spcPct val="150000"/>
              </a:lnSpc>
            </a:pPr>
            <a:r>
              <a:rPr lang="zh-CN" altLang="en-US" sz="1600"/>
              <a:t>（4）Ant：本书使用的是apache-ant-1.9.6-bin.tar.gz。</a:t>
            </a:r>
            <a:endParaRPr lang="zh-CN" altLang="en-US" sz="1600"/>
          </a:p>
          <a:p>
            <a:pPr fontAlgn="auto">
              <a:lnSpc>
                <a:spcPct val="150000"/>
              </a:lnSpc>
            </a:pPr>
            <a:r>
              <a:rPr lang="zh-CN" altLang="en-US" sz="1600"/>
              <a:t>（5）Nutch-2.2.1：可在Nutch官方网站下载最新版本的Nutch。</a:t>
            </a:r>
            <a:endParaRPr lang="zh-CN" altLang="en-US" sz="1600"/>
          </a:p>
          <a:p>
            <a:pPr fontAlgn="auto">
              <a:lnSpc>
                <a:spcPct val="150000"/>
              </a:lnSpc>
            </a:pPr>
            <a:r>
              <a:rPr lang="zh-CN" altLang="en-US" sz="1600"/>
              <a:t>（6）Tomcat：本书使用的是apache-tomcat-8.0.24.tar.gz。</a:t>
            </a:r>
            <a:endParaRPr lang="zh-CN" altLang="en-US" sz="1600"/>
          </a:p>
        </p:txBody>
      </p:sp>
      <p:sp>
        <p:nvSpPr>
          <p:cNvPr id="13" name="文本框 40"/>
          <p:cNvSpPr txBox="1"/>
          <p:nvPr/>
        </p:nvSpPr>
        <p:spPr>
          <a:xfrm>
            <a:off x="399253" y="824865"/>
            <a:ext cx="189420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8.1.2Nutch</a:t>
            </a:r>
            <a:r>
              <a:rPr lang="zh-CN" altLang="en-US" b="1" dirty="0" smtClean="0">
                <a:solidFill>
                  <a:srgbClr val="3D89BC"/>
                </a:solidFill>
              </a:rPr>
              <a:t>爬虫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51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8.1</a:t>
            </a: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互联网信息抓取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91385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第八章 互联网大数据处理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1025978" y="2084152"/>
            <a:ext cx="2154918" cy="1956263"/>
            <a:chOff x="1025978" y="1251395"/>
            <a:chExt cx="2154918" cy="1956263"/>
          </a:xfrm>
        </p:grpSpPr>
        <p:sp>
          <p:nvSpPr>
            <p:cNvPr id="11" name="Freeform 13"/>
            <p:cNvSpPr>
              <a:spLocks noChangeAspect="1"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1902914" y="1251395"/>
              <a:ext cx="401047" cy="612000"/>
            </a:xfrm>
            <a:custGeom>
              <a:avLst/>
              <a:gdLst>
                <a:gd name="T0" fmla="*/ 82 w 128"/>
                <a:gd name="T1" fmla="*/ 137 h 196"/>
                <a:gd name="T2" fmla="*/ 103 w 128"/>
                <a:gd name="T3" fmla="*/ 90 h 196"/>
                <a:gd name="T4" fmla="*/ 63 w 128"/>
                <a:gd name="T5" fmla="*/ 183 h 196"/>
                <a:gd name="T6" fmla="*/ 101 w 128"/>
                <a:gd name="T7" fmla="*/ 178 h 196"/>
                <a:gd name="T8" fmla="*/ 101 w 128"/>
                <a:gd name="T9" fmla="*/ 177 h 196"/>
                <a:gd name="T10" fmla="*/ 103 w 128"/>
                <a:gd name="T11" fmla="*/ 157 h 196"/>
                <a:gd name="T12" fmla="*/ 43 w 128"/>
                <a:gd name="T13" fmla="*/ 182 h 196"/>
                <a:gd name="T14" fmla="*/ 103 w 128"/>
                <a:gd name="T15" fmla="*/ 170 h 196"/>
                <a:gd name="T16" fmla="*/ 49 w 128"/>
                <a:gd name="T17" fmla="*/ 127 h 196"/>
                <a:gd name="T18" fmla="*/ 90 w 128"/>
                <a:gd name="T19" fmla="*/ 108 h 196"/>
                <a:gd name="T20" fmla="*/ 87 w 128"/>
                <a:gd name="T21" fmla="*/ 186 h 196"/>
                <a:gd name="T22" fmla="*/ 16 w 128"/>
                <a:gd name="T23" fmla="*/ 148 h 196"/>
                <a:gd name="T24" fmla="*/ 112 w 128"/>
                <a:gd name="T25" fmla="*/ 35 h 196"/>
                <a:gd name="T26" fmla="*/ 89 w 128"/>
                <a:gd name="T27" fmla="*/ 110 h 196"/>
                <a:gd name="T28" fmla="*/ 78 w 128"/>
                <a:gd name="T29" fmla="*/ 182 h 196"/>
                <a:gd name="T30" fmla="*/ 48 w 128"/>
                <a:gd name="T31" fmla="*/ 131 h 196"/>
                <a:gd name="T32" fmla="*/ 106 w 128"/>
                <a:gd name="T33" fmla="*/ 66 h 196"/>
                <a:gd name="T34" fmla="*/ 93 w 128"/>
                <a:gd name="T35" fmla="*/ 105 h 196"/>
                <a:gd name="T36" fmla="*/ 75 w 128"/>
                <a:gd name="T37" fmla="*/ 144 h 196"/>
                <a:gd name="T38" fmla="*/ 107 w 128"/>
                <a:gd name="T39" fmla="*/ 157 h 196"/>
                <a:gd name="T40" fmla="*/ 39 w 128"/>
                <a:gd name="T41" fmla="*/ 175 h 196"/>
                <a:gd name="T42" fmla="*/ 44 w 128"/>
                <a:gd name="T43" fmla="*/ 177 h 196"/>
                <a:gd name="T44" fmla="*/ 89 w 128"/>
                <a:gd name="T45" fmla="*/ 121 h 196"/>
                <a:gd name="T46" fmla="*/ 85 w 128"/>
                <a:gd name="T47" fmla="*/ 185 h 196"/>
                <a:gd name="T48" fmla="*/ 83 w 128"/>
                <a:gd name="T49" fmla="*/ 123 h 196"/>
                <a:gd name="T50" fmla="*/ 46 w 128"/>
                <a:gd name="T51" fmla="*/ 176 h 196"/>
                <a:gd name="T52" fmla="*/ 86 w 128"/>
                <a:gd name="T53" fmla="*/ 109 h 196"/>
                <a:gd name="T54" fmla="*/ 100 w 128"/>
                <a:gd name="T55" fmla="*/ 67 h 196"/>
                <a:gd name="T56" fmla="*/ 111 w 128"/>
                <a:gd name="T57" fmla="*/ 25 h 196"/>
                <a:gd name="T58" fmla="*/ 38 w 128"/>
                <a:gd name="T59" fmla="*/ 183 h 196"/>
                <a:gd name="T60" fmla="*/ 67 w 128"/>
                <a:gd name="T61" fmla="*/ 183 h 196"/>
                <a:gd name="T62" fmla="*/ 33 w 128"/>
                <a:gd name="T63" fmla="*/ 183 h 196"/>
                <a:gd name="T64" fmla="*/ 102 w 128"/>
                <a:gd name="T65" fmla="*/ 57 h 196"/>
                <a:gd name="T66" fmla="*/ 117 w 128"/>
                <a:gd name="T67" fmla="*/ 32 h 196"/>
                <a:gd name="T68" fmla="*/ 52 w 128"/>
                <a:gd name="T69" fmla="*/ 42 h 196"/>
                <a:gd name="T70" fmla="*/ 109 w 128"/>
                <a:gd name="T71" fmla="*/ 34 h 196"/>
                <a:gd name="T72" fmla="*/ 104 w 128"/>
                <a:gd name="T73" fmla="*/ 22 h 196"/>
                <a:gd name="T74" fmla="*/ 94 w 128"/>
                <a:gd name="T75" fmla="*/ 30 h 196"/>
                <a:gd name="T76" fmla="*/ 87 w 128"/>
                <a:gd name="T77" fmla="*/ 53 h 196"/>
                <a:gd name="T78" fmla="*/ 89 w 128"/>
                <a:gd name="T79" fmla="*/ 30 h 196"/>
                <a:gd name="T80" fmla="*/ 55 w 128"/>
                <a:gd name="T81" fmla="*/ 42 h 196"/>
                <a:gd name="T82" fmla="*/ 53 w 128"/>
                <a:gd name="T83" fmla="*/ 141 h 196"/>
                <a:gd name="T84" fmla="*/ 52 w 128"/>
                <a:gd name="T85" fmla="*/ 166 h 196"/>
                <a:gd name="T86" fmla="*/ 60 w 128"/>
                <a:gd name="T87" fmla="*/ 162 h 196"/>
                <a:gd name="T88" fmla="*/ 89 w 128"/>
                <a:gd name="T89" fmla="*/ 173 h 196"/>
                <a:gd name="T90" fmla="*/ 100 w 128"/>
                <a:gd name="T91" fmla="*/ 19 h 196"/>
                <a:gd name="T92" fmla="*/ 26 w 128"/>
                <a:gd name="T93" fmla="*/ 137 h 196"/>
                <a:gd name="T94" fmla="*/ 31 w 128"/>
                <a:gd name="T95" fmla="*/ 78 h 196"/>
                <a:gd name="T96" fmla="*/ 65 w 128"/>
                <a:gd name="T97" fmla="*/ 8 h 196"/>
                <a:gd name="T98" fmla="*/ 118 w 128"/>
                <a:gd name="T99" fmla="*/ 16 h 196"/>
                <a:gd name="T100" fmla="*/ 117 w 128"/>
                <a:gd name="T101" fmla="*/ 50 h 196"/>
                <a:gd name="T102" fmla="*/ 110 w 128"/>
                <a:gd name="T103" fmla="*/ 67 h 196"/>
                <a:gd name="T104" fmla="*/ 104 w 128"/>
                <a:gd name="T105" fmla="*/ 94 h 196"/>
                <a:gd name="T106" fmla="*/ 96 w 128"/>
                <a:gd name="T107" fmla="*/ 112 h 196"/>
                <a:gd name="T108" fmla="*/ 90 w 128"/>
                <a:gd name="T109" fmla="*/ 137 h 196"/>
                <a:gd name="T110" fmla="*/ 112 w 128"/>
                <a:gd name="T111" fmla="*/ 159 h 196"/>
                <a:gd name="T112" fmla="*/ 108 w 128"/>
                <a:gd name="T113" fmla="*/ 181 h 196"/>
                <a:gd name="T114" fmla="*/ 89 w 128"/>
                <a:gd name="T115" fmla="*/ 190 h 196"/>
                <a:gd name="T116" fmla="*/ 30 w 128"/>
                <a:gd name="T117" fmla="*/ 18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96">
                  <a:moveTo>
                    <a:pt x="110" y="32"/>
                  </a:moveTo>
                  <a:cubicBezTo>
                    <a:pt x="110" y="31"/>
                    <a:pt x="110" y="31"/>
                    <a:pt x="110" y="31"/>
                  </a:cubicBezTo>
                  <a:cubicBezTo>
                    <a:pt x="110" y="31"/>
                    <a:pt x="109" y="32"/>
                    <a:pt x="110" y="32"/>
                  </a:cubicBezTo>
                  <a:close/>
                  <a:moveTo>
                    <a:pt x="87" y="145"/>
                  </a:move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8" y="145"/>
                    <a:pt x="87" y="145"/>
                  </a:cubicBezTo>
                  <a:close/>
                  <a:moveTo>
                    <a:pt x="81" y="136"/>
                  </a:moveTo>
                  <a:cubicBezTo>
                    <a:pt x="81" y="136"/>
                    <a:pt x="81" y="136"/>
                    <a:pt x="81" y="136"/>
                  </a:cubicBezTo>
                  <a:cubicBezTo>
                    <a:pt x="82" y="137"/>
                    <a:pt x="82" y="137"/>
                    <a:pt x="82" y="137"/>
                  </a:cubicBezTo>
                  <a:cubicBezTo>
                    <a:pt x="82" y="137"/>
                    <a:pt x="83" y="138"/>
                    <a:pt x="83" y="138"/>
                  </a:cubicBezTo>
                  <a:cubicBezTo>
                    <a:pt x="83" y="137"/>
                    <a:pt x="83" y="137"/>
                    <a:pt x="82" y="137"/>
                  </a:cubicBezTo>
                  <a:cubicBezTo>
                    <a:pt x="82" y="136"/>
                    <a:pt x="82" y="136"/>
                    <a:pt x="81" y="136"/>
                  </a:cubicBezTo>
                  <a:close/>
                  <a:moveTo>
                    <a:pt x="101" y="97"/>
                  </a:moveTo>
                  <a:cubicBezTo>
                    <a:pt x="101" y="97"/>
                    <a:pt x="102" y="98"/>
                    <a:pt x="102" y="98"/>
                  </a:cubicBezTo>
                  <a:cubicBezTo>
                    <a:pt x="102" y="97"/>
                    <a:pt x="102" y="97"/>
                    <a:pt x="101" y="96"/>
                  </a:cubicBezTo>
                  <a:cubicBezTo>
                    <a:pt x="101" y="96"/>
                    <a:pt x="100" y="96"/>
                    <a:pt x="101" y="97"/>
                  </a:cubicBezTo>
                  <a:close/>
                  <a:moveTo>
                    <a:pt x="60" y="183"/>
                  </a:moveTo>
                  <a:cubicBezTo>
                    <a:pt x="60" y="183"/>
                    <a:pt x="60" y="183"/>
                    <a:pt x="60" y="183"/>
                  </a:cubicBezTo>
                  <a:cubicBezTo>
                    <a:pt x="60" y="183"/>
                    <a:pt x="61" y="185"/>
                    <a:pt x="62" y="184"/>
                  </a:cubicBezTo>
                  <a:cubicBezTo>
                    <a:pt x="61" y="184"/>
                    <a:pt x="61" y="183"/>
                    <a:pt x="60" y="183"/>
                  </a:cubicBezTo>
                  <a:cubicBezTo>
                    <a:pt x="60" y="182"/>
                    <a:pt x="60" y="182"/>
                    <a:pt x="60" y="183"/>
                  </a:cubicBezTo>
                  <a:close/>
                  <a:moveTo>
                    <a:pt x="103" y="90"/>
                  </a:moveTo>
                  <a:cubicBezTo>
                    <a:pt x="102" y="91"/>
                    <a:pt x="103" y="91"/>
                    <a:pt x="103" y="91"/>
                  </a:cubicBezTo>
                  <a:cubicBezTo>
                    <a:pt x="103" y="92"/>
                    <a:pt x="104" y="93"/>
                    <a:pt x="104" y="92"/>
                  </a:cubicBezTo>
                  <a:cubicBezTo>
                    <a:pt x="103" y="91"/>
                    <a:pt x="103" y="90"/>
                    <a:pt x="103" y="90"/>
                  </a:cubicBezTo>
                  <a:close/>
                  <a:moveTo>
                    <a:pt x="103" y="166"/>
                  </a:moveTo>
                  <a:cubicBezTo>
                    <a:pt x="103" y="166"/>
                    <a:pt x="102" y="166"/>
                    <a:pt x="102" y="166"/>
                  </a:cubicBezTo>
                  <a:cubicBezTo>
                    <a:pt x="102" y="165"/>
                    <a:pt x="101" y="164"/>
                    <a:pt x="101" y="164"/>
                  </a:cubicBezTo>
                  <a:cubicBezTo>
                    <a:pt x="101" y="165"/>
                    <a:pt x="102" y="166"/>
                    <a:pt x="103" y="166"/>
                  </a:cubicBezTo>
                  <a:close/>
                  <a:moveTo>
                    <a:pt x="62" y="182"/>
                  </a:moveTo>
                  <a:cubicBezTo>
                    <a:pt x="62" y="182"/>
                    <a:pt x="62" y="182"/>
                    <a:pt x="62" y="182"/>
                  </a:cubicBezTo>
                  <a:cubicBezTo>
                    <a:pt x="62" y="182"/>
                    <a:pt x="62" y="182"/>
                    <a:pt x="62" y="182"/>
                  </a:cubicBezTo>
                  <a:cubicBezTo>
                    <a:pt x="63" y="183"/>
                    <a:pt x="63" y="183"/>
                    <a:pt x="63" y="183"/>
                  </a:cubicBezTo>
                  <a:cubicBezTo>
                    <a:pt x="63" y="183"/>
                    <a:pt x="63" y="184"/>
                    <a:pt x="63" y="184"/>
                  </a:cubicBezTo>
                  <a:cubicBezTo>
                    <a:pt x="64" y="184"/>
                    <a:pt x="64" y="185"/>
                    <a:pt x="65" y="185"/>
                  </a:cubicBezTo>
                  <a:cubicBezTo>
                    <a:pt x="65" y="185"/>
                    <a:pt x="65" y="184"/>
                    <a:pt x="64" y="184"/>
                  </a:cubicBezTo>
                  <a:cubicBezTo>
                    <a:pt x="64" y="184"/>
                    <a:pt x="64" y="184"/>
                    <a:pt x="63" y="184"/>
                  </a:cubicBezTo>
                  <a:cubicBezTo>
                    <a:pt x="63" y="183"/>
                    <a:pt x="63" y="183"/>
                    <a:pt x="63" y="183"/>
                  </a:cubicBezTo>
                  <a:cubicBezTo>
                    <a:pt x="62" y="182"/>
                    <a:pt x="62" y="182"/>
                    <a:pt x="62" y="182"/>
                  </a:cubicBezTo>
                  <a:cubicBezTo>
                    <a:pt x="62" y="182"/>
                    <a:pt x="62" y="182"/>
                    <a:pt x="62" y="182"/>
                  </a:cubicBezTo>
                  <a:close/>
                  <a:moveTo>
                    <a:pt x="100" y="176"/>
                  </a:moveTo>
                  <a:cubicBezTo>
                    <a:pt x="100" y="177"/>
                    <a:pt x="100" y="177"/>
                    <a:pt x="100" y="177"/>
                  </a:cubicBezTo>
                  <a:cubicBezTo>
                    <a:pt x="100" y="177"/>
                    <a:pt x="100" y="177"/>
                    <a:pt x="101" y="177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1" y="178"/>
                    <a:pt x="101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80"/>
                    <a:pt x="103" y="180"/>
                    <a:pt x="103" y="181"/>
                  </a:cubicBezTo>
                  <a:cubicBezTo>
                    <a:pt x="104" y="180"/>
                    <a:pt x="103" y="180"/>
                    <a:pt x="103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0" y="177"/>
                    <a:pt x="100" y="177"/>
                    <a:pt x="100" y="177"/>
                  </a:cubicBezTo>
                  <a:lnTo>
                    <a:pt x="100" y="176"/>
                  </a:lnTo>
                  <a:close/>
                  <a:moveTo>
                    <a:pt x="103" y="157"/>
                  </a:moveTo>
                  <a:cubicBezTo>
                    <a:pt x="103" y="157"/>
                    <a:pt x="103" y="158"/>
                    <a:pt x="104" y="158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9"/>
                    <a:pt x="105" y="160"/>
                    <a:pt x="105" y="160"/>
                  </a:cubicBezTo>
                  <a:cubicBezTo>
                    <a:pt x="105" y="160"/>
                    <a:pt x="106" y="161"/>
                    <a:pt x="106" y="160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5" y="159"/>
                    <a:pt x="105" y="159"/>
                    <a:pt x="104" y="159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3" y="157"/>
                    <a:pt x="103" y="157"/>
                  </a:cubicBezTo>
                  <a:close/>
                  <a:moveTo>
                    <a:pt x="96" y="182"/>
                  </a:moveTo>
                  <a:cubicBezTo>
                    <a:pt x="96" y="182"/>
                    <a:pt x="96" y="182"/>
                    <a:pt x="96" y="182"/>
                  </a:cubicBezTo>
                  <a:cubicBezTo>
                    <a:pt x="97" y="183"/>
                    <a:pt x="97" y="183"/>
                    <a:pt x="97" y="183"/>
                  </a:cubicBezTo>
                  <a:cubicBezTo>
                    <a:pt x="97" y="184"/>
                    <a:pt x="98" y="185"/>
                    <a:pt x="99" y="185"/>
                  </a:cubicBezTo>
                  <a:cubicBezTo>
                    <a:pt x="99" y="186"/>
                    <a:pt x="99" y="185"/>
                    <a:pt x="99" y="185"/>
                  </a:cubicBezTo>
                  <a:cubicBezTo>
                    <a:pt x="98" y="184"/>
                    <a:pt x="98" y="183"/>
                    <a:pt x="97" y="183"/>
                  </a:cubicBezTo>
                  <a:cubicBezTo>
                    <a:pt x="96" y="182"/>
                    <a:pt x="96" y="182"/>
                    <a:pt x="96" y="182"/>
                  </a:cubicBezTo>
                  <a:close/>
                  <a:moveTo>
                    <a:pt x="40" y="179"/>
                  </a:moveTo>
                  <a:cubicBezTo>
                    <a:pt x="40" y="179"/>
                    <a:pt x="40" y="179"/>
                    <a:pt x="40" y="179"/>
                  </a:cubicBezTo>
                  <a:cubicBezTo>
                    <a:pt x="41" y="180"/>
                    <a:pt x="42" y="181"/>
                    <a:pt x="43" y="182"/>
                  </a:cubicBezTo>
                  <a:cubicBezTo>
                    <a:pt x="43" y="182"/>
                    <a:pt x="43" y="182"/>
                    <a:pt x="43" y="182"/>
                  </a:cubicBezTo>
                  <a:cubicBezTo>
                    <a:pt x="43" y="182"/>
                    <a:pt x="43" y="182"/>
                    <a:pt x="43" y="182"/>
                  </a:cubicBezTo>
                  <a:cubicBezTo>
                    <a:pt x="43" y="182"/>
                    <a:pt x="43" y="182"/>
                    <a:pt x="43" y="182"/>
                  </a:cubicBezTo>
                  <a:cubicBezTo>
                    <a:pt x="43" y="182"/>
                    <a:pt x="43" y="182"/>
                    <a:pt x="43" y="182"/>
                  </a:cubicBezTo>
                  <a:cubicBezTo>
                    <a:pt x="42" y="181"/>
                    <a:pt x="41" y="180"/>
                    <a:pt x="40" y="179"/>
                  </a:cubicBezTo>
                  <a:close/>
                  <a:moveTo>
                    <a:pt x="101" y="167"/>
                  </a:moveTo>
                  <a:cubicBezTo>
                    <a:pt x="102" y="168"/>
                    <a:pt x="102" y="168"/>
                    <a:pt x="102" y="168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69"/>
                    <a:pt x="103" y="169"/>
                    <a:pt x="103" y="170"/>
                  </a:cubicBezTo>
                  <a:cubicBezTo>
                    <a:pt x="103" y="170"/>
                    <a:pt x="103" y="170"/>
                    <a:pt x="103" y="170"/>
                  </a:cubicBezTo>
                  <a:cubicBezTo>
                    <a:pt x="104" y="171"/>
                    <a:pt x="105" y="171"/>
                    <a:pt x="105" y="172"/>
                  </a:cubicBezTo>
                  <a:cubicBezTo>
                    <a:pt x="105" y="172"/>
                    <a:pt x="105" y="172"/>
                    <a:pt x="105" y="171"/>
                  </a:cubicBezTo>
                  <a:cubicBezTo>
                    <a:pt x="105" y="171"/>
                    <a:pt x="104" y="170"/>
                    <a:pt x="103" y="170"/>
                  </a:cubicBezTo>
                  <a:cubicBezTo>
                    <a:pt x="103" y="170"/>
                    <a:pt x="103" y="170"/>
                    <a:pt x="103" y="170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2" y="168"/>
                    <a:pt x="102" y="168"/>
                    <a:pt x="102" y="168"/>
                  </a:cubicBezTo>
                  <a:lnTo>
                    <a:pt x="101" y="167"/>
                  </a:lnTo>
                  <a:close/>
                  <a:moveTo>
                    <a:pt x="50" y="122"/>
                  </a:moveTo>
                  <a:cubicBezTo>
                    <a:pt x="50" y="124"/>
                    <a:pt x="49" y="126"/>
                    <a:pt x="49" y="127"/>
                  </a:cubicBezTo>
                  <a:cubicBezTo>
                    <a:pt x="49" y="126"/>
                    <a:pt x="50" y="123"/>
                    <a:pt x="50" y="122"/>
                  </a:cubicBezTo>
                  <a:close/>
                  <a:moveTo>
                    <a:pt x="102" y="16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103" y="16"/>
                    <a:pt x="105" y="16"/>
                    <a:pt x="106" y="17"/>
                  </a:cubicBezTo>
                  <a:cubicBezTo>
                    <a:pt x="106" y="17"/>
                    <a:pt x="107" y="17"/>
                    <a:pt x="107" y="16"/>
                  </a:cubicBezTo>
                  <a:lnTo>
                    <a:pt x="102" y="16"/>
                  </a:lnTo>
                  <a:close/>
                  <a:moveTo>
                    <a:pt x="77" y="137"/>
                  </a:moveTo>
                  <a:cubicBezTo>
                    <a:pt x="77" y="138"/>
                    <a:pt x="77" y="138"/>
                    <a:pt x="77" y="139"/>
                  </a:cubicBezTo>
                  <a:cubicBezTo>
                    <a:pt x="76" y="140"/>
                    <a:pt x="78" y="139"/>
                    <a:pt x="79" y="139"/>
                  </a:cubicBezTo>
                  <a:cubicBezTo>
                    <a:pt x="78" y="139"/>
                    <a:pt x="77" y="138"/>
                    <a:pt x="77" y="137"/>
                  </a:cubicBezTo>
                  <a:close/>
                  <a:moveTo>
                    <a:pt x="90" y="108"/>
                  </a:moveTo>
                  <a:cubicBezTo>
                    <a:pt x="89" y="107"/>
                    <a:pt x="89" y="106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5"/>
                    <a:pt x="88" y="106"/>
                    <a:pt x="88" y="107"/>
                  </a:cubicBezTo>
                  <a:cubicBezTo>
                    <a:pt x="88" y="107"/>
                    <a:pt x="90" y="109"/>
                    <a:pt x="90" y="108"/>
                  </a:cubicBezTo>
                  <a:close/>
                  <a:moveTo>
                    <a:pt x="115" y="47"/>
                  </a:moveTo>
                  <a:cubicBezTo>
                    <a:pt x="115" y="48"/>
                    <a:pt x="115" y="48"/>
                    <a:pt x="114" y="48"/>
                  </a:cubicBezTo>
                  <a:cubicBezTo>
                    <a:pt x="114" y="49"/>
                    <a:pt x="115" y="50"/>
                    <a:pt x="116" y="49"/>
                  </a:cubicBezTo>
                  <a:cubicBezTo>
                    <a:pt x="116" y="49"/>
                    <a:pt x="116" y="48"/>
                    <a:pt x="116" y="48"/>
                  </a:cubicBezTo>
                  <a:cubicBezTo>
                    <a:pt x="116" y="48"/>
                    <a:pt x="115" y="45"/>
                    <a:pt x="115" y="47"/>
                  </a:cubicBezTo>
                  <a:close/>
                  <a:moveTo>
                    <a:pt x="84" y="182"/>
                  </a:moveTo>
                  <a:cubicBezTo>
                    <a:pt x="85" y="184"/>
                    <a:pt x="86" y="184"/>
                    <a:pt x="87" y="186"/>
                  </a:cubicBezTo>
                  <a:cubicBezTo>
                    <a:pt x="87" y="186"/>
                    <a:pt x="88" y="186"/>
                    <a:pt x="88" y="186"/>
                  </a:cubicBezTo>
                  <a:cubicBezTo>
                    <a:pt x="87" y="184"/>
                    <a:pt x="85" y="184"/>
                    <a:pt x="84" y="182"/>
                  </a:cubicBezTo>
                  <a:close/>
                  <a:moveTo>
                    <a:pt x="105" y="83"/>
                  </a:moveTo>
                  <a:cubicBezTo>
                    <a:pt x="105" y="83"/>
                    <a:pt x="105" y="84"/>
                    <a:pt x="105" y="84"/>
                  </a:cubicBezTo>
                  <a:cubicBezTo>
                    <a:pt x="105" y="84"/>
                    <a:pt x="106" y="85"/>
                    <a:pt x="107" y="86"/>
                  </a:cubicBezTo>
                  <a:cubicBezTo>
                    <a:pt x="107" y="85"/>
                    <a:pt x="106" y="84"/>
                    <a:pt x="106" y="83"/>
                  </a:cubicBezTo>
                  <a:cubicBezTo>
                    <a:pt x="106" y="83"/>
                    <a:pt x="104" y="82"/>
                    <a:pt x="105" y="83"/>
                  </a:cubicBezTo>
                  <a:close/>
                  <a:moveTo>
                    <a:pt x="16" y="148"/>
                  </a:move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7" y="143"/>
                    <a:pt x="17" y="143"/>
                  </a:cubicBezTo>
                  <a:lnTo>
                    <a:pt x="16" y="148"/>
                  </a:lnTo>
                  <a:close/>
                  <a:moveTo>
                    <a:pt x="110" y="32"/>
                  </a:move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2" y="35"/>
                    <a:pt x="112" y="36"/>
                    <a:pt x="112" y="36"/>
                  </a:cubicBezTo>
                  <a:cubicBezTo>
                    <a:pt x="113" y="37"/>
                    <a:pt x="113" y="38"/>
                    <a:pt x="114" y="39"/>
                  </a:cubicBezTo>
                  <a:cubicBezTo>
                    <a:pt x="115" y="38"/>
                    <a:pt x="114" y="38"/>
                    <a:pt x="113" y="37"/>
                  </a:cubicBezTo>
                  <a:cubicBezTo>
                    <a:pt x="113" y="37"/>
                    <a:pt x="113" y="36"/>
                    <a:pt x="112" y="36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lnTo>
                    <a:pt x="110" y="32"/>
                  </a:lnTo>
                  <a:close/>
                  <a:moveTo>
                    <a:pt x="103" y="66"/>
                  </a:moveTo>
                  <a:cubicBezTo>
                    <a:pt x="103" y="68"/>
                    <a:pt x="104" y="69"/>
                    <a:pt x="105" y="70"/>
                  </a:cubicBezTo>
                  <a:cubicBezTo>
                    <a:pt x="105" y="71"/>
                    <a:pt x="105" y="70"/>
                    <a:pt x="105" y="69"/>
                  </a:cubicBezTo>
                  <a:cubicBezTo>
                    <a:pt x="104" y="68"/>
                    <a:pt x="103" y="67"/>
                    <a:pt x="103" y="66"/>
                  </a:cubicBezTo>
                  <a:close/>
                  <a:moveTo>
                    <a:pt x="89" y="110"/>
                  </a:moveTo>
                  <a:cubicBezTo>
                    <a:pt x="89" y="110"/>
                    <a:pt x="89" y="110"/>
                    <a:pt x="89" y="110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2" y="113"/>
                    <a:pt x="91" y="112"/>
                  </a:cubicBezTo>
                  <a:cubicBezTo>
                    <a:pt x="90" y="112"/>
                    <a:pt x="90" y="111"/>
                    <a:pt x="89" y="110"/>
                  </a:cubicBezTo>
                  <a:cubicBezTo>
                    <a:pt x="89" y="110"/>
                    <a:pt x="89" y="110"/>
                    <a:pt x="89" y="110"/>
                  </a:cubicBezTo>
                  <a:close/>
                  <a:moveTo>
                    <a:pt x="87" y="121"/>
                  </a:moveTo>
                  <a:cubicBezTo>
                    <a:pt x="86" y="120"/>
                    <a:pt x="85" y="118"/>
                    <a:pt x="84" y="117"/>
                  </a:cubicBezTo>
                  <a:cubicBezTo>
                    <a:pt x="84" y="116"/>
                    <a:pt x="84" y="118"/>
                    <a:pt x="84" y="118"/>
                  </a:cubicBezTo>
                  <a:cubicBezTo>
                    <a:pt x="85" y="119"/>
                    <a:pt x="85" y="119"/>
                    <a:pt x="86" y="120"/>
                  </a:cubicBezTo>
                  <a:cubicBezTo>
                    <a:pt x="86" y="120"/>
                    <a:pt x="88" y="122"/>
                    <a:pt x="87" y="121"/>
                  </a:cubicBezTo>
                  <a:close/>
                  <a:moveTo>
                    <a:pt x="78" y="182"/>
                  </a:moveTo>
                  <a:cubicBezTo>
                    <a:pt x="78" y="183"/>
                    <a:pt x="79" y="185"/>
                    <a:pt x="80" y="186"/>
                  </a:cubicBezTo>
                  <a:cubicBezTo>
                    <a:pt x="80" y="185"/>
                    <a:pt x="82" y="186"/>
                    <a:pt x="81" y="185"/>
                  </a:cubicBezTo>
                  <a:cubicBezTo>
                    <a:pt x="80" y="184"/>
                    <a:pt x="79" y="183"/>
                    <a:pt x="78" y="182"/>
                  </a:cubicBezTo>
                  <a:close/>
                  <a:moveTo>
                    <a:pt x="89" y="181"/>
                  </a:moveTo>
                  <a:cubicBezTo>
                    <a:pt x="90" y="182"/>
                    <a:pt x="90" y="183"/>
                    <a:pt x="91" y="184"/>
                  </a:cubicBezTo>
                  <a:cubicBezTo>
                    <a:pt x="92" y="184"/>
                    <a:pt x="92" y="186"/>
                    <a:pt x="94" y="185"/>
                  </a:cubicBezTo>
                  <a:cubicBezTo>
                    <a:pt x="93" y="184"/>
                    <a:pt x="90" y="182"/>
                    <a:pt x="89" y="181"/>
                  </a:cubicBezTo>
                  <a:close/>
                  <a:moveTo>
                    <a:pt x="48" y="131"/>
                  </a:moveTo>
                  <a:cubicBezTo>
                    <a:pt x="46" y="137"/>
                    <a:pt x="46" y="137"/>
                    <a:pt x="46" y="137"/>
                  </a:cubicBezTo>
                  <a:cubicBezTo>
                    <a:pt x="46" y="137"/>
                    <a:pt x="47" y="137"/>
                    <a:pt x="47" y="137"/>
                  </a:cubicBezTo>
                  <a:cubicBezTo>
                    <a:pt x="47" y="135"/>
                    <a:pt x="48" y="133"/>
                    <a:pt x="48" y="131"/>
                  </a:cubicBezTo>
                  <a:close/>
                  <a:moveTo>
                    <a:pt x="84" y="120"/>
                  </a:moveTo>
                  <a:cubicBezTo>
                    <a:pt x="85" y="122"/>
                    <a:pt x="86" y="124"/>
                    <a:pt x="87" y="125"/>
                  </a:cubicBezTo>
                  <a:cubicBezTo>
                    <a:pt x="89" y="124"/>
                    <a:pt x="86" y="123"/>
                    <a:pt x="86" y="123"/>
                  </a:cubicBezTo>
                  <a:cubicBezTo>
                    <a:pt x="85" y="122"/>
                    <a:pt x="85" y="121"/>
                    <a:pt x="84" y="120"/>
                  </a:cubicBezTo>
                  <a:close/>
                  <a:moveTo>
                    <a:pt x="80" y="130"/>
                  </a:moveTo>
                  <a:cubicBezTo>
                    <a:pt x="79" y="131"/>
                    <a:pt x="79" y="131"/>
                    <a:pt x="79" y="131"/>
                  </a:cubicBezTo>
                  <a:cubicBezTo>
                    <a:pt x="80" y="132"/>
                    <a:pt x="82" y="134"/>
                    <a:pt x="83" y="135"/>
                  </a:cubicBezTo>
                  <a:cubicBezTo>
                    <a:pt x="82" y="133"/>
                    <a:pt x="81" y="131"/>
                    <a:pt x="80" y="130"/>
                  </a:cubicBezTo>
                  <a:close/>
                  <a:moveTo>
                    <a:pt x="102" y="60"/>
                  </a:moveTo>
                  <a:cubicBezTo>
                    <a:pt x="103" y="60"/>
                    <a:pt x="103" y="60"/>
                    <a:pt x="103" y="60"/>
                  </a:cubicBezTo>
                  <a:cubicBezTo>
                    <a:pt x="103" y="62"/>
                    <a:pt x="105" y="64"/>
                    <a:pt x="106" y="66"/>
                  </a:cubicBezTo>
                  <a:cubicBezTo>
                    <a:pt x="107" y="67"/>
                    <a:pt x="107" y="65"/>
                    <a:pt x="106" y="65"/>
                  </a:cubicBezTo>
                  <a:cubicBezTo>
                    <a:pt x="103" y="60"/>
                    <a:pt x="103" y="60"/>
                    <a:pt x="103" y="60"/>
                  </a:cubicBezTo>
                  <a:lnTo>
                    <a:pt x="102" y="60"/>
                  </a:lnTo>
                  <a:close/>
                  <a:moveTo>
                    <a:pt x="90" y="104"/>
                  </a:moveTo>
                  <a:cubicBezTo>
                    <a:pt x="90" y="106"/>
                    <a:pt x="92" y="108"/>
                    <a:pt x="93" y="109"/>
                  </a:cubicBezTo>
                  <a:cubicBezTo>
                    <a:pt x="93" y="109"/>
                    <a:pt x="93" y="108"/>
                    <a:pt x="93" y="107"/>
                  </a:cubicBezTo>
                  <a:cubicBezTo>
                    <a:pt x="92" y="106"/>
                    <a:pt x="91" y="105"/>
                    <a:pt x="90" y="104"/>
                  </a:cubicBezTo>
                  <a:close/>
                  <a:moveTo>
                    <a:pt x="93" y="105"/>
                  </a:moveTo>
                  <a:cubicBezTo>
                    <a:pt x="92" y="104"/>
                    <a:pt x="91" y="102"/>
                    <a:pt x="90" y="100"/>
                  </a:cubicBezTo>
                  <a:cubicBezTo>
                    <a:pt x="89" y="99"/>
                    <a:pt x="89" y="101"/>
                    <a:pt x="90" y="101"/>
                  </a:cubicBezTo>
                  <a:cubicBezTo>
                    <a:pt x="90" y="103"/>
                    <a:pt x="92" y="104"/>
                    <a:pt x="93" y="105"/>
                  </a:cubicBezTo>
                  <a:close/>
                  <a:moveTo>
                    <a:pt x="100" y="172"/>
                  </a:move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5" y="175"/>
                    <a:pt x="104" y="175"/>
                  </a:cubicBezTo>
                  <a:cubicBezTo>
                    <a:pt x="103" y="174"/>
                    <a:pt x="102" y="172"/>
                    <a:pt x="101" y="171"/>
                  </a:cubicBezTo>
                  <a:cubicBezTo>
                    <a:pt x="100" y="171"/>
                    <a:pt x="100" y="172"/>
                    <a:pt x="100" y="172"/>
                  </a:cubicBezTo>
                  <a:close/>
                  <a:moveTo>
                    <a:pt x="105" y="53"/>
                  </a:moveTo>
                  <a:cubicBezTo>
                    <a:pt x="105" y="53"/>
                    <a:pt x="105" y="53"/>
                    <a:pt x="105" y="53"/>
                  </a:cubicBezTo>
                  <a:cubicBezTo>
                    <a:pt x="106" y="55"/>
                    <a:pt x="107" y="57"/>
                    <a:pt x="108" y="58"/>
                  </a:cubicBezTo>
                  <a:cubicBezTo>
                    <a:pt x="108" y="58"/>
                    <a:pt x="108" y="59"/>
                    <a:pt x="109" y="59"/>
                  </a:cubicBezTo>
                  <a:cubicBezTo>
                    <a:pt x="109" y="56"/>
                    <a:pt x="107" y="55"/>
                    <a:pt x="105" y="53"/>
                  </a:cubicBezTo>
                  <a:close/>
                  <a:moveTo>
                    <a:pt x="75" y="144"/>
                  </a:moveTo>
                  <a:cubicBezTo>
                    <a:pt x="75" y="144"/>
                    <a:pt x="75" y="144"/>
                    <a:pt x="75" y="144"/>
                  </a:cubicBezTo>
                  <a:cubicBezTo>
                    <a:pt x="85" y="145"/>
                    <a:pt x="85" y="145"/>
                    <a:pt x="85" y="145"/>
                  </a:cubicBezTo>
                  <a:lnTo>
                    <a:pt x="75" y="144"/>
                  </a:lnTo>
                  <a:close/>
                  <a:moveTo>
                    <a:pt x="93" y="91"/>
                  </a:moveTo>
                  <a:cubicBezTo>
                    <a:pt x="94" y="93"/>
                    <a:pt x="95" y="95"/>
                    <a:pt x="97" y="96"/>
                  </a:cubicBezTo>
                  <a:cubicBezTo>
                    <a:pt x="97" y="96"/>
                    <a:pt x="97" y="95"/>
                    <a:pt x="97" y="95"/>
                  </a:cubicBezTo>
                  <a:cubicBezTo>
                    <a:pt x="96" y="93"/>
                    <a:pt x="95" y="92"/>
                    <a:pt x="94" y="91"/>
                  </a:cubicBezTo>
                  <a:cubicBezTo>
                    <a:pt x="94" y="91"/>
                    <a:pt x="93" y="91"/>
                    <a:pt x="93" y="91"/>
                  </a:cubicBezTo>
                  <a:close/>
                  <a:moveTo>
                    <a:pt x="102" y="153"/>
                  </a:moveTo>
                  <a:cubicBezTo>
                    <a:pt x="104" y="155"/>
                    <a:pt x="106" y="157"/>
                    <a:pt x="107" y="158"/>
                  </a:cubicBezTo>
                  <a:cubicBezTo>
                    <a:pt x="107" y="158"/>
                    <a:pt x="108" y="157"/>
                    <a:pt x="107" y="157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2" y="152"/>
                    <a:pt x="102" y="153"/>
                    <a:pt x="102" y="153"/>
                  </a:cubicBezTo>
                  <a:close/>
                  <a:moveTo>
                    <a:pt x="89" y="184"/>
                  </a:moveTo>
                  <a:cubicBezTo>
                    <a:pt x="89" y="184"/>
                    <a:pt x="89" y="184"/>
                    <a:pt x="89" y="184"/>
                  </a:cubicBezTo>
                  <a:cubicBezTo>
                    <a:pt x="88" y="183"/>
                    <a:pt x="87" y="181"/>
                    <a:pt x="86" y="180"/>
                  </a:cubicBezTo>
                  <a:cubicBezTo>
                    <a:pt x="85" y="179"/>
                    <a:pt x="84" y="179"/>
                    <a:pt x="83" y="179"/>
                  </a:cubicBezTo>
                  <a:cubicBezTo>
                    <a:pt x="85" y="181"/>
                    <a:pt x="87" y="183"/>
                    <a:pt x="89" y="184"/>
                  </a:cubicBezTo>
                  <a:close/>
                  <a:moveTo>
                    <a:pt x="39" y="175"/>
                  </a:moveTo>
                  <a:cubicBezTo>
                    <a:pt x="41" y="177"/>
                    <a:pt x="43" y="179"/>
                    <a:pt x="45" y="181"/>
                  </a:cubicBezTo>
                  <a:cubicBezTo>
                    <a:pt x="43" y="179"/>
                    <a:pt x="41" y="176"/>
                    <a:pt x="39" y="174"/>
                  </a:cubicBezTo>
                  <a:cubicBezTo>
                    <a:pt x="39" y="174"/>
                    <a:pt x="38" y="174"/>
                    <a:pt x="39" y="175"/>
                  </a:cubicBezTo>
                  <a:close/>
                  <a:moveTo>
                    <a:pt x="97" y="77"/>
                  </a:moveTo>
                  <a:cubicBezTo>
                    <a:pt x="98" y="80"/>
                    <a:pt x="100" y="82"/>
                    <a:pt x="101" y="84"/>
                  </a:cubicBezTo>
                  <a:cubicBezTo>
                    <a:pt x="101" y="83"/>
                    <a:pt x="102" y="83"/>
                    <a:pt x="101" y="82"/>
                  </a:cubicBezTo>
                  <a:lnTo>
                    <a:pt x="97" y="77"/>
                  </a:lnTo>
                  <a:close/>
                  <a:moveTo>
                    <a:pt x="96" y="185"/>
                  </a:moveTo>
                  <a:cubicBezTo>
                    <a:pt x="93" y="182"/>
                    <a:pt x="93" y="182"/>
                    <a:pt x="93" y="182"/>
                  </a:cubicBezTo>
                  <a:cubicBezTo>
                    <a:pt x="93" y="181"/>
                    <a:pt x="92" y="180"/>
                    <a:pt x="90" y="180"/>
                  </a:cubicBezTo>
                  <a:cubicBezTo>
                    <a:pt x="94" y="183"/>
                    <a:pt x="94" y="183"/>
                    <a:pt x="94" y="183"/>
                  </a:cubicBezTo>
                  <a:cubicBezTo>
                    <a:pt x="95" y="184"/>
                    <a:pt x="97" y="185"/>
                    <a:pt x="96" y="185"/>
                  </a:cubicBezTo>
                  <a:close/>
                  <a:moveTo>
                    <a:pt x="43" y="176"/>
                  </a:moveTo>
                  <a:cubicBezTo>
                    <a:pt x="44" y="177"/>
                    <a:pt x="44" y="177"/>
                    <a:pt x="44" y="177"/>
                  </a:cubicBezTo>
                  <a:cubicBezTo>
                    <a:pt x="45" y="179"/>
                    <a:pt x="46" y="180"/>
                    <a:pt x="48" y="182"/>
                  </a:cubicBezTo>
                  <a:cubicBezTo>
                    <a:pt x="48" y="182"/>
                    <a:pt x="49" y="183"/>
                    <a:pt x="50" y="183"/>
                  </a:cubicBezTo>
                  <a:cubicBezTo>
                    <a:pt x="44" y="177"/>
                    <a:pt x="44" y="177"/>
                    <a:pt x="44" y="177"/>
                  </a:cubicBezTo>
                  <a:lnTo>
                    <a:pt x="43" y="176"/>
                  </a:lnTo>
                  <a:close/>
                  <a:moveTo>
                    <a:pt x="91" y="98"/>
                  </a:move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5" y="102"/>
                    <a:pt x="95" y="102"/>
                  </a:cubicBezTo>
                  <a:cubicBezTo>
                    <a:pt x="94" y="101"/>
                    <a:pt x="93" y="99"/>
                    <a:pt x="91" y="98"/>
                  </a:cubicBezTo>
                  <a:cubicBezTo>
                    <a:pt x="91" y="97"/>
                    <a:pt x="90" y="97"/>
                    <a:pt x="91" y="98"/>
                  </a:cubicBezTo>
                  <a:close/>
                  <a:moveTo>
                    <a:pt x="85" y="114"/>
                  </a:moveTo>
                  <a:cubicBezTo>
                    <a:pt x="86" y="116"/>
                    <a:pt x="88" y="119"/>
                    <a:pt x="89" y="121"/>
                  </a:cubicBezTo>
                  <a:cubicBezTo>
                    <a:pt x="89" y="121"/>
                    <a:pt x="90" y="119"/>
                    <a:pt x="89" y="119"/>
                  </a:cubicBezTo>
                  <a:cubicBezTo>
                    <a:pt x="88" y="118"/>
                    <a:pt x="87" y="116"/>
                    <a:pt x="85" y="114"/>
                  </a:cubicBezTo>
                  <a:cubicBezTo>
                    <a:pt x="85" y="114"/>
                    <a:pt x="84" y="113"/>
                    <a:pt x="85" y="114"/>
                  </a:cubicBezTo>
                  <a:close/>
                  <a:moveTo>
                    <a:pt x="81" y="126"/>
                  </a:moveTo>
                  <a:cubicBezTo>
                    <a:pt x="82" y="128"/>
                    <a:pt x="84" y="130"/>
                    <a:pt x="85" y="131"/>
                  </a:cubicBezTo>
                  <a:cubicBezTo>
                    <a:pt x="86" y="131"/>
                    <a:pt x="86" y="130"/>
                    <a:pt x="86" y="130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1" y="125"/>
                    <a:pt x="81" y="126"/>
                    <a:pt x="81" y="126"/>
                  </a:cubicBezTo>
                  <a:close/>
                  <a:moveTo>
                    <a:pt x="78" y="179"/>
                  </a:moveTo>
                  <a:cubicBezTo>
                    <a:pt x="79" y="181"/>
                    <a:pt x="81" y="183"/>
                    <a:pt x="83" y="184"/>
                  </a:cubicBezTo>
                  <a:cubicBezTo>
                    <a:pt x="83" y="185"/>
                    <a:pt x="84" y="186"/>
                    <a:pt x="85" y="18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78" y="179"/>
                    <a:pt x="77" y="179"/>
                    <a:pt x="78" y="179"/>
                  </a:cubicBezTo>
                  <a:close/>
                  <a:moveTo>
                    <a:pt x="50" y="176"/>
                  </a:moveTo>
                  <a:cubicBezTo>
                    <a:pt x="51" y="179"/>
                    <a:pt x="53" y="180"/>
                    <a:pt x="55" y="183"/>
                  </a:cubicBezTo>
                  <a:cubicBezTo>
                    <a:pt x="56" y="184"/>
                    <a:pt x="57" y="183"/>
                    <a:pt x="58" y="184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0" y="176"/>
                    <a:pt x="50" y="176"/>
                    <a:pt x="50" y="176"/>
                  </a:cubicBezTo>
                  <a:close/>
                  <a:moveTo>
                    <a:pt x="82" y="123"/>
                  </a:moveTo>
                  <a:cubicBezTo>
                    <a:pt x="82" y="124"/>
                    <a:pt x="82" y="124"/>
                    <a:pt x="82" y="124"/>
                  </a:cubicBezTo>
                  <a:cubicBezTo>
                    <a:pt x="83" y="125"/>
                    <a:pt x="85" y="127"/>
                    <a:pt x="87" y="128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1"/>
                    <a:pt x="82" y="122"/>
                  </a:cubicBezTo>
                  <a:cubicBezTo>
                    <a:pt x="82" y="122"/>
                    <a:pt x="82" y="123"/>
                    <a:pt x="82" y="123"/>
                  </a:cubicBezTo>
                  <a:close/>
                  <a:moveTo>
                    <a:pt x="107" y="43"/>
                  </a:moveTo>
                  <a:cubicBezTo>
                    <a:pt x="108" y="45"/>
                    <a:pt x="109" y="48"/>
                    <a:pt x="111" y="51"/>
                  </a:cubicBezTo>
                  <a:cubicBezTo>
                    <a:pt x="111" y="50"/>
                    <a:pt x="112" y="49"/>
                    <a:pt x="111" y="49"/>
                  </a:cubicBezTo>
                  <a:lnTo>
                    <a:pt x="107" y="43"/>
                  </a:lnTo>
                  <a:close/>
                  <a:moveTo>
                    <a:pt x="45" y="176"/>
                  </a:moveTo>
                  <a:cubicBezTo>
                    <a:pt x="47" y="178"/>
                    <a:pt x="50" y="180"/>
                    <a:pt x="52" y="182"/>
                  </a:cubicBezTo>
                  <a:cubicBezTo>
                    <a:pt x="52" y="182"/>
                    <a:pt x="53" y="183"/>
                    <a:pt x="52" y="182"/>
                  </a:cubicBezTo>
                  <a:cubicBezTo>
                    <a:pt x="51" y="181"/>
                    <a:pt x="49" y="178"/>
                    <a:pt x="47" y="176"/>
                  </a:cubicBezTo>
                  <a:cubicBezTo>
                    <a:pt x="47" y="176"/>
                    <a:pt x="46" y="175"/>
                    <a:pt x="46" y="176"/>
                  </a:cubicBezTo>
                  <a:cubicBezTo>
                    <a:pt x="45" y="175"/>
                    <a:pt x="44" y="175"/>
                    <a:pt x="45" y="176"/>
                  </a:cubicBezTo>
                  <a:close/>
                  <a:moveTo>
                    <a:pt x="101" y="161"/>
                  </a:moveTo>
                  <a:cubicBezTo>
                    <a:pt x="102" y="163"/>
                    <a:pt x="104" y="165"/>
                    <a:pt x="106" y="167"/>
                  </a:cubicBezTo>
                  <a:cubicBezTo>
                    <a:pt x="106" y="167"/>
                    <a:pt x="106" y="165"/>
                    <a:pt x="106" y="165"/>
                  </a:cubicBezTo>
                  <a:cubicBezTo>
                    <a:pt x="104" y="163"/>
                    <a:pt x="102" y="161"/>
                    <a:pt x="101" y="159"/>
                  </a:cubicBezTo>
                  <a:cubicBezTo>
                    <a:pt x="101" y="160"/>
                    <a:pt x="101" y="161"/>
                    <a:pt x="101" y="161"/>
                  </a:cubicBezTo>
                  <a:close/>
                  <a:moveTo>
                    <a:pt x="86" y="111"/>
                  </a:moveTo>
                  <a:cubicBezTo>
                    <a:pt x="86" y="111"/>
                    <a:pt x="85" y="112"/>
                    <a:pt x="85" y="112"/>
                  </a:cubicBezTo>
                  <a:cubicBezTo>
                    <a:pt x="87" y="114"/>
                    <a:pt x="89" y="115"/>
                    <a:pt x="90" y="117"/>
                  </a:cubicBezTo>
                  <a:cubicBezTo>
                    <a:pt x="90" y="117"/>
                    <a:pt x="90" y="116"/>
                    <a:pt x="90" y="116"/>
                  </a:cubicBezTo>
                  <a:cubicBezTo>
                    <a:pt x="89" y="114"/>
                    <a:pt x="87" y="112"/>
                    <a:pt x="86" y="109"/>
                  </a:cubicBezTo>
                  <a:cubicBezTo>
                    <a:pt x="86" y="110"/>
                    <a:pt x="86" y="110"/>
                    <a:pt x="86" y="111"/>
                  </a:cubicBezTo>
                  <a:close/>
                  <a:moveTo>
                    <a:pt x="70" y="184"/>
                  </a:moveTo>
                  <a:cubicBezTo>
                    <a:pt x="70" y="185"/>
                    <a:pt x="72" y="187"/>
                    <a:pt x="74" y="186"/>
                  </a:cubicBezTo>
                  <a:cubicBezTo>
                    <a:pt x="65" y="177"/>
                    <a:pt x="65" y="177"/>
                    <a:pt x="65" y="177"/>
                  </a:cubicBezTo>
                  <a:lnTo>
                    <a:pt x="70" y="184"/>
                  </a:lnTo>
                  <a:close/>
                  <a:moveTo>
                    <a:pt x="100" y="66"/>
                  </a:moveTo>
                  <a:cubicBezTo>
                    <a:pt x="100" y="66"/>
                    <a:pt x="100" y="66"/>
                    <a:pt x="99" y="66"/>
                  </a:cubicBezTo>
                  <a:cubicBezTo>
                    <a:pt x="99" y="67"/>
                    <a:pt x="99" y="68"/>
                    <a:pt x="99" y="68"/>
                  </a:cubicBezTo>
                  <a:cubicBezTo>
                    <a:pt x="101" y="70"/>
                    <a:pt x="103" y="72"/>
                    <a:pt x="104" y="74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0" y="66"/>
                    <a:pt x="100" y="65"/>
                    <a:pt x="100" y="66"/>
                  </a:cubicBezTo>
                  <a:close/>
                  <a:moveTo>
                    <a:pt x="52" y="176"/>
                  </a:moveTo>
                  <a:cubicBezTo>
                    <a:pt x="54" y="178"/>
                    <a:pt x="57" y="181"/>
                    <a:pt x="59" y="182"/>
                  </a:cubicBezTo>
                  <a:cubicBezTo>
                    <a:pt x="58" y="180"/>
                    <a:pt x="56" y="178"/>
                    <a:pt x="55" y="176"/>
                  </a:cubicBezTo>
                  <a:cubicBezTo>
                    <a:pt x="55" y="176"/>
                    <a:pt x="53" y="175"/>
                    <a:pt x="52" y="176"/>
                  </a:cubicBezTo>
                  <a:close/>
                  <a:moveTo>
                    <a:pt x="92" y="92"/>
                  </a:moveTo>
                  <a:cubicBezTo>
                    <a:pt x="91" y="94"/>
                    <a:pt x="91" y="95"/>
                    <a:pt x="91" y="96"/>
                  </a:cubicBezTo>
                  <a:cubicBezTo>
                    <a:pt x="93" y="97"/>
                    <a:pt x="94" y="99"/>
                    <a:pt x="95" y="100"/>
                  </a:cubicBezTo>
                  <a:cubicBezTo>
                    <a:pt x="96" y="100"/>
                    <a:pt x="96" y="99"/>
                    <a:pt x="96" y="99"/>
                  </a:cubicBezTo>
                  <a:cubicBezTo>
                    <a:pt x="95" y="97"/>
                    <a:pt x="93" y="95"/>
                    <a:pt x="92" y="92"/>
                  </a:cubicBezTo>
                  <a:close/>
                  <a:moveTo>
                    <a:pt x="111" y="25"/>
                  </a:moveTo>
                  <a:cubicBezTo>
                    <a:pt x="111" y="26"/>
                    <a:pt x="110" y="27"/>
                    <a:pt x="111" y="28"/>
                  </a:cubicBezTo>
                  <a:cubicBezTo>
                    <a:pt x="112" y="30"/>
                    <a:pt x="114" y="33"/>
                    <a:pt x="116" y="34"/>
                  </a:cubicBezTo>
                  <a:cubicBezTo>
                    <a:pt x="114" y="31"/>
                    <a:pt x="113" y="28"/>
                    <a:pt x="111" y="25"/>
                  </a:cubicBezTo>
                  <a:close/>
                  <a:moveTo>
                    <a:pt x="96" y="79"/>
                  </a:moveTo>
                  <a:cubicBezTo>
                    <a:pt x="96" y="80"/>
                    <a:pt x="95" y="81"/>
                    <a:pt x="95" y="81"/>
                  </a:cubicBezTo>
                  <a:cubicBezTo>
                    <a:pt x="96" y="83"/>
                    <a:pt x="98" y="85"/>
                    <a:pt x="99" y="87"/>
                  </a:cubicBezTo>
                  <a:cubicBezTo>
                    <a:pt x="100" y="88"/>
                    <a:pt x="100" y="86"/>
                    <a:pt x="100" y="86"/>
                  </a:cubicBezTo>
                  <a:cubicBezTo>
                    <a:pt x="99" y="84"/>
                    <a:pt x="97" y="82"/>
                    <a:pt x="96" y="78"/>
                  </a:cubicBezTo>
                  <a:cubicBezTo>
                    <a:pt x="96" y="78"/>
                    <a:pt x="96" y="79"/>
                    <a:pt x="96" y="79"/>
                  </a:cubicBezTo>
                  <a:close/>
                  <a:moveTo>
                    <a:pt x="30" y="174"/>
                  </a:moveTo>
                  <a:cubicBezTo>
                    <a:pt x="33" y="177"/>
                    <a:pt x="35" y="181"/>
                    <a:pt x="38" y="183"/>
                  </a:cubicBezTo>
                  <a:cubicBezTo>
                    <a:pt x="39" y="183"/>
                    <a:pt x="40" y="183"/>
                    <a:pt x="40" y="183"/>
                  </a:cubicBezTo>
                  <a:cubicBezTo>
                    <a:pt x="37" y="180"/>
                    <a:pt x="34" y="177"/>
                    <a:pt x="31" y="174"/>
                  </a:cubicBezTo>
                  <a:cubicBezTo>
                    <a:pt x="31" y="174"/>
                    <a:pt x="31" y="174"/>
                    <a:pt x="30" y="174"/>
                  </a:cubicBezTo>
                  <a:close/>
                  <a:moveTo>
                    <a:pt x="94" y="86"/>
                  </a:moveTo>
                  <a:cubicBezTo>
                    <a:pt x="94" y="87"/>
                    <a:pt x="93" y="88"/>
                    <a:pt x="93" y="88"/>
                  </a:cubicBezTo>
                  <a:cubicBezTo>
                    <a:pt x="95" y="90"/>
                    <a:pt x="96" y="92"/>
                    <a:pt x="98" y="94"/>
                  </a:cubicBezTo>
                  <a:cubicBezTo>
                    <a:pt x="98" y="93"/>
                    <a:pt x="98" y="92"/>
                    <a:pt x="98" y="92"/>
                  </a:cubicBezTo>
                  <a:cubicBezTo>
                    <a:pt x="97" y="90"/>
                    <a:pt x="96" y="88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lose/>
                  <a:moveTo>
                    <a:pt x="67" y="184"/>
                  </a:moveTo>
                  <a:cubicBezTo>
                    <a:pt x="67" y="184"/>
                    <a:pt x="67" y="183"/>
                    <a:pt x="67" y="183"/>
                  </a:cubicBezTo>
                  <a:cubicBezTo>
                    <a:pt x="65" y="181"/>
                    <a:pt x="64" y="179"/>
                    <a:pt x="63" y="177"/>
                  </a:cubicBezTo>
                  <a:cubicBezTo>
                    <a:pt x="62" y="176"/>
                    <a:pt x="60" y="177"/>
                    <a:pt x="59" y="176"/>
                  </a:cubicBezTo>
                  <a:cubicBezTo>
                    <a:pt x="62" y="179"/>
                    <a:pt x="64" y="182"/>
                    <a:pt x="67" y="184"/>
                  </a:cubicBezTo>
                  <a:close/>
                  <a:moveTo>
                    <a:pt x="98" y="71"/>
                  </a:moveTo>
                  <a:cubicBezTo>
                    <a:pt x="98" y="72"/>
                    <a:pt x="97" y="72"/>
                    <a:pt x="97" y="72"/>
                  </a:cubicBezTo>
                  <a:cubicBezTo>
                    <a:pt x="98" y="73"/>
                    <a:pt x="97" y="74"/>
                    <a:pt x="97" y="75"/>
                  </a:cubicBezTo>
                  <a:cubicBezTo>
                    <a:pt x="99" y="76"/>
                    <a:pt x="100" y="79"/>
                    <a:pt x="102" y="80"/>
                  </a:cubicBezTo>
                  <a:cubicBezTo>
                    <a:pt x="102" y="80"/>
                    <a:pt x="103" y="79"/>
                    <a:pt x="102" y="79"/>
                  </a:cubicBezTo>
                  <a:cubicBezTo>
                    <a:pt x="101" y="77"/>
                    <a:pt x="100" y="74"/>
                    <a:pt x="98" y="71"/>
                  </a:cubicBezTo>
                  <a:close/>
                  <a:moveTo>
                    <a:pt x="24" y="172"/>
                  </a:moveTo>
                  <a:cubicBezTo>
                    <a:pt x="26" y="176"/>
                    <a:pt x="30" y="180"/>
                    <a:pt x="33" y="183"/>
                  </a:cubicBezTo>
                  <a:cubicBezTo>
                    <a:pt x="33" y="183"/>
                    <a:pt x="34" y="183"/>
                    <a:pt x="35" y="183"/>
                  </a:cubicBezTo>
                  <a:cubicBezTo>
                    <a:pt x="32" y="179"/>
                    <a:pt x="28" y="176"/>
                    <a:pt x="25" y="173"/>
                  </a:cubicBezTo>
                  <a:cubicBezTo>
                    <a:pt x="25" y="173"/>
                    <a:pt x="24" y="172"/>
                    <a:pt x="24" y="172"/>
                  </a:cubicBezTo>
                  <a:close/>
                  <a:moveTo>
                    <a:pt x="106" y="46"/>
                  </a:moveTo>
                  <a:cubicBezTo>
                    <a:pt x="106" y="47"/>
                    <a:pt x="105" y="49"/>
                    <a:pt x="105" y="49"/>
                  </a:cubicBezTo>
                  <a:cubicBezTo>
                    <a:pt x="106" y="51"/>
                    <a:pt x="108" y="53"/>
                    <a:pt x="110" y="55"/>
                  </a:cubicBezTo>
                  <a:cubicBezTo>
                    <a:pt x="109" y="55"/>
                    <a:pt x="110" y="54"/>
                    <a:pt x="110" y="54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5"/>
                    <a:pt x="106" y="46"/>
                    <a:pt x="106" y="46"/>
                  </a:cubicBezTo>
                  <a:close/>
                  <a:moveTo>
                    <a:pt x="103" y="55"/>
                  </a:moveTo>
                  <a:cubicBezTo>
                    <a:pt x="103" y="56"/>
                    <a:pt x="102" y="57"/>
                    <a:pt x="102" y="57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8" y="63"/>
                    <a:pt x="108" y="62"/>
                    <a:pt x="108" y="61"/>
                  </a:cubicBezTo>
                  <a:cubicBezTo>
                    <a:pt x="107" y="59"/>
                    <a:pt x="105" y="57"/>
                    <a:pt x="104" y="54"/>
                  </a:cubicBezTo>
                  <a:cubicBezTo>
                    <a:pt x="104" y="54"/>
                    <a:pt x="104" y="53"/>
                    <a:pt x="103" y="54"/>
                  </a:cubicBezTo>
                  <a:cubicBezTo>
                    <a:pt x="103" y="54"/>
                    <a:pt x="103" y="55"/>
                    <a:pt x="103" y="55"/>
                  </a:cubicBezTo>
                  <a:close/>
                  <a:moveTo>
                    <a:pt x="83" y="18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85" y="18"/>
                    <a:pt x="95" y="18"/>
                    <a:pt x="103" y="18"/>
                  </a:cubicBezTo>
                  <a:cubicBezTo>
                    <a:pt x="97" y="17"/>
                    <a:pt x="90" y="17"/>
                    <a:pt x="83" y="18"/>
                  </a:cubicBezTo>
                  <a:close/>
                  <a:moveTo>
                    <a:pt x="112" y="23"/>
                  </a:moveTo>
                  <a:cubicBezTo>
                    <a:pt x="114" y="26"/>
                    <a:pt x="115" y="29"/>
                    <a:pt x="117" y="32"/>
                  </a:cubicBezTo>
                  <a:cubicBezTo>
                    <a:pt x="117" y="31"/>
                    <a:pt x="118" y="29"/>
                    <a:pt x="118" y="28"/>
                  </a:cubicBezTo>
                  <a:cubicBezTo>
                    <a:pt x="118" y="27"/>
                    <a:pt x="117" y="26"/>
                    <a:pt x="116" y="25"/>
                  </a:cubicBezTo>
                  <a:cubicBezTo>
                    <a:pt x="115" y="24"/>
                    <a:pt x="115" y="23"/>
                    <a:pt x="114" y="22"/>
                  </a:cubicBezTo>
                  <a:cubicBezTo>
                    <a:pt x="114" y="22"/>
                    <a:pt x="113" y="22"/>
                    <a:pt x="112" y="21"/>
                  </a:cubicBezTo>
                  <a:cubicBezTo>
                    <a:pt x="112" y="21"/>
                    <a:pt x="112" y="22"/>
                    <a:pt x="112" y="23"/>
                  </a:cubicBezTo>
                  <a:close/>
                  <a:moveTo>
                    <a:pt x="67" y="178"/>
                  </a:moveTo>
                  <a:cubicBezTo>
                    <a:pt x="75" y="186"/>
                    <a:pt x="75" y="186"/>
                    <a:pt x="75" y="186"/>
                  </a:cubicBezTo>
                  <a:cubicBezTo>
                    <a:pt x="76" y="187"/>
                    <a:pt x="78" y="186"/>
                    <a:pt x="79" y="186"/>
                  </a:cubicBezTo>
                  <a:cubicBezTo>
                    <a:pt x="77" y="184"/>
                    <a:pt x="76" y="183"/>
                    <a:pt x="75" y="182"/>
                  </a:cubicBezTo>
                  <a:cubicBezTo>
                    <a:pt x="74" y="179"/>
                    <a:pt x="71" y="177"/>
                    <a:pt x="67" y="178"/>
                  </a:cubicBezTo>
                  <a:close/>
                  <a:moveTo>
                    <a:pt x="52" y="42"/>
                  </a:moveTo>
                  <a:cubicBezTo>
                    <a:pt x="51" y="42"/>
                    <a:pt x="50" y="42"/>
                    <a:pt x="49" y="43"/>
                  </a:cubicBezTo>
                  <a:cubicBezTo>
                    <a:pt x="49" y="45"/>
                    <a:pt x="49" y="47"/>
                    <a:pt x="49" y="4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8" y="58"/>
                    <a:pt x="51" y="51"/>
                    <a:pt x="52" y="42"/>
                  </a:cubicBezTo>
                  <a:cubicBezTo>
                    <a:pt x="52" y="42"/>
                    <a:pt x="53" y="41"/>
                    <a:pt x="52" y="42"/>
                  </a:cubicBezTo>
                  <a:close/>
                  <a:moveTo>
                    <a:pt x="109" y="35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109" y="42"/>
                    <a:pt x="110" y="44"/>
                    <a:pt x="112" y="46"/>
                  </a:cubicBezTo>
                  <a:cubicBezTo>
                    <a:pt x="112" y="46"/>
                    <a:pt x="112" y="47"/>
                    <a:pt x="112" y="46"/>
                  </a:cubicBezTo>
                  <a:cubicBezTo>
                    <a:pt x="113" y="45"/>
                    <a:pt x="113" y="43"/>
                    <a:pt x="113" y="42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9" y="34"/>
                    <a:pt x="109" y="35"/>
                    <a:pt x="109" y="35"/>
                  </a:cubicBezTo>
                  <a:close/>
                  <a:moveTo>
                    <a:pt x="36" y="74"/>
                  </a:moveTo>
                  <a:cubicBezTo>
                    <a:pt x="44" y="82"/>
                    <a:pt x="44" y="82"/>
                    <a:pt x="44" y="82"/>
                  </a:cubicBezTo>
                  <a:cubicBezTo>
                    <a:pt x="47" y="83"/>
                    <a:pt x="49" y="83"/>
                    <a:pt x="51" y="84"/>
                  </a:cubicBezTo>
                  <a:cubicBezTo>
                    <a:pt x="51" y="80"/>
                    <a:pt x="52" y="77"/>
                    <a:pt x="53" y="75"/>
                  </a:cubicBezTo>
                  <a:cubicBezTo>
                    <a:pt x="48" y="76"/>
                    <a:pt x="42" y="74"/>
                    <a:pt x="37" y="73"/>
                  </a:cubicBezTo>
                  <a:cubicBezTo>
                    <a:pt x="37" y="73"/>
                    <a:pt x="35" y="74"/>
                    <a:pt x="36" y="74"/>
                  </a:cubicBezTo>
                  <a:close/>
                  <a:moveTo>
                    <a:pt x="100" y="19"/>
                  </a:moveTo>
                  <a:cubicBezTo>
                    <a:pt x="99" y="19"/>
                    <a:pt x="98" y="19"/>
                    <a:pt x="97" y="20"/>
                  </a:cubicBezTo>
                  <a:cubicBezTo>
                    <a:pt x="100" y="20"/>
                    <a:pt x="103" y="20"/>
                    <a:pt x="105" y="21"/>
                  </a:cubicBezTo>
                  <a:cubicBezTo>
                    <a:pt x="105" y="22"/>
                    <a:pt x="104" y="22"/>
                    <a:pt x="104" y="22"/>
                  </a:cubicBezTo>
                  <a:cubicBezTo>
                    <a:pt x="100" y="23"/>
                    <a:pt x="96" y="23"/>
                    <a:pt x="92" y="22"/>
                  </a:cubicBezTo>
                  <a:cubicBezTo>
                    <a:pt x="92" y="23"/>
                    <a:pt x="93" y="23"/>
                    <a:pt x="93" y="23"/>
                  </a:cubicBezTo>
                  <a:cubicBezTo>
                    <a:pt x="95" y="23"/>
                    <a:pt x="97" y="23"/>
                    <a:pt x="100" y="24"/>
                  </a:cubicBezTo>
                  <a:cubicBezTo>
                    <a:pt x="100" y="24"/>
                    <a:pt x="101" y="25"/>
                    <a:pt x="101" y="25"/>
                  </a:cubicBezTo>
                  <a:cubicBezTo>
                    <a:pt x="100" y="26"/>
                    <a:pt x="99" y="26"/>
                    <a:pt x="99" y="26"/>
                  </a:cubicBezTo>
                  <a:cubicBezTo>
                    <a:pt x="92" y="26"/>
                    <a:pt x="84" y="26"/>
                    <a:pt x="77" y="26"/>
                  </a:cubicBezTo>
                  <a:cubicBezTo>
                    <a:pt x="77" y="27"/>
                    <a:pt x="77" y="27"/>
                    <a:pt x="78" y="27"/>
                  </a:cubicBezTo>
                  <a:cubicBezTo>
                    <a:pt x="81" y="27"/>
                    <a:pt x="84" y="28"/>
                    <a:pt x="86" y="28"/>
                  </a:cubicBezTo>
                  <a:cubicBezTo>
                    <a:pt x="87" y="29"/>
                    <a:pt x="87" y="29"/>
                    <a:pt x="87" y="28"/>
                  </a:cubicBezTo>
                  <a:cubicBezTo>
                    <a:pt x="89" y="29"/>
                    <a:pt x="91" y="29"/>
                    <a:pt x="92" y="29"/>
                  </a:cubicBezTo>
                  <a:cubicBezTo>
                    <a:pt x="93" y="29"/>
                    <a:pt x="94" y="30"/>
                    <a:pt x="94" y="30"/>
                  </a:cubicBezTo>
                  <a:cubicBezTo>
                    <a:pt x="94" y="31"/>
                    <a:pt x="93" y="32"/>
                    <a:pt x="93" y="32"/>
                  </a:cubicBezTo>
                  <a:cubicBezTo>
                    <a:pt x="88" y="32"/>
                    <a:pt x="84" y="32"/>
                    <a:pt x="80" y="33"/>
                  </a:cubicBezTo>
                  <a:cubicBezTo>
                    <a:pt x="79" y="33"/>
                    <a:pt x="78" y="34"/>
                    <a:pt x="78" y="34"/>
                  </a:cubicBezTo>
                  <a:cubicBezTo>
                    <a:pt x="81" y="36"/>
                    <a:pt x="85" y="36"/>
                    <a:pt x="87" y="38"/>
                  </a:cubicBezTo>
                  <a:cubicBezTo>
                    <a:pt x="88" y="39"/>
                    <a:pt x="87" y="40"/>
                    <a:pt x="87" y="40"/>
                  </a:cubicBezTo>
                  <a:cubicBezTo>
                    <a:pt x="86" y="40"/>
                    <a:pt x="84" y="40"/>
                    <a:pt x="83" y="41"/>
                  </a:cubicBezTo>
                  <a:cubicBezTo>
                    <a:pt x="83" y="41"/>
                    <a:pt x="82" y="41"/>
                    <a:pt x="82" y="41"/>
                  </a:cubicBezTo>
                  <a:cubicBezTo>
                    <a:pt x="84" y="42"/>
                    <a:pt x="86" y="43"/>
                    <a:pt x="87" y="44"/>
                  </a:cubicBezTo>
                  <a:cubicBezTo>
                    <a:pt x="85" y="45"/>
                    <a:pt x="82" y="46"/>
                    <a:pt x="80" y="47"/>
                  </a:cubicBezTo>
                  <a:cubicBezTo>
                    <a:pt x="80" y="48"/>
                    <a:pt x="81" y="48"/>
                    <a:pt x="81" y="49"/>
                  </a:cubicBezTo>
                  <a:cubicBezTo>
                    <a:pt x="83" y="50"/>
                    <a:pt x="85" y="51"/>
                    <a:pt x="87" y="53"/>
                  </a:cubicBezTo>
                  <a:cubicBezTo>
                    <a:pt x="84" y="52"/>
                    <a:pt x="83" y="51"/>
                    <a:pt x="81" y="50"/>
                  </a:cubicBezTo>
                  <a:cubicBezTo>
                    <a:pt x="81" y="50"/>
                    <a:pt x="79" y="49"/>
                    <a:pt x="79" y="48"/>
                  </a:cubicBezTo>
                  <a:cubicBezTo>
                    <a:pt x="79" y="47"/>
                    <a:pt x="79" y="46"/>
                    <a:pt x="80" y="45"/>
                  </a:cubicBezTo>
                  <a:cubicBezTo>
                    <a:pt x="81" y="45"/>
                    <a:pt x="83" y="45"/>
                    <a:pt x="85" y="43"/>
                  </a:cubicBezTo>
                  <a:cubicBezTo>
                    <a:pt x="83" y="44"/>
                    <a:pt x="82" y="43"/>
                    <a:pt x="82" y="43"/>
                  </a:cubicBezTo>
                  <a:cubicBezTo>
                    <a:pt x="81" y="42"/>
                    <a:pt x="80" y="42"/>
                    <a:pt x="81" y="41"/>
                  </a:cubicBezTo>
                  <a:cubicBezTo>
                    <a:pt x="82" y="40"/>
                    <a:pt x="83" y="39"/>
                    <a:pt x="86" y="39"/>
                  </a:cubicBezTo>
                  <a:cubicBezTo>
                    <a:pt x="83" y="38"/>
                    <a:pt x="80" y="37"/>
                    <a:pt x="77" y="35"/>
                  </a:cubicBezTo>
                  <a:cubicBezTo>
                    <a:pt x="77" y="35"/>
                    <a:pt x="76" y="34"/>
                    <a:pt x="76" y="34"/>
                  </a:cubicBezTo>
                  <a:cubicBezTo>
                    <a:pt x="78" y="32"/>
                    <a:pt x="80" y="31"/>
                    <a:pt x="83" y="31"/>
                  </a:cubicBezTo>
                  <a:cubicBezTo>
                    <a:pt x="85" y="31"/>
                    <a:pt x="88" y="31"/>
                    <a:pt x="89" y="30"/>
                  </a:cubicBezTo>
                  <a:cubicBezTo>
                    <a:pt x="89" y="30"/>
                    <a:pt x="88" y="30"/>
                    <a:pt x="87" y="30"/>
                  </a:cubicBezTo>
                  <a:cubicBezTo>
                    <a:pt x="86" y="30"/>
                    <a:pt x="85" y="29"/>
                    <a:pt x="84" y="29"/>
                  </a:cubicBezTo>
                  <a:cubicBezTo>
                    <a:pt x="80" y="29"/>
                    <a:pt x="76" y="28"/>
                    <a:pt x="73" y="27"/>
                  </a:cubicBezTo>
                  <a:cubicBezTo>
                    <a:pt x="74" y="26"/>
                    <a:pt x="74" y="25"/>
                    <a:pt x="7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3" y="25"/>
                    <a:pt x="71" y="27"/>
                    <a:pt x="70" y="29"/>
                  </a:cubicBezTo>
                  <a:cubicBezTo>
                    <a:pt x="70" y="30"/>
                    <a:pt x="71" y="30"/>
                    <a:pt x="71" y="30"/>
                  </a:cubicBezTo>
                  <a:cubicBezTo>
                    <a:pt x="71" y="30"/>
                    <a:pt x="71" y="31"/>
                    <a:pt x="71" y="3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3" y="41"/>
                    <a:pt x="55" y="42"/>
                    <a:pt x="55" y="42"/>
                  </a:cubicBezTo>
                  <a:cubicBezTo>
                    <a:pt x="55" y="44"/>
                    <a:pt x="54" y="46"/>
                    <a:pt x="54" y="47"/>
                  </a:cubicBezTo>
                  <a:cubicBezTo>
                    <a:pt x="54" y="48"/>
                    <a:pt x="55" y="49"/>
                    <a:pt x="54" y="50"/>
                  </a:cubicBezTo>
                  <a:cubicBezTo>
                    <a:pt x="53" y="56"/>
                    <a:pt x="51" y="61"/>
                    <a:pt x="50" y="67"/>
                  </a:cubicBezTo>
                  <a:cubicBezTo>
                    <a:pt x="51" y="66"/>
                    <a:pt x="53" y="67"/>
                    <a:pt x="55" y="66"/>
                  </a:cubicBezTo>
                  <a:cubicBezTo>
                    <a:pt x="55" y="65"/>
                    <a:pt x="56" y="64"/>
                    <a:pt x="59" y="65"/>
                  </a:cubicBezTo>
                  <a:cubicBezTo>
                    <a:pt x="59" y="65"/>
                    <a:pt x="59" y="65"/>
                    <a:pt x="59" y="66"/>
                  </a:cubicBezTo>
                  <a:cubicBezTo>
                    <a:pt x="61" y="66"/>
                    <a:pt x="63" y="65"/>
                    <a:pt x="64" y="66"/>
                  </a:cubicBezTo>
                  <a:cubicBezTo>
                    <a:pt x="65" y="67"/>
                    <a:pt x="66" y="68"/>
                    <a:pt x="66" y="69"/>
                  </a:cubicBezTo>
                  <a:cubicBezTo>
                    <a:pt x="65" y="70"/>
                    <a:pt x="64" y="70"/>
                    <a:pt x="64" y="70"/>
                  </a:cubicBezTo>
                  <a:cubicBezTo>
                    <a:pt x="61" y="94"/>
                    <a:pt x="56" y="115"/>
                    <a:pt x="52" y="137"/>
                  </a:cubicBezTo>
                  <a:cubicBezTo>
                    <a:pt x="52" y="139"/>
                    <a:pt x="54" y="140"/>
                    <a:pt x="53" y="141"/>
                  </a:cubicBezTo>
                  <a:cubicBezTo>
                    <a:pt x="53" y="141"/>
                    <a:pt x="53" y="142"/>
                    <a:pt x="52" y="142"/>
                  </a:cubicBezTo>
                  <a:cubicBezTo>
                    <a:pt x="50" y="142"/>
                    <a:pt x="47" y="143"/>
                    <a:pt x="44" y="144"/>
                  </a:cubicBezTo>
                  <a:cubicBezTo>
                    <a:pt x="40" y="143"/>
                    <a:pt x="34" y="143"/>
                    <a:pt x="30" y="145"/>
                  </a:cubicBezTo>
                  <a:cubicBezTo>
                    <a:pt x="28" y="145"/>
                    <a:pt x="26" y="145"/>
                    <a:pt x="25" y="146"/>
                  </a:cubicBezTo>
                  <a:cubicBezTo>
                    <a:pt x="23" y="152"/>
                    <a:pt x="23" y="159"/>
                    <a:pt x="23" y="166"/>
                  </a:cubicBezTo>
                  <a:cubicBezTo>
                    <a:pt x="23" y="167"/>
                    <a:pt x="23" y="168"/>
                    <a:pt x="24" y="168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40" y="170"/>
                    <a:pt x="44" y="170"/>
                    <a:pt x="43" y="170"/>
                  </a:cubicBezTo>
                  <a:cubicBezTo>
                    <a:pt x="43" y="169"/>
                    <a:pt x="43" y="168"/>
                    <a:pt x="44" y="168"/>
                  </a:cubicBezTo>
                  <a:cubicBezTo>
                    <a:pt x="47" y="167"/>
                    <a:pt x="50" y="167"/>
                    <a:pt x="53" y="167"/>
                  </a:cubicBezTo>
                  <a:cubicBezTo>
                    <a:pt x="52" y="167"/>
                    <a:pt x="51" y="166"/>
                    <a:pt x="52" y="166"/>
                  </a:cubicBezTo>
                  <a:cubicBezTo>
                    <a:pt x="53" y="165"/>
                    <a:pt x="55" y="165"/>
                    <a:pt x="56" y="164"/>
                  </a:cubicBezTo>
                  <a:cubicBezTo>
                    <a:pt x="56" y="164"/>
                    <a:pt x="55" y="163"/>
                    <a:pt x="56" y="163"/>
                  </a:cubicBezTo>
                  <a:cubicBezTo>
                    <a:pt x="56" y="162"/>
                    <a:pt x="56" y="162"/>
                    <a:pt x="57" y="162"/>
                  </a:cubicBezTo>
                  <a:cubicBezTo>
                    <a:pt x="56" y="162"/>
                    <a:pt x="56" y="161"/>
                    <a:pt x="56" y="161"/>
                  </a:cubicBezTo>
                  <a:cubicBezTo>
                    <a:pt x="56" y="160"/>
                    <a:pt x="56" y="158"/>
                    <a:pt x="56" y="156"/>
                  </a:cubicBezTo>
                  <a:cubicBezTo>
                    <a:pt x="57" y="155"/>
                    <a:pt x="58" y="156"/>
                    <a:pt x="60" y="156"/>
                  </a:cubicBezTo>
                  <a:cubicBezTo>
                    <a:pt x="60" y="156"/>
                    <a:pt x="62" y="155"/>
                    <a:pt x="62" y="156"/>
                  </a:cubicBezTo>
                  <a:cubicBezTo>
                    <a:pt x="61" y="156"/>
                    <a:pt x="60" y="157"/>
                    <a:pt x="58" y="157"/>
                  </a:cubicBezTo>
                  <a:cubicBezTo>
                    <a:pt x="58" y="157"/>
                    <a:pt x="59" y="158"/>
                    <a:pt x="58" y="159"/>
                  </a:cubicBezTo>
                  <a:cubicBezTo>
                    <a:pt x="58" y="160"/>
                    <a:pt x="59" y="161"/>
                    <a:pt x="60" y="161"/>
                  </a:cubicBezTo>
                  <a:cubicBezTo>
                    <a:pt x="60" y="161"/>
                    <a:pt x="60" y="162"/>
                    <a:pt x="60" y="162"/>
                  </a:cubicBezTo>
                  <a:cubicBezTo>
                    <a:pt x="60" y="164"/>
                    <a:pt x="62" y="163"/>
                    <a:pt x="62" y="164"/>
                  </a:cubicBezTo>
                  <a:cubicBezTo>
                    <a:pt x="63" y="164"/>
                    <a:pt x="62" y="165"/>
                    <a:pt x="63" y="165"/>
                  </a:cubicBezTo>
                  <a:cubicBezTo>
                    <a:pt x="62" y="165"/>
                    <a:pt x="59" y="165"/>
                    <a:pt x="59" y="165"/>
                  </a:cubicBezTo>
                  <a:cubicBezTo>
                    <a:pt x="59" y="166"/>
                    <a:pt x="60" y="166"/>
                    <a:pt x="60" y="166"/>
                  </a:cubicBezTo>
                  <a:cubicBezTo>
                    <a:pt x="61" y="166"/>
                    <a:pt x="62" y="167"/>
                    <a:pt x="61" y="168"/>
                  </a:cubicBezTo>
                  <a:cubicBezTo>
                    <a:pt x="61" y="168"/>
                    <a:pt x="60" y="168"/>
                    <a:pt x="60" y="169"/>
                  </a:cubicBezTo>
                  <a:cubicBezTo>
                    <a:pt x="60" y="168"/>
                    <a:pt x="57" y="168"/>
                    <a:pt x="56" y="168"/>
                  </a:cubicBezTo>
                  <a:cubicBezTo>
                    <a:pt x="55" y="168"/>
                    <a:pt x="55" y="169"/>
                    <a:pt x="55" y="169"/>
                  </a:cubicBezTo>
                  <a:cubicBezTo>
                    <a:pt x="61" y="170"/>
                    <a:pt x="68" y="170"/>
                    <a:pt x="74" y="171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6" y="173"/>
                    <a:pt x="88" y="173"/>
                    <a:pt x="89" y="173"/>
                  </a:cubicBezTo>
                  <a:cubicBezTo>
                    <a:pt x="88" y="172"/>
                    <a:pt x="88" y="171"/>
                    <a:pt x="87" y="170"/>
                  </a:cubicBezTo>
                  <a:cubicBezTo>
                    <a:pt x="86" y="170"/>
                    <a:pt x="87" y="169"/>
                    <a:pt x="87" y="169"/>
                  </a:cubicBezTo>
                  <a:cubicBezTo>
                    <a:pt x="88" y="169"/>
                    <a:pt x="89" y="171"/>
                    <a:pt x="90" y="171"/>
                  </a:cubicBezTo>
                  <a:cubicBezTo>
                    <a:pt x="90" y="169"/>
                    <a:pt x="90" y="168"/>
                    <a:pt x="89" y="167"/>
                  </a:cubicBezTo>
                  <a:cubicBezTo>
                    <a:pt x="89" y="166"/>
                    <a:pt x="90" y="166"/>
                    <a:pt x="90" y="166"/>
                  </a:cubicBezTo>
                  <a:cubicBezTo>
                    <a:pt x="89" y="161"/>
                    <a:pt x="90" y="155"/>
                    <a:pt x="90" y="150"/>
                  </a:cubicBezTo>
                  <a:cubicBezTo>
                    <a:pt x="85" y="149"/>
                    <a:pt x="80" y="149"/>
                    <a:pt x="74" y="149"/>
                  </a:cubicBezTo>
                  <a:cubicBezTo>
                    <a:pt x="72" y="150"/>
                    <a:pt x="68" y="149"/>
                    <a:pt x="67" y="147"/>
                  </a:cubicBezTo>
                  <a:cubicBezTo>
                    <a:pt x="72" y="127"/>
                    <a:pt x="79" y="108"/>
                    <a:pt x="84" y="88"/>
                  </a:cubicBezTo>
                  <a:cubicBezTo>
                    <a:pt x="91" y="65"/>
                    <a:pt x="100" y="43"/>
                    <a:pt x="106" y="19"/>
                  </a:cubicBezTo>
                  <a:cubicBezTo>
                    <a:pt x="104" y="19"/>
                    <a:pt x="102" y="19"/>
                    <a:pt x="100" y="19"/>
                  </a:cubicBezTo>
                  <a:close/>
                  <a:moveTo>
                    <a:pt x="2" y="157"/>
                  </a:moveTo>
                  <a:cubicBezTo>
                    <a:pt x="3" y="157"/>
                    <a:pt x="3" y="157"/>
                    <a:pt x="3" y="157"/>
                  </a:cubicBezTo>
                  <a:cubicBezTo>
                    <a:pt x="5" y="160"/>
                    <a:pt x="8" y="164"/>
                    <a:pt x="10" y="166"/>
                  </a:cubicBezTo>
                  <a:cubicBezTo>
                    <a:pt x="11" y="166"/>
                    <a:pt x="10" y="165"/>
                    <a:pt x="10" y="165"/>
                  </a:cubicBezTo>
                  <a:cubicBezTo>
                    <a:pt x="9" y="164"/>
                    <a:pt x="8" y="163"/>
                    <a:pt x="9" y="162"/>
                  </a:cubicBezTo>
                  <a:cubicBezTo>
                    <a:pt x="9" y="161"/>
                    <a:pt x="10" y="162"/>
                    <a:pt x="11" y="162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15" y="139"/>
                    <a:pt x="18" y="138"/>
                    <a:pt x="22" y="137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23" y="136"/>
                    <a:pt x="26" y="137"/>
                    <a:pt x="26" y="137"/>
                  </a:cubicBezTo>
                  <a:cubicBezTo>
                    <a:pt x="31" y="137"/>
                    <a:pt x="36" y="137"/>
                    <a:pt x="41" y="137"/>
                  </a:cubicBezTo>
                  <a:cubicBezTo>
                    <a:pt x="40" y="136"/>
                    <a:pt x="40" y="134"/>
                    <a:pt x="41" y="133"/>
                  </a:cubicBezTo>
                  <a:cubicBezTo>
                    <a:pt x="42" y="133"/>
                    <a:pt x="43" y="134"/>
                    <a:pt x="43" y="133"/>
                  </a:cubicBezTo>
                  <a:cubicBezTo>
                    <a:pt x="46" y="122"/>
                    <a:pt x="46" y="107"/>
                    <a:pt x="48" y="95"/>
                  </a:cubicBezTo>
                  <a:cubicBezTo>
                    <a:pt x="49" y="93"/>
                    <a:pt x="50" y="90"/>
                    <a:pt x="50" y="87"/>
                  </a:cubicBezTo>
                  <a:cubicBezTo>
                    <a:pt x="47" y="87"/>
                    <a:pt x="45" y="86"/>
                    <a:pt x="42" y="85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7" y="82"/>
                    <a:pt x="36" y="81"/>
                    <a:pt x="35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1"/>
                    <a:pt x="33" y="81"/>
                    <a:pt x="32" y="80"/>
                  </a:cubicBezTo>
                  <a:cubicBezTo>
                    <a:pt x="31" y="80"/>
                    <a:pt x="31" y="79"/>
                    <a:pt x="31" y="78"/>
                  </a:cubicBezTo>
                  <a:cubicBezTo>
                    <a:pt x="30" y="70"/>
                    <a:pt x="31" y="62"/>
                    <a:pt x="33" y="56"/>
                  </a:cubicBezTo>
                  <a:cubicBezTo>
                    <a:pt x="34" y="49"/>
                    <a:pt x="37" y="43"/>
                    <a:pt x="36" y="36"/>
                  </a:cubicBezTo>
                  <a:cubicBezTo>
                    <a:pt x="38" y="35"/>
                    <a:pt x="40" y="35"/>
                    <a:pt x="41" y="36"/>
                  </a:cubicBezTo>
                  <a:cubicBezTo>
                    <a:pt x="54" y="36"/>
                    <a:pt x="61" y="31"/>
                    <a:pt x="67" y="25"/>
                  </a:cubicBezTo>
                  <a:cubicBezTo>
                    <a:pt x="68" y="22"/>
                    <a:pt x="68" y="18"/>
                    <a:pt x="69" y="15"/>
                  </a:cubicBezTo>
                  <a:cubicBezTo>
                    <a:pt x="66" y="16"/>
                    <a:pt x="63" y="16"/>
                    <a:pt x="61" y="17"/>
                  </a:cubicBezTo>
                  <a:cubicBezTo>
                    <a:pt x="60" y="17"/>
                    <a:pt x="59" y="16"/>
                    <a:pt x="57" y="16"/>
                  </a:cubicBezTo>
                  <a:cubicBezTo>
                    <a:pt x="57" y="16"/>
                    <a:pt x="57" y="14"/>
                    <a:pt x="57" y="14"/>
                  </a:cubicBezTo>
                  <a:cubicBezTo>
                    <a:pt x="59" y="13"/>
                    <a:pt x="61" y="12"/>
                    <a:pt x="63" y="12"/>
                  </a:cubicBezTo>
                  <a:cubicBezTo>
                    <a:pt x="63" y="12"/>
                    <a:pt x="63" y="10"/>
                    <a:pt x="65" y="10"/>
                  </a:cubicBezTo>
                  <a:cubicBezTo>
                    <a:pt x="64" y="10"/>
                    <a:pt x="65" y="9"/>
                    <a:pt x="65" y="8"/>
                  </a:cubicBezTo>
                  <a:cubicBezTo>
                    <a:pt x="69" y="7"/>
                    <a:pt x="74" y="8"/>
                    <a:pt x="79" y="7"/>
                  </a:cubicBezTo>
                  <a:cubicBezTo>
                    <a:pt x="90" y="7"/>
                    <a:pt x="100" y="8"/>
                    <a:pt x="110" y="9"/>
                  </a:cubicBezTo>
                  <a:cubicBezTo>
                    <a:pt x="110" y="10"/>
                    <a:pt x="111" y="9"/>
                    <a:pt x="111" y="9"/>
                  </a:cubicBezTo>
                  <a:cubicBezTo>
                    <a:pt x="111" y="6"/>
                    <a:pt x="112" y="3"/>
                    <a:pt x="112" y="1"/>
                  </a:cubicBezTo>
                  <a:cubicBezTo>
                    <a:pt x="113" y="0"/>
                    <a:pt x="114" y="0"/>
                    <a:pt x="114" y="0"/>
                  </a:cubicBezTo>
                  <a:cubicBezTo>
                    <a:pt x="116" y="0"/>
                    <a:pt x="117" y="2"/>
                    <a:pt x="117" y="4"/>
                  </a:cubicBezTo>
                  <a:cubicBezTo>
                    <a:pt x="116" y="5"/>
                    <a:pt x="115" y="8"/>
                    <a:pt x="115" y="10"/>
                  </a:cubicBezTo>
                  <a:cubicBezTo>
                    <a:pt x="117" y="10"/>
                    <a:pt x="118" y="12"/>
                    <a:pt x="118" y="14"/>
                  </a:cubicBezTo>
                  <a:cubicBezTo>
                    <a:pt x="118" y="14"/>
                    <a:pt x="117" y="14"/>
                    <a:pt x="117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9" y="16"/>
                    <a:pt x="118" y="17"/>
                    <a:pt x="118" y="16"/>
                  </a:cubicBezTo>
                  <a:cubicBezTo>
                    <a:pt x="117" y="16"/>
                    <a:pt x="116" y="16"/>
                    <a:pt x="115" y="15"/>
                  </a:cubicBezTo>
                  <a:cubicBezTo>
                    <a:pt x="117" y="20"/>
                    <a:pt x="118" y="23"/>
                    <a:pt x="121" y="26"/>
                  </a:cubicBezTo>
                  <a:cubicBezTo>
                    <a:pt x="122" y="30"/>
                    <a:pt x="125" y="33"/>
                    <a:pt x="126" y="36"/>
                  </a:cubicBezTo>
                  <a:cubicBezTo>
                    <a:pt x="127" y="36"/>
                    <a:pt x="128" y="37"/>
                    <a:pt x="127" y="38"/>
                  </a:cubicBezTo>
                  <a:cubicBezTo>
                    <a:pt x="126" y="38"/>
                    <a:pt x="125" y="38"/>
                    <a:pt x="125" y="38"/>
                  </a:cubicBezTo>
                  <a:cubicBezTo>
                    <a:pt x="123" y="36"/>
                    <a:pt x="122" y="34"/>
                    <a:pt x="121" y="32"/>
                  </a:cubicBezTo>
                  <a:cubicBezTo>
                    <a:pt x="119" y="33"/>
                    <a:pt x="118" y="36"/>
                    <a:pt x="119" y="38"/>
                  </a:cubicBezTo>
                  <a:cubicBezTo>
                    <a:pt x="119" y="39"/>
                    <a:pt x="117" y="38"/>
                    <a:pt x="117" y="40"/>
                  </a:cubicBezTo>
                  <a:cubicBezTo>
                    <a:pt x="118" y="41"/>
                    <a:pt x="119" y="43"/>
                    <a:pt x="119" y="45"/>
                  </a:cubicBezTo>
                  <a:cubicBezTo>
                    <a:pt x="119" y="46"/>
                    <a:pt x="117" y="46"/>
                    <a:pt x="117" y="46"/>
                  </a:cubicBezTo>
                  <a:cubicBezTo>
                    <a:pt x="117" y="47"/>
                    <a:pt x="118" y="49"/>
                    <a:pt x="117" y="50"/>
                  </a:cubicBezTo>
                  <a:cubicBezTo>
                    <a:pt x="117" y="51"/>
                    <a:pt x="116" y="51"/>
                    <a:pt x="114" y="51"/>
                  </a:cubicBezTo>
                  <a:cubicBezTo>
                    <a:pt x="116" y="52"/>
                    <a:pt x="115" y="52"/>
                    <a:pt x="114" y="51"/>
                  </a:cubicBezTo>
                  <a:cubicBezTo>
                    <a:pt x="114" y="51"/>
                    <a:pt x="114" y="51"/>
                    <a:pt x="113" y="52"/>
                  </a:cubicBezTo>
                  <a:cubicBezTo>
                    <a:pt x="114" y="52"/>
                    <a:pt x="114" y="52"/>
                    <a:pt x="114" y="53"/>
                  </a:cubicBezTo>
                  <a:cubicBezTo>
                    <a:pt x="113" y="52"/>
                    <a:pt x="113" y="53"/>
                    <a:pt x="113" y="54"/>
                  </a:cubicBezTo>
                  <a:cubicBezTo>
                    <a:pt x="113" y="55"/>
                    <a:pt x="114" y="57"/>
                    <a:pt x="114" y="59"/>
                  </a:cubicBezTo>
                  <a:cubicBezTo>
                    <a:pt x="114" y="59"/>
                    <a:pt x="113" y="60"/>
                    <a:pt x="113" y="60"/>
                  </a:cubicBezTo>
                  <a:cubicBezTo>
                    <a:pt x="113" y="60"/>
                    <a:pt x="112" y="60"/>
                    <a:pt x="112" y="60"/>
                  </a:cubicBezTo>
                  <a:cubicBezTo>
                    <a:pt x="111" y="60"/>
                    <a:pt x="111" y="61"/>
                    <a:pt x="111" y="63"/>
                  </a:cubicBezTo>
                  <a:cubicBezTo>
                    <a:pt x="111" y="63"/>
                    <a:pt x="112" y="65"/>
                    <a:pt x="111" y="66"/>
                  </a:cubicBezTo>
                  <a:cubicBezTo>
                    <a:pt x="111" y="66"/>
                    <a:pt x="111" y="66"/>
                    <a:pt x="110" y="67"/>
                  </a:cubicBezTo>
                  <a:cubicBezTo>
                    <a:pt x="110" y="67"/>
                    <a:pt x="109" y="67"/>
                    <a:pt x="109" y="67"/>
                  </a:cubicBezTo>
                  <a:cubicBezTo>
                    <a:pt x="109" y="70"/>
                    <a:pt x="108" y="74"/>
                    <a:pt x="107" y="77"/>
                  </a:cubicBezTo>
                  <a:cubicBezTo>
                    <a:pt x="107" y="78"/>
                    <a:pt x="107" y="79"/>
                    <a:pt x="108" y="80"/>
                  </a:cubicBezTo>
                  <a:cubicBezTo>
                    <a:pt x="107" y="80"/>
                    <a:pt x="107" y="80"/>
                    <a:pt x="106" y="79"/>
                  </a:cubicBezTo>
                  <a:cubicBezTo>
                    <a:pt x="106" y="79"/>
                    <a:pt x="106" y="80"/>
                    <a:pt x="106" y="81"/>
                  </a:cubicBezTo>
                  <a:cubicBezTo>
                    <a:pt x="107" y="83"/>
                    <a:pt x="108" y="84"/>
                    <a:pt x="109" y="86"/>
                  </a:cubicBezTo>
                  <a:cubicBezTo>
                    <a:pt x="109" y="86"/>
                    <a:pt x="109" y="88"/>
                    <a:pt x="108" y="88"/>
                  </a:cubicBezTo>
                  <a:cubicBezTo>
                    <a:pt x="106" y="88"/>
                    <a:pt x="105" y="86"/>
                    <a:pt x="104" y="86"/>
                  </a:cubicBezTo>
                  <a:cubicBezTo>
                    <a:pt x="104" y="87"/>
                    <a:pt x="103" y="88"/>
                    <a:pt x="104" y="89"/>
                  </a:cubicBezTo>
                  <a:cubicBezTo>
                    <a:pt x="105" y="90"/>
                    <a:pt x="106" y="91"/>
                    <a:pt x="106" y="93"/>
                  </a:cubicBezTo>
                  <a:cubicBezTo>
                    <a:pt x="106" y="94"/>
                    <a:pt x="105" y="95"/>
                    <a:pt x="104" y="94"/>
                  </a:cubicBezTo>
                  <a:cubicBezTo>
                    <a:pt x="103" y="94"/>
                    <a:pt x="103" y="94"/>
                    <a:pt x="102" y="93"/>
                  </a:cubicBezTo>
                  <a:cubicBezTo>
                    <a:pt x="102" y="93"/>
                    <a:pt x="102" y="94"/>
                    <a:pt x="102" y="94"/>
                  </a:cubicBezTo>
                  <a:cubicBezTo>
                    <a:pt x="103" y="96"/>
                    <a:pt x="104" y="97"/>
                    <a:pt x="104" y="99"/>
                  </a:cubicBezTo>
                  <a:cubicBezTo>
                    <a:pt x="104" y="99"/>
                    <a:pt x="103" y="100"/>
                    <a:pt x="103" y="100"/>
                  </a:cubicBezTo>
                  <a:cubicBezTo>
                    <a:pt x="102" y="100"/>
                    <a:pt x="101" y="99"/>
                    <a:pt x="100" y="99"/>
                  </a:cubicBezTo>
                  <a:cubicBezTo>
                    <a:pt x="100" y="99"/>
                    <a:pt x="99" y="100"/>
                    <a:pt x="99" y="101"/>
                  </a:cubicBezTo>
                  <a:cubicBezTo>
                    <a:pt x="99" y="102"/>
                    <a:pt x="100" y="103"/>
                    <a:pt x="100" y="103"/>
                  </a:cubicBezTo>
                  <a:cubicBezTo>
                    <a:pt x="99" y="104"/>
                    <a:pt x="99" y="104"/>
                    <a:pt x="98" y="104"/>
                  </a:cubicBezTo>
                  <a:cubicBezTo>
                    <a:pt x="98" y="105"/>
                    <a:pt x="97" y="107"/>
                    <a:pt x="97" y="109"/>
                  </a:cubicBezTo>
                  <a:cubicBezTo>
                    <a:pt x="97" y="109"/>
                    <a:pt x="98" y="111"/>
                    <a:pt x="97" y="111"/>
                  </a:cubicBezTo>
                  <a:cubicBezTo>
                    <a:pt x="96" y="111"/>
                    <a:pt x="96" y="111"/>
                    <a:pt x="96" y="112"/>
                  </a:cubicBezTo>
                  <a:cubicBezTo>
                    <a:pt x="95" y="113"/>
                    <a:pt x="96" y="114"/>
                    <a:pt x="96" y="115"/>
                  </a:cubicBezTo>
                  <a:cubicBezTo>
                    <a:pt x="94" y="116"/>
                    <a:pt x="94" y="117"/>
                    <a:pt x="94" y="119"/>
                  </a:cubicBezTo>
                  <a:cubicBezTo>
                    <a:pt x="94" y="119"/>
                    <a:pt x="95" y="120"/>
                    <a:pt x="95" y="121"/>
                  </a:cubicBezTo>
                  <a:cubicBezTo>
                    <a:pt x="95" y="121"/>
                    <a:pt x="94" y="122"/>
                    <a:pt x="94" y="122"/>
                  </a:cubicBezTo>
                  <a:cubicBezTo>
                    <a:pt x="93" y="122"/>
                    <a:pt x="93" y="122"/>
                    <a:pt x="92" y="121"/>
                  </a:cubicBezTo>
                  <a:cubicBezTo>
                    <a:pt x="92" y="122"/>
                    <a:pt x="92" y="123"/>
                    <a:pt x="92" y="124"/>
                  </a:cubicBezTo>
                  <a:cubicBezTo>
                    <a:pt x="92" y="125"/>
                    <a:pt x="92" y="125"/>
                    <a:pt x="93" y="126"/>
                  </a:cubicBezTo>
                  <a:cubicBezTo>
                    <a:pt x="91" y="127"/>
                    <a:pt x="89" y="129"/>
                    <a:pt x="91" y="130"/>
                  </a:cubicBezTo>
                  <a:cubicBezTo>
                    <a:pt x="91" y="131"/>
                    <a:pt x="92" y="132"/>
                    <a:pt x="92" y="133"/>
                  </a:cubicBezTo>
                  <a:cubicBezTo>
                    <a:pt x="91" y="134"/>
                    <a:pt x="90" y="134"/>
                    <a:pt x="90" y="133"/>
                  </a:cubicBezTo>
                  <a:cubicBezTo>
                    <a:pt x="90" y="135"/>
                    <a:pt x="89" y="136"/>
                    <a:pt x="90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90" y="141"/>
                    <a:pt x="92" y="141"/>
                    <a:pt x="93" y="141"/>
                  </a:cubicBezTo>
                  <a:cubicBezTo>
                    <a:pt x="94" y="140"/>
                    <a:pt x="95" y="139"/>
                    <a:pt x="97" y="140"/>
                  </a:cubicBezTo>
                  <a:cubicBezTo>
                    <a:pt x="97" y="140"/>
                    <a:pt x="97" y="142"/>
                    <a:pt x="98" y="141"/>
                  </a:cubicBezTo>
                  <a:cubicBezTo>
                    <a:pt x="100" y="141"/>
                    <a:pt x="103" y="142"/>
                    <a:pt x="103" y="144"/>
                  </a:cubicBezTo>
                  <a:cubicBezTo>
                    <a:pt x="103" y="145"/>
                    <a:pt x="104" y="146"/>
                    <a:pt x="105" y="147"/>
                  </a:cubicBezTo>
                  <a:cubicBezTo>
                    <a:pt x="108" y="151"/>
                    <a:pt x="112" y="154"/>
                    <a:pt x="116" y="156"/>
                  </a:cubicBezTo>
                  <a:cubicBezTo>
                    <a:pt x="116" y="157"/>
                    <a:pt x="115" y="158"/>
                    <a:pt x="115" y="157"/>
                  </a:cubicBezTo>
                  <a:cubicBezTo>
                    <a:pt x="113" y="157"/>
                    <a:pt x="112" y="156"/>
                    <a:pt x="111" y="155"/>
                  </a:cubicBezTo>
                  <a:cubicBezTo>
                    <a:pt x="111" y="156"/>
                    <a:pt x="111" y="158"/>
                    <a:pt x="112" y="159"/>
                  </a:cubicBezTo>
                  <a:cubicBezTo>
                    <a:pt x="110" y="159"/>
                    <a:pt x="110" y="160"/>
                    <a:pt x="110" y="161"/>
                  </a:cubicBezTo>
                  <a:cubicBezTo>
                    <a:pt x="110" y="162"/>
                    <a:pt x="111" y="162"/>
                    <a:pt x="111" y="163"/>
                  </a:cubicBezTo>
                  <a:cubicBezTo>
                    <a:pt x="109" y="163"/>
                    <a:pt x="110" y="165"/>
                    <a:pt x="110" y="166"/>
                  </a:cubicBezTo>
                  <a:cubicBezTo>
                    <a:pt x="110" y="166"/>
                    <a:pt x="111" y="167"/>
                    <a:pt x="110" y="167"/>
                  </a:cubicBezTo>
                  <a:cubicBezTo>
                    <a:pt x="108" y="167"/>
                    <a:pt x="109" y="168"/>
                    <a:pt x="109" y="169"/>
                  </a:cubicBezTo>
                  <a:cubicBezTo>
                    <a:pt x="109" y="169"/>
                    <a:pt x="109" y="170"/>
                    <a:pt x="109" y="171"/>
                  </a:cubicBezTo>
                  <a:cubicBezTo>
                    <a:pt x="109" y="172"/>
                    <a:pt x="110" y="173"/>
                    <a:pt x="109" y="174"/>
                  </a:cubicBezTo>
                  <a:cubicBezTo>
                    <a:pt x="109" y="174"/>
                    <a:pt x="109" y="174"/>
                    <a:pt x="108" y="174"/>
                  </a:cubicBezTo>
                  <a:cubicBezTo>
                    <a:pt x="108" y="176"/>
                    <a:pt x="109" y="177"/>
                    <a:pt x="109" y="178"/>
                  </a:cubicBezTo>
                  <a:cubicBezTo>
                    <a:pt x="109" y="179"/>
                    <a:pt x="108" y="179"/>
                    <a:pt x="108" y="178"/>
                  </a:cubicBezTo>
                  <a:cubicBezTo>
                    <a:pt x="107" y="179"/>
                    <a:pt x="107" y="181"/>
                    <a:pt x="108" y="181"/>
                  </a:cubicBezTo>
                  <a:cubicBezTo>
                    <a:pt x="108" y="183"/>
                    <a:pt x="110" y="184"/>
                    <a:pt x="110" y="185"/>
                  </a:cubicBezTo>
                  <a:cubicBezTo>
                    <a:pt x="110" y="185"/>
                    <a:pt x="109" y="186"/>
                    <a:pt x="109" y="185"/>
                  </a:cubicBezTo>
                  <a:cubicBezTo>
                    <a:pt x="108" y="185"/>
                    <a:pt x="107" y="184"/>
                    <a:pt x="106" y="184"/>
                  </a:cubicBezTo>
                  <a:cubicBezTo>
                    <a:pt x="109" y="188"/>
                    <a:pt x="112" y="191"/>
                    <a:pt x="115" y="195"/>
                  </a:cubicBezTo>
                  <a:cubicBezTo>
                    <a:pt x="115" y="195"/>
                    <a:pt x="116" y="196"/>
                    <a:pt x="114" y="196"/>
                  </a:cubicBezTo>
                  <a:cubicBezTo>
                    <a:pt x="114" y="196"/>
                    <a:pt x="114" y="195"/>
                    <a:pt x="113" y="195"/>
                  </a:cubicBezTo>
                  <a:cubicBezTo>
                    <a:pt x="113" y="196"/>
                    <a:pt x="112" y="196"/>
                    <a:pt x="111" y="196"/>
                  </a:cubicBezTo>
                  <a:cubicBezTo>
                    <a:pt x="109" y="194"/>
                    <a:pt x="107" y="192"/>
                    <a:pt x="105" y="190"/>
                  </a:cubicBezTo>
                  <a:cubicBezTo>
                    <a:pt x="105" y="190"/>
                    <a:pt x="102" y="189"/>
                    <a:pt x="101" y="189"/>
                  </a:cubicBezTo>
                  <a:cubicBezTo>
                    <a:pt x="102" y="189"/>
                    <a:pt x="101" y="191"/>
                    <a:pt x="101" y="190"/>
                  </a:cubicBezTo>
                  <a:cubicBezTo>
                    <a:pt x="98" y="189"/>
                    <a:pt x="93" y="190"/>
                    <a:pt x="89" y="190"/>
                  </a:cubicBezTo>
                  <a:cubicBezTo>
                    <a:pt x="87" y="190"/>
                    <a:pt x="84" y="190"/>
                    <a:pt x="82" y="189"/>
                  </a:cubicBezTo>
                  <a:cubicBezTo>
                    <a:pt x="82" y="191"/>
                    <a:pt x="80" y="191"/>
                    <a:pt x="79" y="190"/>
                  </a:cubicBezTo>
                  <a:cubicBezTo>
                    <a:pt x="78" y="189"/>
                    <a:pt x="76" y="189"/>
                    <a:pt x="75" y="190"/>
                  </a:cubicBezTo>
                  <a:cubicBezTo>
                    <a:pt x="74" y="190"/>
                    <a:pt x="74" y="190"/>
                    <a:pt x="73" y="190"/>
                  </a:cubicBezTo>
                  <a:cubicBezTo>
                    <a:pt x="68" y="190"/>
                    <a:pt x="64" y="190"/>
                    <a:pt x="59" y="190"/>
                  </a:cubicBezTo>
                  <a:cubicBezTo>
                    <a:pt x="56" y="189"/>
                    <a:pt x="53" y="189"/>
                    <a:pt x="51" y="189"/>
                  </a:cubicBezTo>
                  <a:cubicBezTo>
                    <a:pt x="50" y="189"/>
                    <a:pt x="50" y="188"/>
                    <a:pt x="50" y="188"/>
                  </a:cubicBezTo>
                  <a:cubicBezTo>
                    <a:pt x="45" y="188"/>
                    <a:pt x="41" y="186"/>
                    <a:pt x="35" y="187"/>
                  </a:cubicBezTo>
                  <a:cubicBezTo>
                    <a:pt x="36" y="187"/>
                    <a:pt x="37" y="188"/>
                    <a:pt x="37" y="189"/>
                  </a:cubicBezTo>
                  <a:cubicBezTo>
                    <a:pt x="38" y="189"/>
                    <a:pt x="37" y="190"/>
                    <a:pt x="36" y="190"/>
                  </a:cubicBezTo>
                  <a:cubicBezTo>
                    <a:pt x="35" y="189"/>
                    <a:pt x="33" y="186"/>
                    <a:pt x="30" y="186"/>
                  </a:cubicBezTo>
                  <a:cubicBezTo>
                    <a:pt x="30" y="188"/>
                    <a:pt x="32" y="190"/>
                    <a:pt x="33" y="190"/>
                  </a:cubicBezTo>
                  <a:cubicBezTo>
                    <a:pt x="34" y="191"/>
                    <a:pt x="33" y="192"/>
                    <a:pt x="34" y="193"/>
                  </a:cubicBezTo>
                  <a:cubicBezTo>
                    <a:pt x="34" y="194"/>
                    <a:pt x="33" y="194"/>
                    <a:pt x="33" y="194"/>
                  </a:cubicBezTo>
                  <a:cubicBezTo>
                    <a:pt x="30" y="191"/>
                    <a:pt x="28" y="189"/>
                    <a:pt x="25" y="186"/>
                  </a:cubicBezTo>
                  <a:cubicBezTo>
                    <a:pt x="25" y="186"/>
                    <a:pt x="24" y="186"/>
                    <a:pt x="24" y="187"/>
                  </a:cubicBezTo>
                  <a:cubicBezTo>
                    <a:pt x="23" y="186"/>
                    <a:pt x="21" y="185"/>
                    <a:pt x="20" y="183"/>
                  </a:cubicBezTo>
                  <a:cubicBezTo>
                    <a:pt x="17" y="176"/>
                    <a:pt x="11" y="171"/>
                    <a:pt x="7" y="165"/>
                  </a:cubicBezTo>
                  <a:cubicBezTo>
                    <a:pt x="4" y="163"/>
                    <a:pt x="2" y="160"/>
                    <a:pt x="1" y="157"/>
                  </a:cubicBezTo>
                  <a:cubicBezTo>
                    <a:pt x="0" y="156"/>
                    <a:pt x="1" y="156"/>
                    <a:pt x="2" y="156"/>
                  </a:cubicBezTo>
                  <a:cubicBezTo>
                    <a:pt x="2" y="156"/>
                    <a:pt x="2" y="157"/>
                    <a:pt x="2" y="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1025978" y="2015558"/>
              <a:ext cx="2154918" cy="1192100"/>
            </a:xfrm>
            <a:prstGeom prst="rect">
              <a:avLst/>
            </a:prstGeom>
          </p:spPr>
          <p:txBody>
            <a:bodyPr lIns="0" tIns="0" rIns="0" bIns="0" anchor="t" anchorCtr="0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JDK的安装与配置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6"/>
            </p:custDataLst>
          </p:nvPr>
        </p:nvGrpSpPr>
        <p:grpSpPr>
          <a:xfrm>
            <a:off x="3506786" y="2084152"/>
            <a:ext cx="2154918" cy="1889215"/>
            <a:chOff x="3506787" y="1251395"/>
            <a:chExt cx="2154918" cy="1889215"/>
          </a:xfrm>
        </p:grpSpPr>
        <p:sp>
          <p:nvSpPr>
            <p:cNvPr id="13" name="Freeform 9"/>
            <p:cNvSpPr>
              <a:spLocks noChangeAspect="1"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4342319" y="1251395"/>
              <a:ext cx="483854" cy="612000"/>
            </a:xfrm>
            <a:custGeom>
              <a:avLst/>
              <a:gdLst>
                <a:gd name="T0" fmla="*/ 29 w 168"/>
                <a:gd name="T1" fmla="*/ 88 h 213"/>
                <a:gd name="T2" fmla="*/ 65 w 168"/>
                <a:gd name="T3" fmla="*/ 73 h 213"/>
                <a:gd name="T4" fmla="*/ 32 w 168"/>
                <a:gd name="T5" fmla="*/ 48 h 213"/>
                <a:gd name="T6" fmla="*/ 42 w 168"/>
                <a:gd name="T7" fmla="*/ 26 h 213"/>
                <a:gd name="T8" fmla="*/ 46 w 168"/>
                <a:gd name="T9" fmla="*/ 76 h 213"/>
                <a:gd name="T10" fmla="*/ 90 w 168"/>
                <a:gd name="T11" fmla="*/ 76 h 213"/>
                <a:gd name="T12" fmla="*/ 66 w 168"/>
                <a:gd name="T13" fmla="*/ 76 h 213"/>
                <a:gd name="T14" fmla="*/ 56 w 168"/>
                <a:gd name="T15" fmla="*/ 175 h 213"/>
                <a:gd name="T16" fmla="*/ 41 w 168"/>
                <a:gd name="T17" fmla="*/ 175 h 213"/>
                <a:gd name="T18" fmla="*/ 106 w 168"/>
                <a:gd name="T19" fmla="*/ 204 h 213"/>
                <a:gd name="T20" fmla="*/ 26 w 168"/>
                <a:gd name="T21" fmla="*/ 44 h 213"/>
                <a:gd name="T22" fmla="*/ 76 w 168"/>
                <a:gd name="T23" fmla="*/ 81 h 213"/>
                <a:gd name="T24" fmla="*/ 89 w 168"/>
                <a:gd name="T25" fmla="*/ 185 h 213"/>
                <a:gd name="T26" fmla="*/ 124 w 168"/>
                <a:gd name="T27" fmla="*/ 18 h 213"/>
                <a:gd name="T28" fmla="*/ 58 w 168"/>
                <a:gd name="T29" fmla="*/ 183 h 213"/>
                <a:gd name="T30" fmla="*/ 27 w 168"/>
                <a:gd name="T31" fmla="*/ 62 h 213"/>
                <a:gd name="T32" fmla="*/ 91 w 168"/>
                <a:gd name="T33" fmla="*/ 22 h 213"/>
                <a:gd name="T34" fmla="*/ 88 w 168"/>
                <a:gd name="T35" fmla="*/ 24 h 213"/>
                <a:gd name="T36" fmla="*/ 98 w 168"/>
                <a:gd name="T37" fmla="*/ 194 h 213"/>
                <a:gd name="T38" fmla="*/ 85 w 168"/>
                <a:gd name="T39" fmla="*/ 180 h 213"/>
                <a:gd name="T40" fmla="*/ 141 w 168"/>
                <a:gd name="T41" fmla="*/ 64 h 213"/>
                <a:gd name="T42" fmla="*/ 23 w 168"/>
                <a:gd name="T43" fmla="*/ 160 h 213"/>
                <a:gd name="T44" fmla="*/ 46 w 168"/>
                <a:gd name="T45" fmla="*/ 182 h 213"/>
                <a:gd name="T46" fmla="*/ 96 w 168"/>
                <a:gd name="T47" fmla="*/ 75 h 213"/>
                <a:gd name="T48" fmla="*/ 96 w 168"/>
                <a:gd name="T49" fmla="*/ 25 h 213"/>
                <a:gd name="T50" fmla="*/ 119 w 168"/>
                <a:gd name="T51" fmla="*/ 35 h 213"/>
                <a:gd name="T52" fmla="*/ 140 w 168"/>
                <a:gd name="T53" fmla="*/ 84 h 213"/>
                <a:gd name="T54" fmla="*/ 159 w 168"/>
                <a:gd name="T55" fmla="*/ 125 h 213"/>
                <a:gd name="T56" fmla="*/ 33 w 168"/>
                <a:gd name="T57" fmla="*/ 129 h 213"/>
                <a:gd name="T58" fmla="*/ 103 w 168"/>
                <a:gd name="T59" fmla="*/ 26 h 213"/>
                <a:gd name="T60" fmla="*/ 77 w 168"/>
                <a:gd name="T61" fmla="*/ 71 h 213"/>
                <a:gd name="T62" fmla="*/ 31 w 168"/>
                <a:gd name="T63" fmla="*/ 74 h 213"/>
                <a:gd name="T64" fmla="*/ 58 w 168"/>
                <a:gd name="T65" fmla="*/ 31 h 213"/>
                <a:gd name="T66" fmla="*/ 129 w 168"/>
                <a:gd name="T67" fmla="*/ 32 h 213"/>
                <a:gd name="T68" fmla="*/ 32 w 168"/>
                <a:gd name="T69" fmla="*/ 81 h 213"/>
                <a:gd name="T70" fmla="*/ 86 w 168"/>
                <a:gd name="T71" fmla="*/ 82 h 213"/>
                <a:gd name="T72" fmla="*/ 142 w 168"/>
                <a:gd name="T73" fmla="*/ 72 h 213"/>
                <a:gd name="T74" fmla="*/ 26 w 168"/>
                <a:gd name="T75" fmla="*/ 175 h 213"/>
                <a:gd name="T76" fmla="*/ 144 w 168"/>
                <a:gd name="T77" fmla="*/ 54 h 213"/>
                <a:gd name="T78" fmla="*/ 93 w 168"/>
                <a:gd name="T79" fmla="*/ 146 h 213"/>
                <a:gd name="T80" fmla="*/ 107 w 168"/>
                <a:gd name="T81" fmla="*/ 138 h 213"/>
                <a:gd name="T82" fmla="*/ 83 w 168"/>
                <a:gd name="T83" fmla="*/ 141 h 213"/>
                <a:gd name="T84" fmla="*/ 137 w 168"/>
                <a:gd name="T85" fmla="*/ 75 h 213"/>
                <a:gd name="T86" fmla="*/ 127 w 168"/>
                <a:gd name="T87" fmla="*/ 49 h 213"/>
                <a:gd name="T88" fmla="*/ 107 w 168"/>
                <a:gd name="T89" fmla="*/ 36 h 213"/>
                <a:gd name="T90" fmla="*/ 85 w 168"/>
                <a:gd name="T91" fmla="*/ 33 h 213"/>
                <a:gd name="T92" fmla="*/ 59 w 168"/>
                <a:gd name="T93" fmla="*/ 33 h 213"/>
                <a:gd name="T94" fmla="*/ 82 w 168"/>
                <a:gd name="T95" fmla="*/ 100 h 213"/>
                <a:gd name="T96" fmla="*/ 93 w 168"/>
                <a:gd name="T97" fmla="*/ 114 h 213"/>
                <a:gd name="T98" fmla="*/ 15 w 168"/>
                <a:gd name="T99" fmla="*/ 136 h 213"/>
                <a:gd name="T100" fmla="*/ 80 w 168"/>
                <a:gd name="T101" fmla="*/ 87 h 213"/>
                <a:gd name="T102" fmla="*/ 25 w 168"/>
                <a:gd name="T103" fmla="*/ 75 h 213"/>
                <a:gd name="T104" fmla="*/ 19 w 168"/>
                <a:gd name="T105" fmla="*/ 50 h 213"/>
                <a:gd name="T106" fmla="*/ 56 w 168"/>
                <a:gd name="T107" fmla="*/ 3 h 213"/>
                <a:gd name="T108" fmla="*/ 116 w 168"/>
                <a:gd name="T109" fmla="*/ 4 h 213"/>
                <a:gd name="T110" fmla="*/ 135 w 168"/>
                <a:gd name="T111" fmla="*/ 104 h 213"/>
                <a:gd name="T112" fmla="*/ 153 w 168"/>
                <a:gd name="T113" fmla="*/ 160 h 213"/>
                <a:gd name="T114" fmla="*/ 112 w 168"/>
                <a:gd name="T115" fmla="*/ 213 h 213"/>
                <a:gd name="T116" fmla="*/ 88 w 168"/>
                <a:gd name="T117" fmla="*/ 199 h 213"/>
                <a:gd name="T118" fmla="*/ 47 w 168"/>
                <a:gd name="T119" fmla="*/ 190 h 213"/>
                <a:gd name="T120" fmla="*/ 23 w 168"/>
                <a:gd name="T121" fmla="*/ 192 h 213"/>
                <a:gd name="T122" fmla="*/ 10 w 168"/>
                <a:gd name="T123" fmla="*/ 15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8" h="213">
                  <a:moveTo>
                    <a:pt x="74" y="183"/>
                  </a:moveTo>
                  <a:cubicBezTo>
                    <a:pt x="73" y="183"/>
                    <a:pt x="72" y="184"/>
                    <a:pt x="72" y="184"/>
                  </a:cubicBezTo>
                  <a:cubicBezTo>
                    <a:pt x="73" y="184"/>
                    <a:pt x="74" y="184"/>
                    <a:pt x="74" y="183"/>
                  </a:cubicBezTo>
                  <a:close/>
                  <a:moveTo>
                    <a:pt x="92" y="190"/>
                  </a:moveTo>
                  <a:cubicBezTo>
                    <a:pt x="92" y="190"/>
                    <a:pt x="92" y="190"/>
                    <a:pt x="93" y="189"/>
                  </a:cubicBezTo>
                  <a:cubicBezTo>
                    <a:pt x="93" y="189"/>
                    <a:pt x="94" y="189"/>
                    <a:pt x="94" y="188"/>
                  </a:cubicBezTo>
                  <a:cubicBezTo>
                    <a:pt x="93" y="188"/>
                    <a:pt x="93" y="189"/>
                    <a:pt x="93" y="189"/>
                  </a:cubicBezTo>
                  <a:lnTo>
                    <a:pt x="92" y="190"/>
                  </a:lnTo>
                  <a:close/>
                  <a:moveTo>
                    <a:pt x="9" y="149"/>
                  </a:moveTo>
                  <a:cubicBezTo>
                    <a:pt x="10" y="149"/>
                    <a:pt x="10" y="148"/>
                    <a:pt x="10" y="148"/>
                  </a:cubicBezTo>
                  <a:cubicBezTo>
                    <a:pt x="9" y="148"/>
                    <a:pt x="9" y="149"/>
                    <a:pt x="9" y="149"/>
                  </a:cubicBezTo>
                  <a:close/>
                  <a:moveTo>
                    <a:pt x="26" y="80"/>
                  </a:moveTo>
                  <a:cubicBezTo>
                    <a:pt x="27" y="79"/>
                    <a:pt x="27" y="78"/>
                    <a:pt x="27" y="78"/>
                  </a:cubicBezTo>
                  <a:cubicBezTo>
                    <a:pt x="26" y="77"/>
                    <a:pt x="26" y="79"/>
                    <a:pt x="26" y="80"/>
                  </a:cubicBezTo>
                  <a:close/>
                  <a:moveTo>
                    <a:pt x="29" y="88"/>
                  </a:moveTo>
                  <a:cubicBezTo>
                    <a:pt x="29" y="87"/>
                    <a:pt x="29" y="87"/>
                    <a:pt x="30" y="86"/>
                  </a:cubicBezTo>
                  <a:cubicBezTo>
                    <a:pt x="30" y="86"/>
                    <a:pt x="30" y="85"/>
                    <a:pt x="29" y="85"/>
                  </a:cubicBezTo>
                  <a:cubicBezTo>
                    <a:pt x="29" y="86"/>
                    <a:pt x="29" y="87"/>
                    <a:pt x="29" y="88"/>
                  </a:cubicBezTo>
                  <a:close/>
                  <a:moveTo>
                    <a:pt x="40" y="88"/>
                  </a:moveTo>
                  <a:cubicBezTo>
                    <a:pt x="40" y="88"/>
                    <a:pt x="41" y="87"/>
                    <a:pt x="41" y="87"/>
                  </a:cubicBezTo>
                  <a:cubicBezTo>
                    <a:pt x="41" y="87"/>
                    <a:pt x="41" y="86"/>
                    <a:pt x="42" y="86"/>
                  </a:cubicBezTo>
                  <a:cubicBezTo>
                    <a:pt x="42" y="86"/>
                    <a:pt x="42" y="85"/>
                    <a:pt x="4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1" y="86"/>
                    <a:pt x="41" y="86"/>
                    <a:pt x="41" y="87"/>
                  </a:cubicBezTo>
                  <a:cubicBezTo>
                    <a:pt x="40" y="87"/>
                    <a:pt x="40" y="88"/>
                    <a:pt x="40" y="88"/>
                  </a:cubicBezTo>
                  <a:close/>
                  <a:moveTo>
                    <a:pt x="62" y="76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4" y="75"/>
                    <a:pt x="64" y="74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3" y="74"/>
                    <a:pt x="63" y="75"/>
                    <a:pt x="63" y="75"/>
                  </a:cubicBezTo>
                  <a:lnTo>
                    <a:pt x="62" y="76"/>
                  </a:lnTo>
                  <a:close/>
                  <a:moveTo>
                    <a:pt x="26" y="60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8"/>
                    <a:pt x="28" y="58"/>
                  </a:cubicBezTo>
                  <a:cubicBezTo>
                    <a:pt x="28" y="56"/>
                    <a:pt x="26" y="58"/>
                    <a:pt x="26" y="59"/>
                  </a:cubicBezTo>
                  <a:lnTo>
                    <a:pt x="26" y="60"/>
                  </a:lnTo>
                  <a:close/>
                  <a:moveTo>
                    <a:pt x="29" y="52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49"/>
                    <a:pt x="32" y="49"/>
                    <a:pt x="32" y="48"/>
                  </a:cubicBezTo>
                  <a:cubicBezTo>
                    <a:pt x="31" y="48"/>
                    <a:pt x="31" y="49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2"/>
                    <a:pt x="29" y="52"/>
                    <a:pt x="29" y="52"/>
                  </a:cubicBezTo>
                  <a:close/>
                  <a:moveTo>
                    <a:pt x="73" y="202"/>
                  </a:moveTo>
                  <a:cubicBezTo>
                    <a:pt x="72" y="202"/>
                    <a:pt x="72" y="201"/>
                    <a:pt x="72" y="200"/>
                  </a:cubicBezTo>
                  <a:cubicBezTo>
                    <a:pt x="73" y="200"/>
                    <a:pt x="74" y="200"/>
                    <a:pt x="74" y="201"/>
                  </a:cubicBezTo>
                  <a:cubicBezTo>
                    <a:pt x="74" y="201"/>
                    <a:pt x="73" y="201"/>
                    <a:pt x="73" y="202"/>
                  </a:cubicBezTo>
                  <a:close/>
                  <a:moveTo>
                    <a:pt x="129" y="175"/>
                  </a:moveTo>
                  <a:cubicBezTo>
                    <a:pt x="129" y="175"/>
                    <a:pt x="130" y="175"/>
                    <a:pt x="130" y="175"/>
                  </a:cubicBezTo>
                  <a:cubicBezTo>
                    <a:pt x="131" y="175"/>
                    <a:pt x="132" y="176"/>
                    <a:pt x="133" y="175"/>
                  </a:cubicBezTo>
                  <a:lnTo>
                    <a:pt x="129" y="175"/>
                  </a:lnTo>
                  <a:close/>
                  <a:moveTo>
                    <a:pt x="42" y="27"/>
                  </a:moveTo>
                  <a:cubicBezTo>
                    <a:pt x="43" y="27"/>
                    <a:pt x="43" y="26"/>
                    <a:pt x="43" y="25"/>
                  </a:cubicBezTo>
                  <a:cubicBezTo>
                    <a:pt x="43" y="25"/>
                    <a:pt x="42" y="26"/>
                    <a:pt x="42" y="26"/>
                  </a:cubicBezTo>
                  <a:cubicBezTo>
                    <a:pt x="42" y="26"/>
                    <a:pt x="41" y="27"/>
                    <a:pt x="42" y="27"/>
                  </a:cubicBezTo>
                  <a:close/>
                  <a:moveTo>
                    <a:pt x="32" y="144"/>
                  </a:moveTo>
                  <a:cubicBezTo>
                    <a:pt x="32" y="143"/>
                    <a:pt x="32" y="143"/>
                    <a:pt x="32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5" y="140"/>
                    <a:pt x="34" y="141"/>
                    <a:pt x="33" y="142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2" y="143"/>
                    <a:pt x="32" y="143"/>
                    <a:pt x="32" y="143"/>
                  </a:cubicBezTo>
                  <a:lnTo>
                    <a:pt x="32" y="144"/>
                  </a:lnTo>
                  <a:close/>
                  <a:moveTo>
                    <a:pt x="64" y="81"/>
                  </a:moveTo>
                  <a:cubicBezTo>
                    <a:pt x="63" y="81"/>
                    <a:pt x="63" y="81"/>
                    <a:pt x="62" y="82"/>
                  </a:cubicBezTo>
                  <a:cubicBezTo>
                    <a:pt x="62" y="82"/>
                    <a:pt x="60" y="83"/>
                    <a:pt x="61" y="83"/>
                  </a:cubicBezTo>
                  <a:cubicBezTo>
                    <a:pt x="63" y="83"/>
                    <a:pt x="63" y="82"/>
                    <a:pt x="64" y="81"/>
                  </a:cubicBezTo>
                  <a:close/>
                  <a:moveTo>
                    <a:pt x="46" y="76"/>
                  </a:moveTo>
                  <a:cubicBezTo>
                    <a:pt x="46" y="76"/>
                    <a:pt x="46" y="76"/>
                    <a:pt x="46" y="76"/>
                  </a:cubicBezTo>
                  <a:cubicBezTo>
                    <a:pt x="47" y="75"/>
                    <a:pt x="48" y="74"/>
                    <a:pt x="48" y="73"/>
                  </a:cubicBezTo>
                  <a:cubicBezTo>
                    <a:pt x="48" y="71"/>
                    <a:pt x="47" y="73"/>
                    <a:pt x="47" y="73"/>
                  </a:cubicBezTo>
                  <a:cubicBezTo>
                    <a:pt x="47" y="74"/>
                    <a:pt x="46" y="75"/>
                    <a:pt x="46" y="76"/>
                  </a:cubicBezTo>
                  <a:close/>
                  <a:moveTo>
                    <a:pt x="92" y="190"/>
                  </a:moveTo>
                  <a:cubicBezTo>
                    <a:pt x="88" y="192"/>
                    <a:pt x="88" y="192"/>
                    <a:pt x="88" y="192"/>
                  </a:cubicBezTo>
                  <a:cubicBezTo>
                    <a:pt x="88" y="193"/>
                    <a:pt x="89" y="193"/>
                    <a:pt x="89" y="193"/>
                  </a:cubicBezTo>
                  <a:cubicBezTo>
                    <a:pt x="90" y="192"/>
                    <a:pt x="91" y="191"/>
                    <a:pt x="92" y="190"/>
                  </a:cubicBezTo>
                  <a:close/>
                  <a:moveTo>
                    <a:pt x="40" y="88"/>
                  </a:moveTo>
                  <a:cubicBezTo>
                    <a:pt x="40" y="88"/>
                    <a:pt x="40" y="88"/>
                    <a:pt x="39" y="88"/>
                  </a:cubicBezTo>
                  <a:cubicBezTo>
                    <a:pt x="38" y="89"/>
                    <a:pt x="38" y="91"/>
                    <a:pt x="37" y="92"/>
                  </a:cubicBezTo>
                  <a:cubicBezTo>
                    <a:pt x="36" y="92"/>
                    <a:pt x="37" y="93"/>
                    <a:pt x="37" y="93"/>
                  </a:cubicBezTo>
                  <a:lnTo>
                    <a:pt x="40" y="88"/>
                  </a:lnTo>
                  <a:close/>
                  <a:moveTo>
                    <a:pt x="88" y="80"/>
                  </a:moveTo>
                  <a:cubicBezTo>
                    <a:pt x="88" y="80"/>
                    <a:pt x="89" y="80"/>
                    <a:pt x="89" y="80"/>
                  </a:cubicBezTo>
                  <a:cubicBezTo>
                    <a:pt x="89" y="79"/>
                    <a:pt x="90" y="78"/>
                    <a:pt x="90" y="76"/>
                  </a:cubicBezTo>
                  <a:cubicBezTo>
                    <a:pt x="89" y="77"/>
                    <a:pt x="89" y="78"/>
                    <a:pt x="88" y="79"/>
                  </a:cubicBezTo>
                  <a:cubicBezTo>
                    <a:pt x="88" y="80"/>
                    <a:pt x="87" y="80"/>
                    <a:pt x="88" y="80"/>
                  </a:cubicBezTo>
                  <a:close/>
                  <a:moveTo>
                    <a:pt x="70" y="182"/>
                  </a:moveTo>
                  <a:cubicBezTo>
                    <a:pt x="69" y="182"/>
                    <a:pt x="69" y="182"/>
                    <a:pt x="69" y="182"/>
                  </a:cubicBezTo>
                  <a:cubicBezTo>
                    <a:pt x="68" y="183"/>
                    <a:pt x="66" y="185"/>
                    <a:pt x="66" y="187"/>
                  </a:cubicBezTo>
                  <a:cubicBezTo>
                    <a:pt x="67" y="185"/>
                    <a:pt x="68" y="184"/>
                    <a:pt x="70" y="182"/>
                  </a:cubicBezTo>
                  <a:close/>
                  <a:moveTo>
                    <a:pt x="45" y="81"/>
                  </a:moveTo>
                  <a:cubicBezTo>
                    <a:pt x="45" y="80"/>
                    <a:pt x="46" y="80"/>
                    <a:pt x="46" y="80"/>
                  </a:cubicBezTo>
                  <a:cubicBezTo>
                    <a:pt x="47" y="78"/>
                    <a:pt x="48" y="77"/>
                    <a:pt x="49" y="75"/>
                  </a:cubicBezTo>
                  <a:cubicBezTo>
                    <a:pt x="48" y="76"/>
                    <a:pt x="46" y="78"/>
                    <a:pt x="45" y="81"/>
                  </a:cubicBezTo>
                  <a:close/>
                  <a:moveTo>
                    <a:pt x="63" y="79"/>
                  </a:moveTo>
                  <a:cubicBezTo>
                    <a:pt x="63" y="78"/>
                    <a:pt x="63" y="78"/>
                    <a:pt x="63" y="78"/>
                  </a:cubicBezTo>
                  <a:cubicBezTo>
                    <a:pt x="64" y="78"/>
                    <a:pt x="64" y="78"/>
                    <a:pt x="64" y="77"/>
                  </a:cubicBezTo>
                  <a:cubicBezTo>
                    <a:pt x="64" y="77"/>
                    <a:pt x="65" y="77"/>
                    <a:pt x="65" y="76"/>
                  </a:cubicBezTo>
                  <a:cubicBezTo>
                    <a:pt x="65" y="76"/>
                    <a:pt x="65" y="76"/>
                    <a:pt x="66" y="76"/>
                  </a:cubicBezTo>
                  <a:cubicBezTo>
                    <a:pt x="67" y="75"/>
                    <a:pt x="67" y="74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7" y="74"/>
                    <a:pt x="66" y="75"/>
                    <a:pt x="66" y="76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4" y="76"/>
                    <a:pt x="64" y="77"/>
                    <a:pt x="64" y="77"/>
                  </a:cubicBezTo>
                  <a:cubicBezTo>
                    <a:pt x="63" y="77"/>
                    <a:pt x="63" y="78"/>
                    <a:pt x="63" y="78"/>
                  </a:cubicBezTo>
                  <a:lnTo>
                    <a:pt x="63" y="79"/>
                  </a:lnTo>
                  <a:close/>
                  <a:moveTo>
                    <a:pt x="24" y="151"/>
                  </a:moveTo>
                  <a:cubicBezTo>
                    <a:pt x="23" y="151"/>
                    <a:pt x="22" y="153"/>
                    <a:pt x="21" y="153"/>
                  </a:cubicBezTo>
                  <a:cubicBezTo>
                    <a:pt x="20" y="153"/>
                    <a:pt x="20" y="155"/>
                    <a:pt x="20" y="155"/>
                  </a:cubicBezTo>
                  <a:cubicBezTo>
                    <a:pt x="21" y="154"/>
                    <a:pt x="23" y="153"/>
                    <a:pt x="24" y="151"/>
                  </a:cubicBezTo>
                  <a:close/>
                  <a:moveTo>
                    <a:pt x="55" y="176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5"/>
                    <a:pt x="56" y="175"/>
                  </a:cubicBezTo>
                  <a:cubicBezTo>
                    <a:pt x="57" y="174"/>
                    <a:pt x="59" y="173"/>
                    <a:pt x="60" y="171"/>
                  </a:cubicBezTo>
                  <a:cubicBezTo>
                    <a:pt x="60" y="171"/>
                    <a:pt x="59" y="171"/>
                    <a:pt x="59" y="171"/>
                  </a:cubicBezTo>
                  <a:cubicBezTo>
                    <a:pt x="58" y="173"/>
                    <a:pt x="57" y="173"/>
                    <a:pt x="56" y="175"/>
                  </a:cubicBezTo>
                  <a:cubicBezTo>
                    <a:pt x="56" y="175"/>
                    <a:pt x="56" y="175"/>
                    <a:pt x="56" y="175"/>
                  </a:cubicBezTo>
                  <a:lnTo>
                    <a:pt x="55" y="176"/>
                  </a:lnTo>
                  <a:close/>
                  <a:moveTo>
                    <a:pt x="55" y="78"/>
                  </a:moveTo>
                  <a:cubicBezTo>
                    <a:pt x="56" y="77"/>
                    <a:pt x="58" y="76"/>
                    <a:pt x="58" y="75"/>
                  </a:cubicBezTo>
                  <a:cubicBezTo>
                    <a:pt x="57" y="75"/>
                    <a:pt x="56" y="76"/>
                    <a:pt x="55" y="76"/>
                  </a:cubicBezTo>
                  <a:cubicBezTo>
                    <a:pt x="55" y="77"/>
                    <a:pt x="55" y="77"/>
                    <a:pt x="55" y="78"/>
                  </a:cubicBezTo>
                  <a:close/>
                  <a:moveTo>
                    <a:pt x="36" y="180"/>
                  </a:moveTo>
                  <a:cubicBezTo>
                    <a:pt x="37" y="180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8" y="178"/>
                    <a:pt x="39" y="177"/>
                    <a:pt x="40" y="177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40" y="176"/>
                    <a:pt x="40" y="176"/>
                    <a:pt x="41" y="175"/>
                  </a:cubicBezTo>
                  <a:cubicBezTo>
                    <a:pt x="41" y="175"/>
                    <a:pt x="41" y="175"/>
                    <a:pt x="41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2" y="174"/>
                    <a:pt x="43" y="174"/>
                    <a:pt x="42" y="173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41" y="174"/>
                    <a:pt x="41" y="175"/>
                    <a:pt x="41" y="175"/>
                  </a:cubicBezTo>
                  <a:cubicBezTo>
                    <a:pt x="40" y="175"/>
                    <a:pt x="40" y="176"/>
                    <a:pt x="40" y="176"/>
                  </a:cubicBezTo>
                  <a:cubicBezTo>
                    <a:pt x="39" y="177"/>
                    <a:pt x="38" y="177"/>
                    <a:pt x="38" y="178"/>
                  </a:cubicBezTo>
                  <a:cubicBezTo>
                    <a:pt x="38" y="178"/>
                    <a:pt x="37" y="179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6" y="179"/>
                    <a:pt x="36" y="180"/>
                    <a:pt x="36" y="180"/>
                  </a:cubicBezTo>
                  <a:close/>
                  <a:moveTo>
                    <a:pt x="106" y="204"/>
                  </a:moveTo>
                  <a:cubicBezTo>
                    <a:pt x="107" y="203"/>
                    <a:pt x="108" y="202"/>
                    <a:pt x="109" y="201"/>
                  </a:cubicBezTo>
                  <a:cubicBezTo>
                    <a:pt x="109" y="201"/>
                    <a:pt x="107" y="201"/>
                    <a:pt x="107" y="202"/>
                  </a:cubicBezTo>
                  <a:cubicBezTo>
                    <a:pt x="106" y="203"/>
                    <a:pt x="106" y="203"/>
                    <a:pt x="106" y="204"/>
                  </a:cubicBezTo>
                  <a:close/>
                  <a:moveTo>
                    <a:pt x="70" y="182"/>
                  </a:moveTo>
                  <a:cubicBezTo>
                    <a:pt x="70" y="182"/>
                    <a:pt x="70" y="182"/>
                    <a:pt x="70" y="182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71" y="181"/>
                    <a:pt x="71" y="181"/>
                    <a:pt x="71" y="180"/>
                  </a:cubicBezTo>
                  <a:cubicBezTo>
                    <a:pt x="73" y="179"/>
                    <a:pt x="74" y="177"/>
                    <a:pt x="76" y="176"/>
                  </a:cubicBezTo>
                  <a:cubicBezTo>
                    <a:pt x="74" y="176"/>
                    <a:pt x="72" y="178"/>
                    <a:pt x="71" y="180"/>
                  </a:cubicBezTo>
                  <a:cubicBezTo>
                    <a:pt x="71" y="180"/>
                    <a:pt x="71" y="180"/>
                    <a:pt x="71" y="180"/>
                  </a:cubicBezTo>
                  <a:cubicBezTo>
                    <a:pt x="71" y="180"/>
                    <a:pt x="70" y="181"/>
                    <a:pt x="70" y="181"/>
                  </a:cubicBezTo>
                  <a:cubicBezTo>
                    <a:pt x="70" y="182"/>
                    <a:pt x="70" y="182"/>
                    <a:pt x="70" y="182"/>
                  </a:cubicBezTo>
                  <a:close/>
                  <a:moveTo>
                    <a:pt x="73" y="188"/>
                  </a:moveTo>
                  <a:cubicBezTo>
                    <a:pt x="74" y="186"/>
                    <a:pt x="77" y="184"/>
                    <a:pt x="78" y="182"/>
                  </a:cubicBezTo>
                  <a:cubicBezTo>
                    <a:pt x="76" y="184"/>
                    <a:pt x="74" y="185"/>
                    <a:pt x="72" y="187"/>
                  </a:cubicBezTo>
                  <a:cubicBezTo>
                    <a:pt x="72" y="187"/>
                    <a:pt x="72" y="189"/>
                    <a:pt x="73" y="188"/>
                  </a:cubicBezTo>
                  <a:close/>
                  <a:moveTo>
                    <a:pt x="25" y="45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2"/>
                    <a:pt x="29" y="40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2" y="37"/>
                    <a:pt x="31" y="36"/>
                  </a:cubicBezTo>
                  <a:cubicBezTo>
                    <a:pt x="31" y="36"/>
                    <a:pt x="30" y="37"/>
                    <a:pt x="30" y="38"/>
                  </a:cubicBezTo>
                  <a:cubicBezTo>
                    <a:pt x="29" y="39"/>
                    <a:pt x="28" y="41"/>
                    <a:pt x="27" y="42"/>
                  </a:cubicBezTo>
                  <a:cubicBezTo>
                    <a:pt x="27" y="42"/>
                    <a:pt x="27" y="43"/>
                    <a:pt x="27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lnTo>
                    <a:pt x="25" y="45"/>
                  </a:lnTo>
                  <a:close/>
                  <a:moveTo>
                    <a:pt x="80" y="75"/>
                  </a:moveTo>
                  <a:cubicBezTo>
                    <a:pt x="80" y="75"/>
                    <a:pt x="80" y="75"/>
                    <a:pt x="80" y="75"/>
                  </a:cubicBezTo>
                  <a:cubicBezTo>
                    <a:pt x="79" y="77"/>
                    <a:pt x="77" y="78"/>
                    <a:pt x="75" y="80"/>
                  </a:cubicBezTo>
                  <a:cubicBezTo>
                    <a:pt x="75" y="80"/>
                    <a:pt x="76" y="81"/>
                    <a:pt x="76" y="81"/>
                  </a:cubicBezTo>
                  <a:lnTo>
                    <a:pt x="80" y="75"/>
                  </a:lnTo>
                  <a:close/>
                  <a:moveTo>
                    <a:pt x="46" y="90"/>
                  </a:moveTo>
                  <a:cubicBezTo>
                    <a:pt x="46" y="90"/>
                    <a:pt x="47" y="89"/>
                    <a:pt x="47" y="88"/>
                  </a:cubicBezTo>
                  <a:cubicBezTo>
                    <a:pt x="47" y="88"/>
                    <a:pt x="48" y="88"/>
                    <a:pt x="48" y="87"/>
                  </a:cubicBezTo>
                  <a:cubicBezTo>
                    <a:pt x="49" y="87"/>
                    <a:pt x="49" y="86"/>
                    <a:pt x="49" y="85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1" y="83"/>
                    <a:pt x="51" y="83"/>
                    <a:pt x="51" y="82"/>
                  </a:cubicBezTo>
                  <a:cubicBezTo>
                    <a:pt x="51" y="81"/>
                    <a:pt x="51" y="81"/>
                    <a:pt x="51" y="82"/>
                  </a:cubicBezTo>
                  <a:cubicBezTo>
                    <a:pt x="50" y="82"/>
                    <a:pt x="51" y="83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8" y="85"/>
                    <a:pt x="48" y="86"/>
                    <a:pt x="48" y="87"/>
                  </a:cubicBezTo>
                  <a:cubicBezTo>
                    <a:pt x="47" y="88"/>
                    <a:pt x="46" y="89"/>
                    <a:pt x="46" y="90"/>
                  </a:cubicBezTo>
                  <a:close/>
                  <a:moveTo>
                    <a:pt x="89" y="185"/>
                  </a:moveTo>
                  <a:cubicBezTo>
                    <a:pt x="87" y="187"/>
                    <a:pt x="85" y="189"/>
                    <a:pt x="83" y="191"/>
                  </a:cubicBezTo>
                  <a:cubicBezTo>
                    <a:pt x="83" y="191"/>
                    <a:pt x="83" y="192"/>
                    <a:pt x="83" y="191"/>
                  </a:cubicBezTo>
                  <a:cubicBezTo>
                    <a:pt x="85" y="190"/>
                    <a:pt x="88" y="188"/>
                    <a:pt x="89" y="185"/>
                  </a:cubicBezTo>
                  <a:close/>
                  <a:moveTo>
                    <a:pt x="59" y="175"/>
                  </a:move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4"/>
                    <a:pt x="52" y="183"/>
                  </a:cubicBezTo>
                  <a:cubicBezTo>
                    <a:pt x="55" y="180"/>
                    <a:pt x="57" y="178"/>
                    <a:pt x="59" y="175"/>
                  </a:cubicBezTo>
                  <a:close/>
                  <a:moveTo>
                    <a:pt x="134" y="61"/>
                  </a:moveTo>
                  <a:cubicBezTo>
                    <a:pt x="136" y="60"/>
                    <a:pt x="137" y="59"/>
                    <a:pt x="139" y="58"/>
                  </a:cubicBezTo>
                  <a:cubicBezTo>
                    <a:pt x="139" y="58"/>
                    <a:pt x="137" y="57"/>
                    <a:pt x="137" y="57"/>
                  </a:cubicBezTo>
                  <a:cubicBezTo>
                    <a:pt x="136" y="58"/>
                    <a:pt x="134" y="59"/>
                    <a:pt x="134" y="60"/>
                  </a:cubicBezTo>
                  <a:cubicBezTo>
                    <a:pt x="134" y="60"/>
                    <a:pt x="134" y="60"/>
                    <a:pt x="134" y="61"/>
                  </a:cubicBezTo>
                  <a:close/>
                  <a:moveTo>
                    <a:pt x="116" y="23"/>
                  </a:moveTo>
                  <a:cubicBezTo>
                    <a:pt x="116" y="23"/>
                    <a:pt x="116" y="23"/>
                    <a:pt x="116" y="23"/>
                  </a:cubicBezTo>
                  <a:cubicBezTo>
                    <a:pt x="119" y="21"/>
                    <a:pt x="121" y="19"/>
                    <a:pt x="124" y="18"/>
                  </a:cubicBezTo>
                  <a:cubicBezTo>
                    <a:pt x="124" y="18"/>
                    <a:pt x="122" y="17"/>
                    <a:pt x="122" y="18"/>
                  </a:cubicBezTo>
                  <a:cubicBezTo>
                    <a:pt x="120" y="19"/>
                    <a:pt x="119" y="21"/>
                    <a:pt x="116" y="22"/>
                  </a:cubicBezTo>
                  <a:cubicBezTo>
                    <a:pt x="116" y="22"/>
                    <a:pt x="116" y="22"/>
                    <a:pt x="116" y="23"/>
                  </a:cubicBezTo>
                  <a:close/>
                  <a:moveTo>
                    <a:pt x="146" y="63"/>
                  </a:moveTo>
                  <a:cubicBezTo>
                    <a:pt x="146" y="63"/>
                    <a:pt x="146" y="63"/>
                    <a:pt x="145" y="63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41" y="67"/>
                    <a:pt x="144" y="65"/>
                    <a:pt x="146" y="63"/>
                  </a:cubicBezTo>
                  <a:close/>
                  <a:moveTo>
                    <a:pt x="125" y="23"/>
                  </a:moveTo>
                  <a:cubicBezTo>
                    <a:pt x="127" y="22"/>
                    <a:pt x="129" y="21"/>
                    <a:pt x="132" y="20"/>
                  </a:cubicBezTo>
                  <a:cubicBezTo>
                    <a:pt x="131" y="19"/>
                    <a:pt x="129" y="19"/>
                    <a:pt x="129" y="19"/>
                  </a:cubicBezTo>
                  <a:cubicBezTo>
                    <a:pt x="128" y="20"/>
                    <a:pt x="127" y="21"/>
                    <a:pt x="126" y="22"/>
                  </a:cubicBezTo>
                  <a:cubicBezTo>
                    <a:pt x="125" y="22"/>
                    <a:pt x="123" y="24"/>
                    <a:pt x="125" y="23"/>
                  </a:cubicBezTo>
                  <a:close/>
                  <a:moveTo>
                    <a:pt x="58" y="183"/>
                  </a:moveTo>
                  <a:cubicBezTo>
                    <a:pt x="61" y="180"/>
                    <a:pt x="64" y="177"/>
                    <a:pt x="67" y="174"/>
                  </a:cubicBezTo>
                  <a:cubicBezTo>
                    <a:pt x="63" y="176"/>
                    <a:pt x="61" y="180"/>
                    <a:pt x="58" y="183"/>
                  </a:cubicBezTo>
                  <a:cubicBezTo>
                    <a:pt x="58" y="183"/>
                    <a:pt x="58" y="183"/>
                    <a:pt x="58" y="183"/>
                  </a:cubicBezTo>
                  <a:close/>
                  <a:moveTo>
                    <a:pt x="74" y="183"/>
                  </a:moveTo>
                  <a:cubicBezTo>
                    <a:pt x="76" y="181"/>
                    <a:pt x="78" y="179"/>
                    <a:pt x="81" y="178"/>
                  </a:cubicBezTo>
                  <a:cubicBezTo>
                    <a:pt x="80" y="178"/>
                    <a:pt x="79" y="177"/>
                    <a:pt x="78" y="178"/>
                  </a:cubicBezTo>
                  <a:cubicBezTo>
                    <a:pt x="77" y="179"/>
                    <a:pt x="76" y="181"/>
                    <a:pt x="74" y="182"/>
                  </a:cubicBezTo>
                  <a:cubicBezTo>
                    <a:pt x="74" y="182"/>
                    <a:pt x="74" y="183"/>
                    <a:pt x="74" y="183"/>
                  </a:cubicBezTo>
                  <a:close/>
                  <a:moveTo>
                    <a:pt x="27" y="63"/>
                  </a:moveTo>
                  <a:cubicBezTo>
                    <a:pt x="27" y="63"/>
                    <a:pt x="27" y="63"/>
                    <a:pt x="27" y="63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30" y="59"/>
                    <a:pt x="31" y="57"/>
                    <a:pt x="33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2"/>
                    <a:pt x="37" y="49"/>
                    <a:pt x="38" y="47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1" y="56"/>
                    <a:pt x="29" y="59"/>
                    <a:pt x="27" y="62"/>
                  </a:cubicBezTo>
                  <a:cubicBezTo>
                    <a:pt x="27" y="63"/>
                    <a:pt x="27" y="63"/>
                    <a:pt x="27" y="63"/>
                  </a:cubicBezTo>
                  <a:close/>
                  <a:moveTo>
                    <a:pt x="129" y="189"/>
                  </a:moveTo>
                  <a:cubicBezTo>
                    <a:pt x="130" y="189"/>
                    <a:pt x="131" y="189"/>
                    <a:pt x="131" y="190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4" y="187"/>
                    <a:pt x="133" y="187"/>
                    <a:pt x="132" y="187"/>
                  </a:cubicBezTo>
                  <a:cubicBezTo>
                    <a:pt x="131" y="187"/>
                    <a:pt x="130" y="188"/>
                    <a:pt x="129" y="189"/>
                  </a:cubicBezTo>
                  <a:close/>
                  <a:moveTo>
                    <a:pt x="85" y="26"/>
                  </a:moveTo>
                  <a:cubicBezTo>
                    <a:pt x="86" y="26"/>
                    <a:pt x="87" y="26"/>
                    <a:pt x="87" y="25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90" y="23"/>
                    <a:pt x="90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3" y="20"/>
                    <a:pt x="93" y="20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9" y="15"/>
                    <a:pt x="97" y="15"/>
                    <a:pt x="97" y="16"/>
                  </a:cubicBezTo>
                  <a:cubicBezTo>
                    <a:pt x="96" y="17"/>
                    <a:pt x="94" y="19"/>
                    <a:pt x="93" y="19"/>
                  </a:cubicBezTo>
                  <a:cubicBezTo>
                    <a:pt x="93" y="19"/>
                    <a:pt x="93" y="20"/>
                    <a:pt x="93" y="20"/>
                  </a:cubicBezTo>
                  <a:cubicBezTo>
                    <a:pt x="92" y="20"/>
                    <a:pt x="92" y="20"/>
                    <a:pt x="92" y="21"/>
                  </a:cubicBezTo>
                  <a:cubicBezTo>
                    <a:pt x="91" y="21"/>
                    <a:pt x="91" y="21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6" y="26"/>
                    <a:pt x="85" y="26"/>
                  </a:cubicBezTo>
                  <a:close/>
                  <a:moveTo>
                    <a:pt x="24" y="151"/>
                  </a:moveTo>
                  <a:cubicBezTo>
                    <a:pt x="27" y="147"/>
                    <a:pt x="30" y="142"/>
                    <a:pt x="34" y="138"/>
                  </a:cubicBezTo>
                  <a:cubicBezTo>
                    <a:pt x="34" y="137"/>
                    <a:pt x="33" y="138"/>
                    <a:pt x="33" y="138"/>
                  </a:cubicBezTo>
                  <a:cubicBezTo>
                    <a:pt x="30" y="142"/>
                    <a:pt x="27" y="146"/>
                    <a:pt x="24" y="150"/>
                  </a:cubicBezTo>
                  <a:cubicBezTo>
                    <a:pt x="23" y="150"/>
                    <a:pt x="23" y="151"/>
                    <a:pt x="24" y="151"/>
                  </a:cubicBezTo>
                  <a:close/>
                  <a:moveTo>
                    <a:pt x="39" y="65"/>
                  </a:moveTo>
                  <a:cubicBezTo>
                    <a:pt x="37" y="69"/>
                    <a:pt x="35" y="72"/>
                    <a:pt x="32" y="75"/>
                  </a:cubicBezTo>
                  <a:cubicBezTo>
                    <a:pt x="31" y="76"/>
                    <a:pt x="31" y="77"/>
                    <a:pt x="32" y="78"/>
                  </a:cubicBezTo>
                  <a:cubicBezTo>
                    <a:pt x="34" y="74"/>
                    <a:pt x="37" y="69"/>
                    <a:pt x="39" y="65"/>
                  </a:cubicBezTo>
                  <a:close/>
                  <a:moveTo>
                    <a:pt x="104" y="187"/>
                  </a:moveTo>
                  <a:cubicBezTo>
                    <a:pt x="101" y="189"/>
                    <a:pt x="98" y="191"/>
                    <a:pt x="95" y="194"/>
                  </a:cubicBezTo>
                  <a:cubicBezTo>
                    <a:pt x="96" y="194"/>
                    <a:pt x="97" y="195"/>
                    <a:pt x="98" y="194"/>
                  </a:cubicBezTo>
                  <a:cubicBezTo>
                    <a:pt x="100" y="192"/>
                    <a:pt x="102" y="190"/>
                    <a:pt x="104" y="187"/>
                  </a:cubicBezTo>
                  <a:close/>
                  <a:moveTo>
                    <a:pt x="66" y="27"/>
                  </a:moveTo>
                  <a:cubicBezTo>
                    <a:pt x="66" y="26"/>
                    <a:pt x="66" y="26"/>
                    <a:pt x="66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8" y="26"/>
                    <a:pt x="68" y="25"/>
                    <a:pt x="68" y="25"/>
                  </a:cubicBezTo>
                  <a:cubicBezTo>
                    <a:pt x="72" y="22"/>
                    <a:pt x="75" y="18"/>
                    <a:pt x="79" y="15"/>
                  </a:cubicBezTo>
                  <a:cubicBezTo>
                    <a:pt x="75" y="16"/>
                    <a:pt x="74" y="18"/>
                    <a:pt x="72" y="21"/>
                  </a:cubicBezTo>
                  <a:cubicBezTo>
                    <a:pt x="71" y="22"/>
                    <a:pt x="70" y="23"/>
                    <a:pt x="69" y="24"/>
                  </a:cubicBezTo>
                  <a:cubicBezTo>
                    <a:pt x="68" y="24"/>
                    <a:pt x="68" y="24"/>
                    <a:pt x="68" y="25"/>
                  </a:cubicBezTo>
                  <a:cubicBezTo>
                    <a:pt x="68" y="25"/>
                    <a:pt x="67" y="25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6"/>
                    <a:pt x="66" y="26"/>
                    <a:pt x="66" y="26"/>
                  </a:cubicBezTo>
                  <a:lnTo>
                    <a:pt x="66" y="27"/>
                  </a:lnTo>
                  <a:close/>
                  <a:moveTo>
                    <a:pt x="85" y="180"/>
                  </a:moveTo>
                  <a:cubicBezTo>
                    <a:pt x="82" y="183"/>
                    <a:pt x="79" y="186"/>
                    <a:pt x="76" y="189"/>
                  </a:cubicBezTo>
                  <a:cubicBezTo>
                    <a:pt x="76" y="190"/>
                    <a:pt x="77" y="190"/>
                    <a:pt x="77" y="190"/>
                  </a:cubicBezTo>
                  <a:cubicBezTo>
                    <a:pt x="86" y="181"/>
                    <a:pt x="86" y="181"/>
                    <a:pt x="86" y="181"/>
                  </a:cubicBezTo>
                  <a:cubicBezTo>
                    <a:pt x="86" y="181"/>
                    <a:pt x="86" y="180"/>
                    <a:pt x="85" y="180"/>
                  </a:cubicBezTo>
                  <a:close/>
                  <a:moveTo>
                    <a:pt x="140" y="64"/>
                  </a:moveTo>
                  <a:cubicBezTo>
                    <a:pt x="141" y="64"/>
                    <a:pt x="141" y="64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3" y="63"/>
                    <a:pt x="143" y="63"/>
                  </a:cubicBezTo>
                  <a:cubicBezTo>
                    <a:pt x="146" y="61"/>
                    <a:pt x="148" y="59"/>
                    <a:pt x="152" y="58"/>
                  </a:cubicBezTo>
                  <a:cubicBezTo>
                    <a:pt x="151" y="57"/>
                    <a:pt x="152" y="56"/>
                    <a:pt x="152" y="56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3"/>
                    <a:pt x="143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1" y="64"/>
                    <a:pt x="141" y="64"/>
                  </a:cubicBezTo>
                  <a:cubicBezTo>
                    <a:pt x="141" y="64"/>
                    <a:pt x="141" y="64"/>
                    <a:pt x="141" y="64"/>
                  </a:cubicBezTo>
                  <a:lnTo>
                    <a:pt x="140" y="64"/>
                  </a:lnTo>
                  <a:close/>
                  <a:moveTo>
                    <a:pt x="23" y="160"/>
                  </a:moveTo>
                  <a:cubicBezTo>
                    <a:pt x="24" y="160"/>
                    <a:pt x="24" y="160"/>
                    <a:pt x="24" y="160"/>
                  </a:cubicBezTo>
                  <a:cubicBezTo>
                    <a:pt x="24" y="160"/>
                    <a:pt x="25" y="159"/>
                    <a:pt x="25" y="159"/>
                  </a:cubicBezTo>
                  <a:cubicBezTo>
                    <a:pt x="26" y="158"/>
                    <a:pt x="27" y="157"/>
                    <a:pt x="28" y="156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1" y="152"/>
                    <a:pt x="33" y="149"/>
                    <a:pt x="36" y="147"/>
                  </a:cubicBezTo>
                  <a:cubicBezTo>
                    <a:pt x="36" y="147"/>
                    <a:pt x="36" y="145"/>
                    <a:pt x="36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5"/>
                    <a:pt x="28" y="155"/>
                  </a:cubicBezTo>
                  <a:cubicBezTo>
                    <a:pt x="27" y="156"/>
                    <a:pt x="26" y="157"/>
                    <a:pt x="25" y="158"/>
                  </a:cubicBezTo>
                  <a:cubicBezTo>
                    <a:pt x="25" y="158"/>
                    <a:pt x="25" y="159"/>
                    <a:pt x="25" y="159"/>
                  </a:cubicBezTo>
                  <a:cubicBezTo>
                    <a:pt x="24" y="159"/>
                    <a:pt x="24" y="159"/>
                    <a:pt x="24" y="160"/>
                  </a:cubicBezTo>
                  <a:lnTo>
                    <a:pt x="23" y="160"/>
                  </a:lnTo>
                  <a:close/>
                  <a:moveTo>
                    <a:pt x="109" y="194"/>
                  </a:moveTo>
                  <a:cubicBezTo>
                    <a:pt x="113" y="192"/>
                    <a:pt x="116" y="188"/>
                    <a:pt x="119" y="186"/>
                  </a:cubicBezTo>
                  <a:cubicBezTo>
                    <a:pt x="119" y="186"/>
                    <a:pt x="118" y="185"/>
                    <a:pt x="118" y="185"/>
                  </a:cubicBezTo>
                  <a:cubicBezTo>
                    <a:pt x="114" y="188"/>
                    <a:pt x="112" y="191"/>
                    <a:pt x="109" y="194"/>
                  </a:cubicBezTo>
                  <a:cubicBezTo>
                    <a:pt x="109" y="194"/>
                    <a:pt x="109" y="194"/>
                    <a:pt x="109" y="194"/>
                  </a:cubicBezTo>
                  <a:close/>
                  <a:moveTo>
                    <a:pt x="21" y="148"/>
                  </a:moveTo>
                  <a:cubicBezTo>
                    <a:pt x="25" y="143"/>
                    <a:pt x="30" y="138"/>
                    <a:pt x="34" y="133"/>
                  </a:cubicBezTo>
                  <a:cubicBezTo>
                    <a:pt x="33" y="133"/>
                    <a:pt x="32" y="134"/>
                    <a:pt x="32" y="134"/>
                  </a:cubicBezTo>
                  <a:cubicBezTo>
                    <a:pt x="28" y="138"/>
                    <a:pt x="25" y="143"/>
                    <a:pt x="21" y="147"/>
                  </a:cubicBezTo>
                  <a:cubicBezTo>
                    <a:pt x="21" y="147"/>
                    <a:pt x="21" y="148"/>
                    <a:pt x="21" y="149"/>
                  </a:cubicBezTo>
                  <a:cubicBezTo>
                    <a:pt x="21" y="149"/>
                    <a:pt x="21" y="148"/>
                    <a:pt x="21" y="148"/>
                  </a:cubicBezTo>
                  <a:close/>
                  <a:moveTo>
                    <a:pt x="46" y="182"/>
                  </a:moveTo>
                  <a:cubicBezTo>
                    <a:pt x="49" y="178"/>
                    <a:pt x="52" y="174"/>
                    <a:pt x="56" y="171"/>
                  </a:cubicBezTo>
                  <a:cubicBezTo>
                    <a:pt x="57" y="170"/>
                    <a:pt x="55" y="169"/>
                    <a:pt x="55" y="170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2"/>
                    <a:pt x="45" y="183"/>
                    <a:pt x="46" y="182"/>
                  </a:cubicBezTo>
                  <a:close/>
                  <a:moveTo>
                    <a:pt x="43" y="30"/>
                  </a:moveTo>
                  <a:cubicBezTo>
                    <a:pt x="43" y="33"/>
                    <a:pt x="44" y="35"/>
                    <a:pt x="45" y="37"/>
                  </a:cubicBezTo>
                  <a:cubicBezTo>
                    <a:pt x="45" y="37"/>
                    <a:pt x="46" y="37"/>
                    <a:pt x="47" y="38"/>
                  </a:cubicBezTo>
                  <a:cubicBezTo>
                    <a:pt x="46" y="36"/>
                    <a:pt x="46" y="35"/>
                    <a:pt x="46" y="34"/>
                  </a:cubicBezTo>
                  <a:cubicBezTo>
                    <a:pt x="46" y="32"/>
                    <a:pt x="45" y="31"/>
                    <a:pt x="43" y="30"/>
                  </a:cubicBezTo>
                  <a:cubicBezTo>
                    <a:pt x="43" y="30"/>
                    <a:pt x="43" y="29"/>
                    <a:pt x="43" y="30"/>
                  </a:cubicBezTo>
                  <a:close/>
                  <a:moveTo>
                    <a:pt x="55" y="51"/>
                  </a:moveTo>
                  <a:cubicBezTo>
                    <a:pt x="56" y="55"/>
                    <a:pt x="57" y="59"/>
                    <a:pt x="58" y="63"/>
                  </a:cubicBezTo>
                  <a:cubicBezTo>
                    <a:pt x="58" y="63"/>
                    <a:pt x="59" y="62"/>
                    <a:pt x="59" y="62"/>
                  </a:cubicBezTo>
                  <a:cubicBezTo>
                    <a:pt x="58" y="58"/>
                    <a:pt x="58" y="54"/>
                    <a:pt x="56" y="51"/>
                  </a:cubicBezTo>
                  <a:cubicBezTo>
                    <a:pt x="56" y="50"/>
                    <a:pt x="55" y="50"/>
                    <a:pt x="55" y="51"/>
                  </a:cubicBezTo>
                  <a:close/>
                  <a:moveTo>
                    <a:pt x="81" y="65"/>
                  </a:moveTo>
                  <a:cubicBezTo>
                    <a:pt x="83" y="65"/>
                    <a:pt x="84" y="66"/>
                    <a:pt x="86" y="66"/>
                  </a:cubicBezTo>
                  <a:cubicBezTo>
                    <a:pt x="92" y="67"/>
                    <a:pt x="95" y="70"/>
                    <a:pt x="96" y="75"/>
                  </a:cubicBezTo>
                  <a:cubicBezTo>
                    <a:pt x="96" y="75"/>
                    <a:pt x="96" y="74"/>
                    <a:pt x="96" y="74"/>
                  </a:cubicBezTo>
                  <a:cubicBezTo>
                    <a:pt x="95" y="67"/>
                    <a:pt x="87" y="63"/>
                    <a:pt x="79" y="64"/>
                  </a:cubicBezTo>
                  <a:cubicBezTo>
                    <a:pt x="79" y="64"/>
                    <a:pt x="81" y="65"/>
                    <a:pt x="81" y="65"/>
                  </a:cubicBezTo>
                  <a:close/>
                  <a:moveTo>
                    <a:pt x="121" y="41"/>
                  </a:moveTo>
                  <a:cubicBezTo>
                    <a:pt x="122" y="40"/>
                    <a:pt x="124" y="40"/>
                    <a:pt x="125" y="39"/>
                  </a:cubicBezTo>
                  <a:cubicBezTo>
                    <a:pt x="126" y="38"/>
                    <a:pt x="127" y="37"/>
                    <a:pt x="129" y="35"/>
                  </a:cubicBezTo>
                  <a:cubicBezTo>
                    <a:pt x="128" y="35"/>
                    <a:pt x="130" y="34"/>
                    <a:pt x="129" y="34"/>
                  </a:cubicBezTo>
                  <a:cubicBezTo>
                    <a:pt x="126" y="35"/>
                    <a:pt x="123" y="37"/>
                    <a:pt x="121" y="40"/>
                  </a:cubicBezTo>
                  <a:cubicBezTo>
                    <a:pt x="121" y="40"/>
                    <a:pt x="120" y="41"/>
                    <a:pt x="121" y="41"/>
                  </a:cubicBezTo>
                  <a:close/>
                  <a:moveTo>
                    <a:pt x="94" y="27"/>
                  </a:moveTo>
                  <a:cubicBezTo>
                    <a:pt x="94" y="26"/>
                    <a:pt x="94" y="26"/>
                    <a:pt x="94" y="2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7" y="24"/>
                    <a:pt x="97" y="24"/>
                  </a:cubicBezTo>
                  <a:cubicBezTo>
                    <a:pt x="101" y="20"/>
                    <a:pt x="106" y="17"/>
                    <a:pt x="111" y="14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4"/>
                    <a:pt x="108" y="14"/>
                    <a:pt x="108" y="15"/>
                  </a:cubicBezTo>
                  <a:cubicBezTo>
                    <a:pt x="106" y="15"/>
                    <a:pt x="105" y="16"/>
                    <a:pt x="104" y="17"/>
                  </a:cubicBezTo>
                  <a:cubicBezTo>
                    <a:pt x="101" y="19"/>
                    <a:pt x="99" y="21"/>
                    <a:pt x="97" y="23"/>
                  </a:cubicBezTo>
                  <a:cubicBezTo>
                    <a:pt x="97" y="23"/>
                    <a:pt x="97" y="24"/>
                    <a:pt x="97" y="24"/>
                  </a:cubicBezTo>
                  <a:cubicBezTo>
                    <a:pt x="96" y="24"/>
                    <a:pt x="96" y="24"/>
                    <a:pt x="96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94" y="27"/>
                  </a:lnTo>
                  <a:close/>
                  <a:moveTo>
                    <a:pt x="118" y="36"/>
                  </a:moveTo>
                  <a:cubicBezTo>
                    <a:pt x="119" y="35"/>
                    <a:pt x="119" y="35"/>
                    <a:pt x="119" y="35"/>
                  </a:cubicBezTo>
                  <a:cubicBezTo>
                    <a:pt x="125" y="32"/>
                    <a:pt x="130" y="27"/>
                    <a:pt x="134" y="22"/>
                  </a:cubicBezTo>
                  <a:cubicBezTo>
                    <a:pt x="129" y="26"/>
                    <a:pt x="124" y="31"/>
                    <a:pt x="119" y="34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8" y="35"/>
                    <a:pt x="118" y="35"/>
                    <a:pt x="118" y="36"/>
                  </a:cubicBezTo>
                  <a:close/>
                  <a:moveTo>
                    <a:pt x="132" y="54"/>
                  </a:moveTo>
                  <a:cubicBezTo>
                    <a:pt x="137" y="51"/>
                    <a:pt x="141" y="48"/>
                    <a:pt x="146" y="44"/>
                  </a:cubicBezTo>
                  <a:cubicBezTo>
                    <a:pt x="140" y="46"/>
                    <a:pt x="136" y="51"/>
                    <a:pt x="132" y="54"/>
                  </a:cubicBezTo>
                  <a:close/>
                  <a:moveTo>
                    <a:pt x="32" y="153"/>
                  </a:moveTo>
                  <a:cubicBezTo>
                    <a:pt x="29" y="157"/>
                    <a:pt x="25" y="160"/>
                    <a:pt x="22" y="165"/>
                  </a:cubicBezTo>
                  <a:cubicBezTo>
                    <a:pt x="22" y="165"/>
                    <a:pt x="22" y="166"/>
                    <a:pt x="22" y="167"/>
                  </a:cubicBezTo>
                  <a:cubicBezTo>
                    <a:pt x="26" y="163"/>
                    <a:pt x="29" y="158"/>
                    <a:pt x="32" y="153"/>
                  </a:cubicBezTo>
                  <a:close/>
                  <a:moveTo>
                    <a:pt x="140" y="84"/>
                  </a:moveTo>
                  <a:cubicBezTo>
                    <a:pt x="143" y="84"/>
                    <a:pt x="145" y="82"/>
                    <a:pt x="147" y="80"/>
                  </a:cubicBezTo>
                  <a:cubicBezTo>
                    <a:pt x="148" y="80"/>
                    <a:pt x="148" y="78"/>
                    <a:pt x="148" y="76"/>
                  </a:cubicBezTo>
                  <a:cubicBezTo>
                    <a:pt x="145" y="79"/>
                    <a:pt x="142" y="81"/>
                    <a:pt x="140" y="84"/>
                  </a:cubicBezTo>
                  <a:cubicBezTo>
                    <a:pt x="140" y="84"/>
                    <a:pt x="140" y="84"/>
                    <a:pt x="140" y="84"/>
                  </a:cubicBezTo>
                  <a:close/>
                  <a:moveTo>
                    <a:pt x="26" y="172"/>
                  </a:moveTo>
                  <a:cubicBezTo>
                    <a:pt x="27" y="172"/>
                    <a:pt x="27" y="172"/>
                    <a:pt x="27" y="171"/>
                  </a:cubicBezTo>
                  <a:cubicBezTo>
                    <a:pt x="30" y="168"/>
                    <a:pt x="33" y="165"/>
                    <a:pt x="36" y="162"/>
                  </a:cubicBezTo>
                  <a:cubicBezTo>
                    <a:pt x="36" y="161"/>
                    <a:pt x="36" y="160"/>
                    <a:pt x="37" y="159"/>
                  </a:cubicBezTo>
                  <a:cubicBezTo>
                    <a:pt x="37" y="158"/>
                    <a:pt x="38" y="159"/>
                    <a:pt x="39" y="158"/>
                  </a:cubicBezTo>
                  <a:cubicBezTo>
                    <a:pt x="38" y="158"/>
                    <a:pt x="39" y="156"/>
                    <a:pt x="38" y="157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1"/>
                    <a:pt x="26" y="172"/>
                    <a:pt x="26" y="172"/>
                  </a:cubicBezTo>
                  <a:close/>
                  <a:moveTo>
                    <a:pt x="159" y="127"/>
                  </a:moveTo>
                  <a:cubicBezTo>
                    <a:pt x="160" y="127"/>
                    <a:pt x="160" y="128"/>
                    <a:pt x="160" y="128"/>
                  </a:cubicBezTo>
                  <a:cubicBezTo>
                    <a:pt x="160" y="128"/>
                    <a:pt x="160" y="129"/>
                    <a:pt x="160" y="129"/>
                  </a:cubicBezTo>
                  <a:cubicBezTo>
                    <a:pt x="161" y="129"/>
                    <a:pt x="162" y="130"/>
                    <a:pt x="163" y="131"/>
                  </a:cubicBezTo>
                  <a:cubicBezTo>
                    <a:pt x="164" y="129"/>
                    <a:pt x="164" y="127"/>
                    <a:pt x="165" y="126"/>
                  </a:cubicBezTo>
                  <a:cubicBezTo>
                    <a:pt x="163" y="126"/>
                    <a:pt x="161" y="126"/>
                    <a:pt x="159" y="125"/>
                  </a:cubicBezTo>
                  <a:cubicBezTo>
                    <a:pt x="159" y="126"/>
                    <a:pt x="160" y="126"/>
                    <a:pt x="159" y="127"/>
                  </a:cubicBezTo>
                  <a:close/>
                  <a:moveTo>
                    <a:pt x="87" y="191"/>
                  </a:moveTo>
                  <a:cubicBezTo>
                    <a:pt x="99" y="181"/>
                    <a:pt x="99" y="181"/>
                    <a:pt x="99" y="181"/>
                  </a:cubicBezTo>
                  <a:cubicBezTo>
                    <a:pt x="98" y="181"/>
                    <a:pt x="97" y="181"/>
                    <a:pt x="96" y="180"/>
                  </a:cubicBezTo>
                  <a:cubicBezTo>
                    <a:pt x="93" y="184"/>
                    <a:pt x="90" y="187"/>
                    <a:pt x="87" y="191"/>
                  </a:cubicBezTo>
                  <a:close/>
                  <a:moveTo>
                    <a:pt x="127" y="190"/>
                  </a:moveTo>
                  <a:cubicBezTo>
                    <a:pt x="124" y="192"/>
                    <a:pt x="120" y="195"/>
                    <a:pt x="117" y="198"/>
                  </a:cubicBezTo>
                  <a:cubicBezTo>
                    <a:pt x="121" y="197"/>
                    <a:pt x="125" y="195"/>
                    <a:pt x="128" y="192"/>
                  </a:cubicBezTo>
                  <a:cubicBezTo>
                    <a:pt x="129" y="191"/>
                    <a:pt x="127" y="191"/>
                    <a:pt x="127" y="190"/>
                  </a:cubicBezTo>
                  <a:close/>
                  <a:moveTo>
                    <a:pt x="78" y="81"/>
                  </a:moveTo>
                  <a:cubicBezTo>
                    <a:pt x="82" y="79"/>
                    <a:pt x="84" y="76"/>
                    <a:pt x="88" y="73"/>
                  </a:cubicBezTo>
                  <a:cubicBezTo>
                    <a:pt x="88" y="72"/>
                    <a:pt x="86" y="72"/>
                    <a:pt x="85" y="71"/>
                  </a:cubicBezTo>
                  <a:cubicBezTo>
                    <a:pt x="83" y="75"/>
                    <a:pt x="80" y="78"/>
                    <a:pt x="78" y="81"/>
                  </a:cubicBezTo>
                  <a:close/>
                  <a:moveTo>
                    <a:pt x="21" y="143"/>
                  </a:moveTo>
                  <a:cubicBezTo>
                    <a:pt x="26" y="138"/>
                    <a:pt x="29" y="134"/>
                    <a:pt x="33" y="129"/>
                  </a:cubicBezTo>
                  <a:cubicBezTo>
                    <a:pt x="33" y="128"/>
                    <a:pt x="33" y="128"/>
                    <a:pt x="33" y="127"/>
                  </a:cubicBezTo>
                  <a:cubicBezTo>
                    <a:pt x="30" y="130"/>
                    <a:pt x="27" y="134"/>
                    <a:pt x="25" y="137"/>
                  </a:cubicBezTo>
                  <a:cubicBezTo>
                    <a:pt x="24" y="139"/>
                    <a:pt x="22" y="141"/>
                    <a:pt x="21" y="143"/>
                  </a:cubicBezTo>
                  <a:close/>
                  <a:moveTo>
                    <a:pt x="80" y="191"/>
                  </a:moveTo>
                  <a:cubicBezTo>
                    <a:pt x="84" y="187"/>
                    <a:pt x="88" y="183"/>
                    <a:pt x="93" y="180"/>
                  </a:cubicBezTo>
                  <a:cubicBezTo>
                    <a:pt x="92" y="180"/>
                    <a:pt x="90" y="180"/>
                    <a:pt x="90" y="180"/>
                  </a:cubicBezTo>
                  <a:cubicBezTo>
                    <a:pt x="89" y="179"/>
                    <a:pt x="88" y="181"/>
                    <a:pt x="87" y="182"/>
                  </a:cubicBezTo>
                  <a:cubicBezTo>
                    <a:pt x="85" y="185"/>
                    <a:pt x="82" y="188"/>
                    <a:pt x="80" y="191"/>
                  </a:cubicBezTo>
                  <a:close/>
                  <a:moveTo>
                    <a:pt x="103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8" y="23"/>
                    <a:pt x="113" y="19"/>
                    <a:pt x="118" y="16"/>
                  </a:cubicBezTo>
                  <a:cubicBezTo>
                    <a:pt x="117" y="15"/>
                    <a:pt x="115" y="14"/>
                    <a:pt x="115" y="1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6"/>
                    <a:pt x="104" y="26"/>
                  </a:cubicBezTo>
                  <a:lnTo>
                    <a:pt x="103" y="26"/>
                  </a:lnTo>
                  <a:close/>
                  <a:moveTo>
                    <a:pt x="30" y="64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0"/>
                    <a:pt x="38" y="50"/>
                  </a:cubicBezTo>
                  <a:cubicBezTo>
                    <a:pt x="35" y="55"/>
                    <a:pt x="32" y="59"/>
                    <a:pt x="29" y="63"/>
                  </a:cubicBezTo>
                  <a:cubicBezTo>
                    <a:pt x="28" y="64"/>
                    <a:pt x="29" y="64"/>
                    <a:pt x="30" y="64"/>
                  </a:cubicBezTo>
                  <a:close/>
                  <a:moveTo>
                    <a:pt x="131" y="123"/>
                  </a:moveTo>
                  <a:cubicBezTo>
                    <a:pt x="131" y="123"/>
                    <a:pt x="132" y="123"/>
                    <a:pt x="133" y="124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44" y="125"/>
                    <a:pt x="139" y="123"/>
                    <a:pt x="132" y="121"/>
                  </a:cubicBezTo>
                  <a:cubicBezTo>
                    <a:pt x="133" y="122"/>
                    <a:pt x="131" y="123"/>
                    <a:pt x="131" y="123"/>
                  </a:cubicBezTo>
                  <a:close/>
                  <a:moveTo>
                    <a:pt x="67" y="81"/>
                  </a:moveTo>
                  <a:cubicBezTo>
                    <a:pt x="69" y="81"/>
                    <a:pt x="70" y="81"/>
                    <a:pt x="71" y="8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79" y="71"/>
                    <a:pt x="78" y="70"/>
                    <a:pt x="77" y="71"/>
                  </a:cubicBezTo>
                  <a:cubicBezTo>
                    <a:pt x="74" y="74"/>
                    <a:pt x="71" y="78"/>
                    <a:pt x="67" y="81"/>
                  </a:cubicBezTo>
                  <a:close/>
                  <a:moveTo>
                    <a:pt x="24" y="168"/>
                  </a:moveTo>
                  <a:cubicBezTo>
                    <a:pt x="25" y="168"/>
                    <a:pt x="25" y="168"/>
                    <a:pt x="25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9" y="163"/>
                    <a:pt x="33" y="158"/>
                    <a:pt x="37" y="154"/>
                  </a:cubicBezTo>
                  <a:cubicBezTo>
                    <a:pt x="38" y="154"/>
                    <a:pt x="37" y="151"/>
                    <a:pt x="37" y="150"/>
                  </a:cubicBezTo>
                  <a:cubicBezTo>
                    <a:pt x="37" y="150"/>
                    <a:pt x="36" y="150"/>
                    <a:pt x="36" y="150"/>
                  </a:cubicBezTo>
                  <a:cubicBezTo>
                    <a:pt x="33" y="157"/>
                    <a:pt x="29" y="162"/>
                    <a:pt x="25" y="167"/>
                  </a:cubicBezTo>
                  <a:cubicBezTo>
                    <a:pt x="25" y="168"/>
                    <a:pt x="25" y="168"/>
                    <a:pt x="25" y="168"/>
                  </a:cubicBezTo>
                  <a:lnTo>
                    <a:pt x="24" y="168"/>
                  </a:lnTo>
                  <a:close/>
                  <a:moveTo>
                    <a:pt x="31" y="74"/>
                  </a:moveTo>
                  <a:cubicBezTo>
                    <a:pt x="35" y="69"/>
                    <a:pt x="38" y="64"/>
                    <a:pt x="42" y="59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2"/>
                    <a:pt x="31" y="73"/>
                    <a:pt x="31" y="74"/>
                  </a:cubicBezTo>
                  <a:close/>
                  <a:moveTo>
                    <a:pt x="51" y="27"/>
                  </a:moveTo>
                  <a:cubicBezTo>
                    <a:pt x="51" y="28"/>
                    <a:pt x="51" y="29"/>
                    <a:pt x="51" y="3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7" y="21"/>
                    <a:pt x="55" y="23"/>
                    <a:pt x="53" y="24"/>
                  </a:cubicBezTo>
                  <a:cubicBezTo>
                    <a:pt x="52" y="25"/>
                    <a:pt x="50" y="25"/>
                    <a:pt x="51" y="27"/>
                  </a:cubicBezTo>
                  <a:close/>
                  <a:moveTo>
                    <a:pt x="62" y="186"/>
                  </a:moveTo>
                  <a:cubicBezTo>
                    <a:pt x="62" y="186"/>
                    <a:pt x="63" y="186"/>
                    <a:pt x="63" y="186"/>
                  </a:cubicBezTo>
                  <a:cubicBezTo>
                    <a:pt x="66" y="183"/>
                    <a:pt x="69" y="179"/>
                    <a:pt x="72" y="175"/>
                  </a:cubicBezTo>
                  <a:cubicBezTo>
                    <a:pt x="72" y="175"/>
                    <a:pt x="71" y="175"/>
                    <a:pt x="71" y="175"/>
                  </a:cubicBezTo>
                  <a:cubicBezTo>
                    <a:pt x="67" y="178"/>
                    <a:pt x="64" y="182"/>
                    <a:pt x="61" y="185"/>
                  </a:cubicBezTo>
                  <a:cubicBezTo>
                    <a:pt x="61" y="185"/>
                    <a:pt x="62" y="186"/>
                    <a:pt x="62" y="186"/>
                  </a:cubicBezTo>
                  <a:close/>
                  <a:moveTo>
                    <a:pt x="65" y="22"/>
                  </a:moveTo>
                  <a:cubicBezTo>
                    <a:pt x="64" y="22"/>
                    <a:pt x="64" y="24"/>
                    <a:pt x="64" y="24"/>
                  </a:cubicBezTo>
                  <a:cubicBezTo>
                    <a:pt x="63" y="24"/>
                    <a:pt x="62" y="25"/>
                    <a:pt x="61" y="26"/>
                  </a:cubicBezTo>
                  <a:cubicBezTo>
                    <a:pt x="60" y="28"/>
                    <a:pt x="59" y="29"/>
                    <a:pt x="58" y="31"/>
                  </a:cubicBezTo>
                  <a:cubicBezTo>
                    <a:pt x="58" y="32"/>
                    <a:pt x="59" y="31"/>
                    <a:pt x="60" y="3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1" y="17"/>
                    <a:pt x="71" y="18"/>
                    <a:pt x="71" y="19"/>
                  </a:cubicBezTo>
                  <a:cubicBezTo>
                    <a:pt x="70" y="19"/>
                    <a:pt x="69" y="18"/>
                    <a:pt x="70" y="18"/>
                  </a:cubicBezTo>
                  <a:cubicBezTo>
                    <a:pt x="71" y="18"/>
                    <a:pt x="71" y="17"/>
                    <a:pt x="70" y="18"/>
                  </a:cubicBezTo>
                  <a:cubicBezTo>
                    <a:pt x="69" y="18"/>
                    <a:pt x="68" y="20"/>
                    <a:pt x="67" y="21"/>
                  </a:cubicBezTo>
                  <a:cubicBezTo>
                    <a:pt x="67" y="21"/>
                    <a:pt x="67" y="22"/>
                    <a:pt x="66" y="22"/>
                  </a:cubicBezTo>
                  <a:cubicBezTo>
                    <a:pt x="66" y="23"/>
                    <a:pt x="65" y="22"/>
                    <a:pt x="65" y="22"/>
                  </a:cubicBezTo>
                  <a:close/>
                  <a:moveTo>
                    <a:pt x="92" y="193"/>
                  </a:moveTo>
                  <a:cubicBezTo>
                    <a:pt x="92" y="193"/>
                    <a:pt x="93" y="193"/>
                    <a:pt x="93" y="193"/>
                  </a:cubicBezTo>
                  <a:cubicBezTo>
                    <a:pt x="98" y="190"/>
                    <a:pt x="102" y="186"/>
                    <a:pt x="107" y="183"/>
                  </a:cubicBezTo>
                  <a:cubicBezTo>
                    <a:pt x="105" y="182"/>
                    <a:pt x="104" y="181"/>
                    <a:pt x="103" y="182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2" y="192"/>
                    <a:pt x="91" y="193"/>
                    <a:pt x="92" y="193"/>
                  </a:cubicBezTo>
                  <a:close/>
                  <a:moveTo>
                    <a:pt x="129" y="32"/>
                  </a:moveTo>
                  <a:cubicBezTo>
                    <a:pt x="132" y="31"/>
                    <a:pt x="134" y="29"/>
                    <a:pt x="137" y="28"/>
                  </a:cubicBezTo>
                  <a:cubicBezTo>
                    <a:pt x="137" y="27"/>
                    <a:pt x="138" y="28"/>
                    <a:pt x="138" y="29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7"/>
                    <a:pt x="131" y="36"/>
                    <a:pt x="131" y="36"/>
                  </a:cubicBezTo>
                  <a:cubicBezTo>
                    <a:pt x="135" y="34"/>
                    <a:pt x="138" y="32"/>
                    <a:pt x="142" y="30"/>
                  </a:cubicBezTo>
                  <a:cubicBezTo>
                    <a:pt x="140" y="29"/>
                    <a:pt x="138" y="27"/>
                    <a:pt x="137" y="25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2"/>
                    <a:pt x="129" y="32"/>
                  </a:cubicBezTo>
                  <a:close/>
                  <a:moveTo>
                    <a:pt x="33" y="87"/>
                  </a:moveTo>
                  <a:cubicBezTo>
                    <a:pt x="35" y="87"/>
                    <a:pt x="35" y="87"/>
                    <a:pt x="35" y="87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69"/>
                    <a:pt x="45" y="68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81"/>
                    <a:pt x="34" y="84"/>
                    <a:pt x="33" y="87"/>
                  </a:cubicBezTo>
                  <a:close/>
                  <a:moveTo>
                    <a:pt x="32" y="81"/>
                  </a:moveTo>
                  <a:cubicBezTo>
                    <a:pt x="32" y="81"/>
                    <a:pt x="33" y="82"/>
                    <a:pt x="33" y="83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5" y="64"/>
                    <a:pt x="44" y="63"/>
                    <a:pt x="43" y="63"/>
                  </a:cubicBezTo>
                  <a:cubicBezTo>
                    <a:pt x="41" y="68"/>
                    <a:pt x="37" y="72"/>
                    <a:pt x="35" y="76"/>
                  </a:cubicBezTo>
                  <a:cubicBezTo>
                    <a:pt x="34" y="78"/>
                    <a:pt x="32" y="79"/>
                    <a:pt x="32" y="81"/>
                  </a:cubicBezTo>
                  <a:close/>
                  <a:moveTo>
                    <a:pt x="101" y="195"/>
                  </a:moveTo>
                  <a:cubicBezTo>
                    <a:pt x="101" y="195"/>
                    <a:pt x="101" y="195"/>
                    <a:pt x="101" y="195"/>
                  </a:cubicBezTo>
                  <a:cubicBezTo>
                    <a:pt x="106" y="192"/>
                    <a:pt x="110" y="189"/>
                    <a:pt x="114" y="184"/>
                  </a:cubicBezTo>
                  <a:cubicBezTo>
                    <a:pt x="113" y="184"/>
                    <a:pt x="112" y="185"/>
                    <a:pt x="111" y="183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1" y="195"/>
                  </a:cubicBezTo>
                  <a:close/>
                  <a:moveTo>
                    <a:pt x="79" y="83"/>
                  </a:moveTo>
                  <a:cubicBezTo>
                    <a:pt x="81" y="84"/>
                    <a:pt x="83" y="84"/>
                    <a:pt x="84" y="85"/>
                  </a:cubicBezTo>
                  <a:cubicBezTo>
                    <a:pt x="85" y="84"/>
                    <a:pt x="87" y="83"/>
                    <a:pt x="87" y="82"/>
                  </a:cubicBezTo>
                  <a:cubicBezTo>
                    <a:pt x="87" y="82"/>
                    <a:pt x="86" y="82"/>
                    <a:pt x="86" y="82"/>
                  </a:cubicBezTo>
                  <a:cubicBezTo>
                    <a:pt x="85" y="81"/>
                    <a:pt x="86" y="80"/>
                    <a:pt x="86" y="79"/>
                  </a:cubicBezTo>
                  <a:cubicBezTo>
                    <a:pt x="87" y="78"/>
                    <a:pt x="88" y="77"/>
                    <a:pt x="89" y="76"/>
                  </a:cubicBezTo>
                  <a:cubicBezTo>
                    <a:pt x="89" y="75"/>
                    <a:pt x="89" y="74"/>
                    <a:pt x="89" y="75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2" y="80"/>
                    <a:pt x="79" y="82"/>
                    <a:pt x="79" y="83"/>
                  </a:cubicBezTo>
                  <a:close/>
                  <a:moveTo>
                    <a:pt x="145" y="71"/>
                  </a:moveTo>
                  <a:cubicBezTo>
                    <a:pt x="145" y="72"/>
                    <a:pt x="143" y="73"/>
                    <a:pt x="142" y="74"/>
                  </a:cubicBezTo>
                  <a:cubicBezTo>
                    <a:pt x="141" y="74"/>
                    <a:pt x="140" y="74"/>
                    <a:pt x="140" y="73"/>
                  </a:cubicBezTo>
                  <a:cubicBezTo>
                    <a:pt x="139" y="74"/>
                    <a:pt x="139" y="74"/>
                    <a:pt x="139" y="75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68"/>
                    <a:pt x="151" y="65"/>
                    <a:pt x="151" y="61"/>
                  </a:cubicBezTo>
                  <a:cubicBezTo>
                    <a:pt x="151" y="61"/>
                    <a:pt x="150" y="62"/>
                    <a:pt x="149" y="63"/>
                  </a:cubicBezTo>
                  <a:cubicBezTo>
                    <a:pt x="149" y="63"/>
                    <a:pt x="149" y="64"/>
                    <a:pt x="149" y="65"/>
                  </a:cubicBezTo>
                  <a:cubicBezTo>
                    <a:pt x="146" y="67"/>
                    <a:pt x="143" y="70"/>
                    <a:pt x="141" y="72"/>
                  </a:cubicBezTo>
                  <a:cubicBezTo>
                    <a:pt x="141" y="72"/>
                    <a:pt x="142" y="72"/>
                    <a:pt x="142" y="72"/>
                  </a:cubicBezTo>
                  <a:cubicBezTo>
                    <a:pt x="143" y="72"/>
                    <a:pt x="144" y="71"/>
                    <a:pt x="145" y="71"/>
                  </a:cubicBezTo>
                  <a:cubicBezTo>
                    <a:pt x="145" y="71"/>
                    <a:pt x="146" y="70"/>
                    <a:pt x="145" y="71"/>
                  </a:cubicBezTo>
                  <a:close/>
                  <a:moveTo>
                    <a:pt x="113" y="198"/>
                  </a:moveTo>
                  <a:cubicBezTo>
                    <a:pt x="113" y="198"/>
                    <a:pt x="114" y="198"/>
                    <a:pt x="114" y="198"/>
                  </a:cubicBezTo>
                  <a:cubicBezTo>
                    <a:pt x="119" y="194"/>
                    <a:pt x="124" y="190"/>
                    <a:pt x="129" y="187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19" y="189"/>
                    <a:pt x="115" y="193"/>
                    <a:pt x="111" y="197"/>
                  </a:cubicBezTo>
                  <a:cubicBezTo>
                    <a:pt x="112" y="197"/>
                    <a:pt x="113" y="198"/>
                    <a:pt x="113" y="198"/>
                  </a:cubicBezTo>
                  <a:close/>
                  <a:moveTo>
                    <a:pt x="23" y="181"/>
                  </a:moveTo>
                  <a:cubicBezTo>
                    <a:pt x="23" y="182"/>
                    <a:pt x="23" y="183"/>
                    <a:pt x="23" y="183"/>
                  </a:cubicBezTo>
                  <a:cubicBezTo>
                    <a:pt x="23" y="184"/>
                    <a:pt x="24" y="183"/>
                    <a:pt x="25" y="183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40" y="166"/>
                    <a:pt x="39" y="165"/>
                    <a:pt x="39" y="164"/>
                  </a:cubicBezTo>
                  <a:cubicBezTo>
                    <a:pt x="38" y="163"/>
                    <a:pt x="38" y="164"/>
                    <a:pt x="37" y="163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4" y="176"/>
                    <a:pt x="22" y="178"/>
                    <a:pt x="23" y="181"/>
                  </a:cubicBezTo>
                  <a:close/>
                  <a:moveTo>
                    <a:pt x="131" y="48"/>
                  </a:move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6" y="45"/>
                    <a:pt x="140" y="42"/>
                    <a:pt x="144" y="40"/>
                  </a:cubicBezTo>
                  <a:cubicBezTo>
                    <a:pt x="145" y="40"/>
                    <a:pt x="145" y="41"/>
                    <a:pt x="145" y="42"/>
                  </a:cubicBezTo>
                  <a:cubicBezTo>
                    <a:pt x="145" y="42"/>
                    <a:pt x="144" y="43"/>
                    <a:pt x="145" y="43"/>
                  </a:cubicBezTo>
                  <a:cubicBezTo>
                    <a:pt x="146" y="43"/>
                    <a:pt x="147" y="42"/>
                    <a:pt x="148" y="42"/>
                  </a:cubicBezTo>
                  <a:cubicBezTo>
                    <a:pt x="149" y="43"/>
                    <a:pt x="148" y="44"/>
                    <a:pt x="148" y="44"/>
                  </a:cubicBezTo>
                  <a:cubicBezTo>
                    <a:pt x="147" y="44"/>
                    <a:pt x="147" y="45"/>
                    <a:pt x="146" y="46"/>
                  </a:cubicBezTo>
                  <a:cubicBezTo>
                    <a:pt x="147" y="45"/>
                    <a:pt x="149" y="44"/>
                    <a:pt x="149" y="44"/>
                  </a:cubicBezTo>
                  <a:cubicBezTo>
                    <a:pt x="150" y="45"/>
                    <a:pt x="151" y="46"/>
                    <a:pt x="150" y="47"/>
                  </a:cubicBezTo>
                  <a:cubicBezTo>
                    <a:pt x="147" y="49"/>
                    <a:pt x="142" y="52"/>
                    <a:pt x="138" y="56"/>
                  </a:cubicBezTo>
                  <a:cubicBezTo>
                    <a:pt x="140" y="56"/>
                    <a:pt x="143" y="55"/>
                    <a:pt x="144" y="54"/>
                  </a:cubicBezTo>
                  <a:cubicBezTo>
                    <a:pt x="147" y="54"/>
                    <a:pt x="149" y="53"/>
                    <a:pt x="151" y="52"/>
                  </a:cubicBezTo>
                  <a:cubicBezTo>
                    <a:pt x="152" y="46"/>
                    <a:pt x="151" y="41"/>
                    <a:pt x="150" y="38"/>
                  </a:cubicBezTo>
                  <a:cubicBezTo>
                    <a:pt x="149" y="36"/>
                    <a:pt x="148" y="34"/>
                    <a:pt x="146" y="32"/>
                  </a:cubicBezTo>
                  <a:cubicBezTo>
                    <a:pt x="146" y="32"/>
                    <a:pt x="144" y="34"/>
                    <a:pt x="143" y="35"/>
                  </a:cubicBezTo>
                  <a:cubicBezTo>
                    <a:pt x="144" y="35"/>
                    <a:pt x="144" y="36"/>
                    <a:pt x="144" y="37"/>
                  </a:cubicBezTo>
                  <a:cubicBezTo>
                    <a:pt x="141" y="40"/>
                    <a:pt x="138" y="42"/>
                    <a:pt x="135" y="45"/>
                  </a:cubicBezTo>
                  <a:cubicBezTo>
                    <a:pt x="134" y="45"/>
                    <a:pt x="133" y="46"/>
                    <a:pt x="133" y="47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7"/>
                    <a:pt x="132" y="47"/>
                  </a:cubicBezTo>
                  <a:lnTo>
                    <a:pt x="131" y="48"/>
                  </a:lnTo>
                  <a:close/>
                  <a:moveTo>
                    <a:pt x="92" y="139"/>
                  </a:moveTo>
                  <a:cubicBezTo>
                    <a:pt x="92" y="139"/>
                    <a:pt x="92" y="139"/>
                    <a:pt x="92" y="139"/>
                  </a:cubicBezTo>
                  <a:cubicBezTo>
                    <a:pt x="96" y="135"/>
                    <a:pt x="100" y="131"/>
                    <a:pt x="104" y="128"/>
                  </a:cubicBezTo>
                  <a:cubicBezTo>
                    <a:pt x="104" y="128"/>
                    <a:pt x="105" y="128"/>
                    <a:pt x="105" y="129"/>
                  </a:cubicBezTo>
                  <a:cubicBezTo>
                    <a:pt x="101" y="135"/>
                    <a:pt x="97" y="140"/>
                    <a:pt x="93" y="146"/>
                  </a:cubicBezTo>
                  <a:cubicBezTo>
                    <a:pt x="93" y="147"/>
                    <a:pt x="93" y="146"/>
                    <a:pt x="93" y="147"/>
                  </a:cubicBezTo>
                  <a:cubicBezTo>
                    <a:pt x="99" y="143"/>
                    <a:pt x="103" y="138"/>
                    <a:pt x="108" y="135"/>
                  </a:cubicBezTo>
                  <a:cubicBezTo>
                    <a:pt x="108" y="135"/>
                    <a:pt x="111" y="135"/>
                    <a:pt x="110" y="136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106" y="145"/>
                    <a:pt x="108" y="143"/>
                    <a:pt x="110" y="141"/>
                  </a:cubicBezTo>
                  <a:cubicBezTo>
                    <a:pt x="110" y="141"/>
                    <a:pt x="111" y="141"/>
                    <a:pt x="111" y="142"/>
                  </a:cubicBezTo>
                  <a:cubicBezTo>
                    <a:pt x="111" y="143"/>
                    <a:pt x="111" y="143"/>
                    <a:pt x="111" y="144"/>
                  </a:cubicBezTo>
                  <a:cubicBezTo>
                    <a:pt x="111" y="143"/>
                    <a:pt x="113" y="142"/>
                    <a:pt x="114" y="142"/>
                  </a:cubicBezTo>
                  <a:cubicBezTo>
                    <a:pt x="115" y="143"/>
                    <a:pt x="114" y="144"/>
                    <a:pt x="114" y="144"/>
                  </a:cubicBezTo>
                  <a:cubicBezTo>
                    <a:pt x="114" y="144"/>
                    <a:pt x="113" y="143"/>
                    <a:pt x="113" y="144"/>
                  </a:cubicBezTo>
                  <a:cubicBezTo>
                    <a:pt x="111" y="144"/>
                    <a:pt x="110" y="146"/>
                    <a:pt x="109" y="145"/>
                  </a:cubicBezTo>
                  <a:cubicBezTo>
                    <a:pt x="108" y="144"/>
                    <a:pt x="105" y="147"/>
                    <a:pt x="105" y="147"/>
                  </a:cubicBezTo>
                  <a:cubicBezTo>
                    <a:pt x="104" y="148"/>
                    <a:pt x="102" y="148"/>
                    <a:pt x="102" y="147"/>
                  </a:cubicBezTo>
                  <a:cubicBezTo>
                    <a:pt x="102" y="146"/>
                    <a:pt x="102" y="145"/>
                    <a:pt x="102" y="144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102" y="141"/>
                    <a:pt x="98" y="145"/>
                    <a:pt x="94" y="148"/>
                  </a:cubicBezTo>
                  <a:cubicBezTo>
                    <a:pt x="93" y="148"/>
                    <a:pt x="91" y="149"/>
                    <a:pt x="91" y="147"/>
                  </a:cubicBezTo>
                  <a:cubicBezTo>
                    <a:pt x="91" y="145"/>
                    <a:pt x="92" y="144"/>
                    <a:pt x="93" y="142"/>
                  </a:cubicBezTo>
                  <a:cubicBezTo>
                    <a:pt x="95" y="140"/>
                    <a:pt x="96" y="139"/>
                    <a:pt x="98" y="137"/>
                  </a:cubicBezTo>
                  <a:cubicBezTo>
                    <a:pt x="98" y="137"/>
                    <a:pt x="98" y="136"/>
                    <a:pt x="98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9" y="136"/>
                    <a:pt x="99" y="135"/>
                    <a:pt x="99" y="135"/>
                  </a:cubicBezTo>
                  <a:cubicBezTo>
                    <a:pt x="98" y="135"/>
                    <a:pt x="98" y="135"/>
                    <a:pt x="98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5" y="139"/>
                    <a:pt x="91" y="142"/>
                    <a:pt x="88" y="144"/>
                  </a:cubicBezTo>
                  <a:cubicBezTo>
                    <a:pt x="88" y="145"/>
                    <a:pt x="87" y="144"/>
                    <a:pt x="87" y="143"/>
                  </a:cubicBezTo>
                  <a:cubicBezTo>
                    <a:pt x="87" y="142"/>
                    <a:pt x="88" y="141"/>
                    <a:pt x="89" y="140"/>
                  </a:cubicBezTo>
                  <a:cubicBezTo>
                    <a:pt x="89" y="139"/>
                    <a:pt x="89" y="140"/>
                    <a:pt x="88" y="140"/>
                  </a:cubicBezTo>
                  <a:cubicBezTo>
                    <a:pt x="87" y="141"/>
                    <a:pt x="86" y="142"/>
                    <a:pt x="85" y="143"/>
                  </a:cubicBezTo>
                  <a:cubicBezTo>
                    <a:pt x="84" y="143"/>
                    <a:pt x="83" y="142"/>
                    <a:pt x="83" y="141"/>
                  </a:cubicBezTo>
                  <a:cubicBezTo>
                    <a:pt x="84" y="140"/>
                    <a:pt x="83" y="138"/>
                    <a:pt x="85" y="137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7" y="124"/>
                    <a:pt x="97" y="126"/>
                    <a:pt x="97" y="126"/>
                  </a:cubicBezTo>
                  <a:cubicBezTo>
                    <a:pt x="95" y="130"/>
                    <a:pt x="92" y="133"/>
                    <a:pt x="89" y="136"/>
                  </a:cubicBezTo>
                  <a:cubicBezTo>
                    <a:pt x="88" y="137"/>
                    <a:pt x="89" y="137"/>
                    <a:pt x="90" y="136"/>
                  </a:cubicBezTo>
                  <a:cubicBezTo>
                    <a:pt x="93" y="134"/>
                    <a:pt x="96" y="130"/>
                    <a:pt x="99" y="128"/>
                  </a:cubicBezTo>
                  <a:cubicBezTo>
                    <a:pt x="100" y="127"/>
                    <a:pt x="100" y="129"/>
                    <a:pt x="100" y="129"/>
                  </a:cubicBezTo>
                  <a:cubicBezTo>
                    <a:pt x="98" y="132"/>
                    <a:pt x="95" y="135"/>
                    <a:pt x="92" y="139"/>
                  </a:cubicBezTo>
                  <a:close/>
                  <a:moveTo>
                    <a:pt x="144" y="85"/>
                  </a:moveTo>
                  <a:cubicBezTo>
                    <a:pt x="142" y="85"/>
                    <a:pt x="140" y="86"/>
                    <a:pt x="138" y="86"/>
                  </a:cubicBezTo>
                  <a:cubicBezTo>
                    <a:pt x="137" y="86"/>
                    <a:pt x="137" y="84"/>
                    <a:pt x="138" y="84"/>
                  </a:cubicBezTo>
                  <a:cubicBezTo>
                    <a:pt x="140" y="80"/>
                    <a:pt x="144" y="78"/>
                    <a:pt x="147" y="75"/>
                  </a:cubicBezTo>
                  <a:cubicBezTo>
                    <a:pt x="147" y="74"/>
                    <a:pt x="147" y="74"/>
                    <a:pt x="146" y="74"/>
                  </a:cubicBezTo>
                  <a:cubicBezTo>
                    <a:pt x="144" y="75"/>
                    <a:pt x="141" y="76"/>
                    <a:pt x="139" y="77"/>
                  </a:cubicBezTo>
                  <a:cubicBezTo>
                    <a:pt x="138" y="77"/>
                    <a:pt x="137" y="76"/>
                    <a:pt x="137" y="75"/>
                  </a:cubicBezTo>
                  <a:cubicBezTo>
                    <a:pt x="137" y="73"/>
                    <a:pt x="139" y="71"/>
                    <a:pt x="140" y="69"/>
                  </a:cubicBezTo>
                  <a:cubicBezTo>
                    <a:pt x="138" y="71"/>
                    <a:pt x="135" y="69"/>
                    <a:pt x="134" y="67"/>
                  </a:cubicBezTo>
                  <a:cubicBezTo>
                    <a:pt x="134" y="67"/>
                    <a:pt x="135" y="66"/>
                    <a:pt x="135" y="66"/>
                  </a:cubicBezTo>
                  <a:cubicBezTo>
                    <a:pt x="138" y="63"/>
                    <a:pt x="142" y="61"/>
                    <a:pt x="145" y="58"/>
                  </a:cubicBezTo>
                  <a:cubicBezTo>
                    <a:pt x="145" y="58"/>
                    <a:pt x="146" y="56"/>
                    <a:pt x="145" y="57"/>
                  </a:cubicBezTo>
                  <a:cubicBezTo>
                    <a:pt x="141" y="59"/>
                    <a:pt x="137" y="61"/>
                    <a:pt x="133" y="63"/>
                  </a:cubicBezTo>
                  <a:cubicBezTo>
                    <a:pt x="132" y="63"/>
                    <a:pt x="131" y="62"/>
                    <a:pt x="131" y="61"/>
                  </a:cubicBezTo>
                  <a:cubicBezTo>
                    <a:pt x="131" y="60"/>
                    <a:pt x="133" y="59"/>
                    <a:pt x="134" y="57"/>
                  </a:cubicBezTo>
                  <a:cubicBezTo>
                    <a:pt x="135" y="56"/>
                    <a:pt x="136" y="55"/>
                    <a:pt x="136" y="54"/>
                  </a:cubicBezTo>
                  <a:cubicBezTo>
                    <a:pt x="133" y="55"/>
                    <a:pt x="131" y="58"/>
                    <a:pt x="127" y="59"/>
                  </a:cubicBezTo>
                  <a:cubicBezTo>
                    <a:pt x="127" y="58"/>
                    <a:pt x="127" y="57"/>
                    <a:pt x="127" y="56"/>
                  </a:cubicBezTo>
                  <a:cubicBezTo>
                    <a:pt x="129" y="54"/>
                    <a:pt x="131" y="52"/>
                    <a:pt x="134" y="49"/>
                  </a:cubicBezTo>
                  <a:cubicBezTo>
                    <a:pt x="133" y="49"/>
                    <a:pt x="132" y="50"/>
                    <a:pt x="131" y="50"/>
                  </a:cubicBezTo>
                  <a:cubicBezTo>
                    <a:pt x="130" y="51"/>
                    <a:pt x="129" y="52"/>
                    <a:pt x="127" y="51"/>
                  </a:cubicBezTo>
                  <a:cubicBezTo>
                    <a:pt x="126" y="51"/>
                    <a:pt x="126" y="49"/>
                    <a:pt x="127" y="49"/>
                  </a:cubicBezTo>
                  <a:cubicBezTo>
                    <a:pt x="128" y="48"/>
                    <a:pt x="125" y="47"/>
                    <a:pt x="127" y="46"/>
                  </a:cubicBezTo>
                  <a:cubicBezTo>
                    <a:pt x="132" y="42"/>
                    <a:pt x="136" y="38"/>
                    <a:pt x="141" y="33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9" y="40"/>
                    <a:pt x="127" y="40"/>
                    <a:pt x="126" y="41"/>
                  </a:cubicBezTo>
                  <a:cubicBezTo>
                    <a:pt x="124" y="42"/>
                    <a:pt x="122" y="43"/>
                    <a:pt x="120" y="43"/>
                  </a:cubicBezTo>
                  <a:cubicBezTo>
                    <a:pt x="119" y="42"/>
                    <a:pt x="119" y="41"/>
                    <a:pt x="119" y="41"/>
                  </a:cubicBezTo>
                  <a:cubicBezTo>
                    <a:pt x="120" y="38"/>
                    <a:pt x="122" y="36"/>
                    <a:pt x="123" y="35"/>
                  </a:cubicBezTo>
                  <a:cubicBezTo>
                    <a:pt x="124" y="34"/>
                    <a:pt x="125" y="33"/>
                    <a:pt x="124" y="34"/>
                  </a:cubicBezTo>
                  <a:cubicBezTo>
                    <a:pt x="121" y="36"/>
                    <a:pt x="118" y="38"/>
                    <a:pt x="114" y="39"/>
                  </a:cubicBezTo>
                  <a:cubicBezTo>
                    <a:pt x="114" y="40"/>
                    <a:pt x="113" y="39"/>
                    <a:pt x="113" y="38"/>
                  </a:cubicBezTo>
                  <a:cubicBezTo>
                    <a:pt x="113" y="38"/>
                    <a:pt x="113" y="37"/>
                    <a:pt x="114" y="37"/>
                  </a:cubicBezTo>
                  <a:cubicBezTo>
                    <a:pt x="118" y="33"/>
                    <a:pt x="123" y="29"/>
                    <a:pt x="128" y="25"/>
                  </a:cubicBezTo>
                  <a:cubicBezTo>
                    <a:pt x="127" y="25"/>
                    <a:pt x="126" y="26"/>
                    <a:pt x="125" y="26"/>
                  </a:cubicBezTo>
                  <a:cubicBezTo>
                    <a:pt x="119" y="28"/>
                    <a:pt x="114" y="33"/>
                    <a:pt x="109" y="37"/>
                  </a:cubicBezTo>
                  <a:cubicBezTo>
                    <a:pt x="108" y="37"/>
                    <a:pt x="107" y="37"/>
                    <a:pt x="107" y="36"/>
                  </a:cubicBezTo>
                  <a:cubicBezTo>
                    <a:pt x="106" y="35"/>
                    <a:pt x="107" y="35"/>
                    <a:pt x="108" y="34"/>
                  </a:cubicBezTo>
                  <a:cubicBezTo>
                    <a:pt x="112" y="30"/>
                    <a:pt x="116" y="27"/>
                    <a:pt x="120" y="24"/>
                  </a:cubicBezTo>
                  <a:cubicBezTo>
                    <a:pt x="121" y="23"/>
                    <a:pt x="125" y="21"/>
                    <a:pt x="125" y="19"/>
                  </a:cubicBezTo>
                  <a:cubicBezTo>
                    <a:pt x="119" y="23"/>
                    <a:pt x="114" y="27"/>
                    <a:pt x="108" y="31"/>
                  </a:cubicBezTo>
                  <a:cubicBezTo>
                    <a:pt x="106" y="32"/>
                    <a:pt x="104" y="34"/>
                    <a:pt x="102" y="34"/>
                  </a:cubicBezTo>
                  <a:cubicBezTo>
                    <a:pt x="101" y="35"/>
                    <a:pt x="101" y="33"/>
                    <a:pt x="102" y="32"/>
                  </a:cubicBezTo>
                  <a:cubicBezTo>
                    <a:pt x="105" y="29"/>
                    <a:pt x="109" y="26"/>
                    <a:pt x="112" y="23"/>
                  </a:cubicBezTo>
                  <a:cubicBezTo>
                    <a:pt x="114" y="22"/>
                    <a:pt x="117" y="20"/>
                    <a:pt x="118" y="18"/>
                  </a:cubicBezTo>
                  <a:cubicBezTo>
                    <a:pt x="113" y="21"/>
                    <a:pt x="109" y="24"/>
                    <a:pt x="104" y="28"/>
                  </a:cubicBezTo>
                  <a:cubicBezTo>
                    <a:pt x="101" y="30"/>
                    <a:pt x="98" y="32"/>
                    <a:pt x="95" y="34"/>
                  </a:cubicBezTo>
                  <a:cubicBezTo>
                    <a:pt x="94" y="33"/>
                    <a:pt x="95" y="32"/>
                    <a:pt x="95" y="31"/>
                  </a:cubicBezTo>
                  <a:cubicBezTo>
                    <a:pt x="100" y="26"/>
                    <a:pt x="106" y="21"/>
                    <a:pt x="111" y="16"/>
                  </a:cubicBezTo>
                  <a:cubicBezTo>
                    <a:pt x="102" y="21"/>
                    <a:pt x="94" y="29"/>
                    <a:pt x="86" y="36"/>
                  </a:cubicBezTo>
                  <a:cubicBezTo>
                    <a:pt x="85" y="36"/>
                    <a:pt x="84" y="35"/>
                    <a:pt x="84" y="35"/>
                  </a:cubicBezTo>
                  <a:cubicBezTo>
                    <a:pt x="84" y="34"/>
                    <a:pt x="84" y="34"/>
                    <a:pt x="85" y="33"/>
                  </a:cubicBezTo>
                  <a:cubicBezTo>
                    <a:pt x="89" y="27"/>
                    <a:pt x="95" y="23"/>
                    <a:pt x="101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3" y="22"/>
                    <a:pt x="87" y="28"/>
                    <a:pt x="80" y="33"/>
                  </a:cubicBezTo>
                  <a:cubicBezTo>
                    <a:pt x="79" y="33"/>
                    <a:pt x="79" y="32"/>
                    <a:pt x="79" y="32"/>
                  </a:cubicBezTo>
                  <a:cubicBezTo>
                    <a:pt x="79" y="31"/>
                    <a:pt x="80" y="30"/>
                    <a:pt x="80" y="29"/>
                  </a:cubicBezTo>
                  <a:cubicBezTo>
                    <a:pt x="85" y="24"/>
                    <a:pt x="90" y="20"/>
                    <a:pt x="95" y="15"/>
                  </a:cubicBezTo>
                  <a:cubicBezTo>
                    <a:pt x="94" y="15"/>
                    <a:pt x="92" y="14"/>
                    <a:pt x="91" y="15"/>
                  </a:cubicBezTo>
                  <a:cubicBezTo>
                    <a:pt x="83" y="20"/>
                    <a:pt x="77" y="27"/>
                    <a:pt x="70" y="33"/>
                  </a:cubicBezTo>
                  <a:cubicBezTo>
                    <a:pt x="69" y="34"/>
                    <a:pt x="69" y="35"/>
                    <a:pt x="68" y="34"/>
                  </a:cubicBezTo>
                  <a:cubicBezTo>
                    <a:pt x="67" y="33"/>
                    <a:pt x="68" y="32"/>
                    <a:pt x="69" y="31"/>
                  </a:cubicBezTo>
                  <a:cubicBezTo>
                    <a:pt x="74" y="25"/>
                    <a:pt x="80" y="21"/>
                    <a:pt x="85" y="15"/>
                  </a:cubicBezTo>
                  <a:cubicBezTo>
                    <a:pt x="84" y="15"/>
                    <a:pt x="83" y="14"/>
                    <a:pt x="82" y="15"/>
                  </a:cubicBezTo>
                  <a:cubicBezTo>
                    <a:pt x="75" y="21"/>
                    <a:pt x="68" y="27"/>
                    <a:pt x="61" y="33"/>
                  </a:cubicBezTo>
                  <a:cubicBezTo>
                    <a:pt x="60" y="34"/>
                    <a:pt x="60" y="35"/>
                    <a:pt x="59" y="35"/>
                  </a:cubicBezTo>
                  <a:cubicBezTo>
                    <a:pt x="58" y="34"/>
                    <a:pt x="58" y="33"/>
                    <a:pt x="59" y="33"/>
                  </a:cubicBezTo>
                  <a:cubicBezTo>
                    <a:pt x="58" y="32"/>
                    <a:pt x="57" y="34"/>
                    <a:pt x="56" y="33"/>
                  </a:cubicBezTo>
                  <a:cubicBezTo>
                    <a:pt x="56" y="34"/>
                    <a:pt x="56" y="35"/>
                    <a:pt x="55" y="36"/>
                  </a:cubicBezTo>
                  <a:cubicBezTo>
                    <a:pt x="55" y="37"/>
                    <a:pt x="54" y="36"/>
                    <a:pt x="54" y="36"/>
                  </a:cubicBezTo>
                  <a:cubicBezTo>
                    <a:pt x="54" y="34"/>
                    <a:pt x="55" y="33"/>
                    <a:pt x="55" y="32"/>
                  </a:cubicBezTo>
                  <a:cubicBezTo>
                    <a:pt x="53" y="32"/>
                    <a:pt x="52" y="34"/>
                    <a:pt x="53" y="34"/>
                  </a:cubicBezTo>
                  <a:cubicBezTo>
                    <a:pt x="53" y="37"/>
                    <a:pt x="53" y="39"/>
                    <a:pt x="54" y="41"/>
                  </a:cubicBezTo>
                  <a:cubicBezTo>
                    <a:pt x="57" y="47"/>
                    <a:pt x="60" y="53"/>
                    <a:pt x="61" y="60"/>
                  </a:cubicBezTo>
                  <a:cubicBezTo>
                    <a:pt x="64" y="57"/>
                    <a:pt x="67" y="54"/>
                    <a:pt x="70" y="51"/>
                  </a:cubicBezTo>
                  <a:cubicBezTo>
                    <a:pt x="71" y="53"/>
                    <a:pt x="71" y="54"/>
                    <a:pt x="70" y="54"/>
                  </a:cubicBezTo>
                  <a:cubicBezTo>
                    <a:pt x="68" y="58"/>
                    <a:pt x="66" y="62"/>
                    <a:pt x="62" y="66"/>
                  </a:cubicBezTo>
                  <a:cubicBezTo>
                    <a:pt x="64" y="66"/>
                    <a:pt x="65" y="65"/>
                    <a:pt x="66" y="64"/>
                  </a:cubicBezTo>
                  <a:cubicBezTo>
                    <a:pt x="69" y="63"/>
                    <a:pt x="71" y="61"/>
                    <a:pt x="74" y="61"/>
                  </a:cubicBezTo>
                  <a:cubicBezTo>
                    <a:pt x="79" y="61"/>
                    <a:pt x="83" y="61"/>
                    <a:pt x="88" y="63"/>
                  </a:cubicBezTo>
                  <a:cubicBezTo>
                    <a:pt x="94" y="64"/>
                    <a:pt x="98" y="69"/>
                    <a:pt x="98" y="76"/>
                  </a:cubicBezTo>
                  <a:cubicBezTo>
                    <a:pt x="96" y="87"/>
                    <a:pt x="89" y="94"/>
                    <a:pt x="82" y="100"/>
                  </a:cubicBezTo>
                  <a:cubicBezTo>
                    <a:pt x="73" y="108"/>
                    <a:pt x="62" y="113"/>
                    <a:pt x="53" y="119"/>
                  </a:cubicBezTo>
                  <a:cubicBezTo>
                    <a:pt x="53" y="132"/>
                    <a:pt x="55" y="145"/>
                    <a:pt x="54" y="159"/>
                  </a:cubicBezTo>
                  <a:cubicBezTo>
                    <a:pt x="71" y="164"/>
                    <a:pt x="87" y="169"/>
                    <a:pt x="107" y="171"/>
                  </a:cubicBezTo>
                  <a:cubicBezTo>
                    <a:pt x="117" y="172"/>
                    <a:pt x="125" y="172"/>
                    <a:pt x="134" y="173"/>
                  </a:cubicBezTo>
                  <a:cubicBezTo>
                    <a:pt x="136" y="167"/>
                    <a:pt x="136" y="167"/>
                    <a:pt x="136" y="167"/>
                  </a:cubicBezTo>
                  <a:cubicBezTo>
                    <a:pt x="136" y="167"/>
                    <a:pt x="136" y="165"/>
                    <a:pt x="137" y="166"/>
                  </a:cubicBezTo>
                  <a:cubicBezTo>
                    <a:pt x="137" y="165"/>
                    <a:pt x="138" y="164"/>
                    <a:pt x="138" y="164"/>
                  </a:cubicBezTo>
                  <a:cubicBezTo>
                    <a:pt x="143" y="154"/>
                    <a:pt x="147" y="142"/>
                    <a:pt x="153" y="133"/>
                  </a:cubicBezTo>
                  <a:cubicBezTo>
                    <a:pt x="138" y="130"/>
                    <a:pt x="124" y="126"/>
                    <a:pt x="109" y="123"/>
                  </a:cubicBezTo>
                  <a:cubicBezTo>
                    <a:pt x="107" y="121"/>
                    <a:pt x="104" y="121"/>
                    <a:pt x="101" y="121"/>
                  </a:cubicBezTo>
                  <a:cubicBezTo>
                    <a:pt x="98" y="121"/>
                    <a:pt x="96" y="120"/>
                    <a:pt x="95" y="118"/>
                  </a:cubicBezTo>
                  <a:cubicBezTo>
                    <a:pt x="94" y="118"/>
                    <a:pt x="93" y="118"/>
                    <a:pt x="92" y="118"/>
                  </a:cubicBezTo>
                  <a:cubicBezTo>
                    <a:pt x="91" y="117"/>
                    <a:pt x="91" y="117"/>
                    <a:pt x="91" y="116"/>
                  </a:cubicBezTo>
                  <a:cubicBezTo>
                    <a:pt x="92" y="116"/>
                    <a:pt x="92" y="116"/>
                    <a:pt x="93" y="116"/>
                  </a:cubicBezTo>
                  <a:cubicBezTo>
                    <a:pt x="92" y="115"/>
                    <a:pt x="92" y="114"/>
                    <a:pt x="93" y="114"/>
                  </a:cubicBezTo>
                  <a:cubicBezTo>
                    <a:pt x="96" y="114"/>
                    <a:pt x="99" y="115"/>
                    <a:pt x="101" y="115"/>
                  </a:cubicBezTo>
                  <a:cubicBezTo>
                    <a:pt x="102" y="115"/>
                    <a:pt x="102" y="114"/>
                    <a:pt x="103" y="113"/>
                  </a:cubicBezTo>
                  <a:cubicBezTo>
                    <a:pt x="103" y="113"/>
                    <a:pt x="105" y="113"/>
                    <a:pt x="104" y="112"/>
                  </a:cubicBezTo>
                  <a:cubicBezTo>
                    <a:pt x="104" y="111"/>
                    <a:pt x="106" y="109"/>
                    <a:pt x="108" y="109"/>
                  </a:cubicBezTo>
                  <a:cubicBezTo>
                    <a:pt x="109" y="109"/>
                    <a:pt x="111" y="109"/>
                    <a:pt x="110" y="108"/>
                  </a:cubicBezTo>
                  <a:cubicBezTo>
                    <a:pt x="115" y="106"/>
                    <a:pt x="120" y="103"/>
                    <a:pt x="124" y="101"/>
                  </a:cubicBezTo>
                  <a:cubicBezTo>
                    <a:pt x="125" y="100"/>
                    <a:pt x="124" y="100"/>
                    <a:pt x="124" y="99"/>
                  </a:cubicBezTo>
                  <a:cubicBezTo>
                    <a:pt x="129" y="95"/>
                    <a:pt x="134" y="93"/>
                    <a:pt x="138" y="89"/>
                  </a:cubicBezTo>
                  <a:cubicBezTo>
                    <a:pt x="140" y="88"/>
                    <a:pt x="142" y="87"/>
                    <a:pt x="144" y="85"/>
                  </a:cubicBezTo>
                  <a:close/>
                  <a:moveTo>
                    <a:pt x="9" y="149"/>
                  </a:moveTo>
                  <a:cubicBezTo>
                    <a:pt x="8" y="149"/>
                    <a:pt x="7" y="151"/>
                    <a:pt x="7" y="151"/>
                  </a:cubicBezTo>
                  <a:cubicBezTo>
                    <a:pt x="6" y="152"/>
                    <a:pt x="4" y="153"/>
                    <a:pt x="5" y="154"/>
                  </a:cubicBezTo>
                  <a:cubicBezTo>
                    <a:pt x="3" y="155"/>
                    <a:pt x="3" y="156"/>
                    <a:pt x="2" y="157"/>
                  </a:cubicBezTo>
                  <a:cubicBezTo>
                    <a:pt x="1" y="157"/>
                    <a:pt x="0" y="156"/>
                    <a:pt x="0" y="156"/>
                  </a:cubicBezTo>
                  <a:cubicBezTo>
                    <a:pt x="5" y="149"/>
                    <a:pt x="10" y="143"/>
                    <a:pt x="15" y="136"/>
                  </a:cubicBezTo>
                  <a:cubicBezTo>
                    <a:pt x="15" y="136"/>
                    <a:pt x="13" y="135"/>
                    <a:pt x="13" y="134"/>
                  </a:cubicBezTo>
                  <a:cubicBezTo>
                    <a:pt x="16" y="132"/>
                    <a:pt x="19" y="131"/>
                    <a:pt x="20" y="127"/>
                  </a:cubicBezTo>
                  <a:cubicBezTo>
                    <a:pt x="21" y="125"/>
                    <a:pt x="23" y="124"/>
                    <a:pt x="24" y="122"/>
                  </a:cubicBezTo>
                  <a:cubicBezTo>
                    <a:pt x="24" y="122"/>
                    <a:pt x="25" y="122"/>
                    <a:pt x="25" y="122"/>
                  </a:cubicBezTo>
                  <a:cubicBezTo>
                    <a:pt x="26" y="122"/>
                    <a:pt x="26" y="123"/>
                    <a:pt x="27" y="122"/>
                  </a:cubicBezTo>
                  <a:cubicBezTo>
                    <a:pt x="28" y="120"/>
                    <a:pt x="30" y="118"/>
                    <a:pt x="32" y="116"/>
                  </a:cubicBezTo>
                  <a:cubicBezTo>
                    <a:pt x="32" y="116"/>
                    <a:pt x="31" y="115"/>
                    <a:pt x="31" y="114"/>
                  </a:cubicBezTo>
                  <a:cubicBezTo>
                    <a:pt x="32" y="113"/>
                    <a:pt x="32" y="112"/>
                    <a:pt x="33" y="112"/>
                  </a:cubicBezTo>
                  <a:cubicBezTo>
                    <a:pt x="34" y="112"/>
                    <a:pt x="35" y="113"/>
                    <a:pt x="36" y="113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10"/>
                    <a:pt x="40" y="110"/>
                  </a:cubicBezTo>
                  <a:cubicBezTo>
                    <a:pt x="40" y="112"/>
                    <a:pt x="39" y="113"/>
                    <a:pt x="39" y="114"/>
                  </a:cubicBezTo>
                  <a:cubicBezTo>
                    <a:pt x="45" y="112"/>
                    <a:pt x="49" y="108"/>
                    <a:pt x="55" y="106"/>
                  </a:cubicBezTo>
                  <a:cubicBezTo>
                    <a:pt x="65" y="102"/>
                    <a:pt x="73" y="96"/>
                    <a:pt x="81" y="89"/>
                  </a:cubicBezTo>
                  <a:cubicBezTo>
                    <a:pt x="82" y="88"/>
                    <a:pt x="80" y="88"/>
                    <a:pt x="80" y="87"/>
                  </a:cubicBezTo>
                  <a:cubicBezTo>
                    <a:pt x="77" y="86"/>
                    <a:pt x="74" y="85"/>
                    <a:pt x="70" y="85"/>
                  </a:cubicBezTo>
                  <a:cubicBezTo>
                    <a:pt x="69" y="87"/>
                    <a:pt x="67" y="88"/>
                    <a:pt x="66" y="87"/>
                  </a:cubicBezTo>
                  <a:cubicBezTo>
                    <a:pt x="59" y="89"/>
                    <a:pt x="52" y="91"/>
                    <a:pt x="47" y="94"/>
                  </a:cubicBezTo>
                  <a:cubicBezTo>
                    <a:pt x="44" y="95"/>
                    <a:pt x="41" y="98"/>
                    <a:pt x="36" y="98"/>
                  </a:cubicBezTo>
                  <a:cubicBezTo>
                    <a:pt x="36" y="98"/>
                    <a:pt x="35" y="98"/>
                    <a:pt x="35" y="97"/>
                  </a:cubicBezTo>
                  <a:cubicBezTo>
                    <a:pt x="34" y="96"/>
                    <a:pt x="33" y="94"/>
                    <a:pt x="33" y="92"/>
                  </a:cubicBezTo>
                  <a:cubicBezTo>
                    <a:pt x="32" y="93"/>
                    <a:pt x="31" y="93"/>
                    <a:pt x="30" y="92"/>
                  </a:cubicBezTo>
                  <a:cubicBezTo>
                    <a:pt x="30" y="92"/>
                    <a:pt x="30" y="91"/>
                    <a:pt x="30" y="90"/>
                  </a:cubicBezTo>
                  <a:cubicBezTo>
                    <a:pt x="28" y="91"/>
                    <a:pt x="26" y="90"/>
                    <a:pt x="27" y="88"/>
                  </a:cubicBezTo>
                  <a:cubicBezTo>
                    <a:pt x="27" y="86"/>
                    <a:pt x="28" y="84"/>
                    <a:pt x="29" y="83"/>
                  </a:cubicBezTo>
                  <a:cubicBezTo>
                    <a:pt x="29" y="82"/>
                    <a:pt x="29" y="81"/>
                    <a:pt x="28" y="80"/>
                  </a:cubicBezTo>
                  <a:cubicBezTo>
                    <a:pt x="27" y="81"/>
                    <a:pt x="26" y="83"/>
                    <a:pt x="25" y="82"/>
                  </a:cubicBezTo>
                  <a:cubicBezTo>
                    <a:pt x="24" y="82"/>
                    <a:pt x="24" y="81"/>
                    <a:pt x="24" y="80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5"/>
                    <a:pt x="25" y="75"/>
                    <a:pt x="25" y="75"/>
                  </a:cubicBezTo>
                  <a:cubicBezTo>
                    <a:pt x="24" y="74"/>
                    <a:pt x="25" y="73"/>
                    <a:pt x="25" y="72"/>
                  </a:cubicBezTo>
                  <a:cubicBezTo>
                    <a:pt x="26" y="71"/>
                    <a:pt x="25" y="70"/>
                    <a:pt x="24" y="69"/>
                  </a:cubicBezTo>
                  <a:cubicBezTo>
                    <a:pt x="24" y="69"/>
                    <a:pt x="23" y="70"/>
                    <a:pt x="23" y="69"/>
                  </a:cubicBezTo>
                  <a:cubicBezTo>
                    <a:pt x="22" y="69"/>
                    <a:pt x="22" y="69"/>
                    <a:pt x="22" y="68"/>
                  </a:cubicBezTo>
                  <a:cubicBezTo>
                    <a:pt x="22" y="68"/>
                    <a:pt x="22" y="67"/>
                    <a:pt x="22" y="66"/>
                  </a:cubicBezTo>
                  <a:cubicBezTo>
                    <a:pt x="22" y="66"/>
                    <a:pt x="21" y="66"/>
                    <a:pt x="21" y="65"/>
                  </a:cubicBezTo>
                  <a:cubicBezTo>
                    <a:pt x="21" y="65"/>
                    <a:pt x="21" y="64"/>
                    <a:pt x="21" y="63"/>
                  </a:cubicBezTo>
                  <a:cubicBezTo>
                    <a:pt x="20" y="64"/>
                    <a:pt x="18" y="66"/>
                    <a:pt x="18" y="64"/>
                  </a:cubicBezTo>
                  <a:cubicBezTo>
                    <a:pt x="18" y="61"/>
                    <a:pt x="19" y="59"/>
                    <a:pt x="20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8" y="57"/>
                    <a:pt x="18" y="56"/>
                    <a:pt x="18" y="56"/>
                  </a:cubicBezTo>
                  <a:cubicBezTo>
                    <a:pt x="18" y="56"/>
                    <a:pt x="16" y="56"/>
                    <a:pt x="17" y="55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7" y="49"/>
                    <a:pt x="17" y="51"/>
                    <a:pt x="17" y="52"/>
                  </a:cubicBezTo>
                  <a:cubicBezTo>
                    <a:pt x="16" y="51"/>
                    <a:pt x="16" y="53"/>
                    <a:pt x="15" y="54"/>
                  </a:cubicBezTo>
                  <a:cubicBezTo>
                    <a:pt x="13" y="54"/>
                    <a:pt x="10" y="56"/>
                    <a:pt x="10" y="60"/>
                  </a:cubicBezTo>
                  <a:cubicBezTo>
                    <a:pt x="10" y="58"/>
                    <a:pt x="9" y="60"/>
                    <a:pt x="9" y="61"/>
                  </a:cubicBezTo>
                  <a:cubicBezTo>
                    <a:pt x="8" y="61"/>
                    <a:pt x="7" y="60"/>
                    <a:pt x="7" y="60"/>
                  </a:cubicBezTo>
                  <a:cubicBezTo>
                    <a:pt x="10" y="55"/>
                    <a:pt x="13" y="51"/>
                    <a:pt x="17" y="46"/>
                  </a:cubicBezTo>
                  <a:cubicBezTo>
                    <a:pt x="17" y="44"/>
                    <a:pt x="17" y="42"/>
                    <a:pt x="1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4" y="35"/>
                    <a:pt x="28" y="29"/>
                    <a:pt x="33" y="23"/>
                  </a:cubicBezTo>
                  <a:cubicBezTo>
                    <a:pt x="34" y="22"/>
                    <a:pt x="33" y="21"/>
                    <a:pt x="32" y="20"/>
                  </a:cubicBezTo>
                  <a:cubicBezTo>
                    <a:pt x="34" y="19"/>
                    <a:pt x="33" y="18"/>
                    <a:pt x="34" y="18"/>
                  </a:cubicBezTo>
                  <a:cubicBezTo>
                    <a:pt x="35" y="19"/>
                    <a:pt x="37" y="18"/>
                    <a:pt x="37" y="2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6" y="1"/>
                    <a:pt x="56" y="1"/>
                  </a:cubicBezTo>
                  <a:cubicBezTo>
                    <a:pt x="55" y="2"/>
                    <a:pt x="57" y="3"/>
                    <a:pt x="56" y="3"/>
                  </a:cubicBezTo>
                  <a:cubicBezTo>
                    <a:pt x="56" y="4"/>
                    <a:pt x="55" y="4"/>
                    <a:pt x="54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6"/>
                    <a:pt x="52" y="6"/>
                  </a:cubicBezTo>
                  <a:cubicBezTo>
                    <a:pt x="52" y="6"/>
                    <a:pt x="52" y="7"/>
                    <a:pt x="51" y="8"/>
                  </a:cubicBezTo>
                  <a:cubicBezTo>
                    <a:pt x="52" y="9"/>
                    <a:pt x="51" y="10"/>
                    <a:pt x="50" y="10"/>
                  </a:cubicBezTo>
                  <a:cubicBezTo>
                    <a:pt x="49" y="11"/>
                    <a:pt x="49" y="12"/>
                    <a:pt x="47" y="13"/>
                  </a:cubicBezTo>
                  <a:cubicBezTo>
                    <a:pt x="50" y="13"/>
                    <a:pt x="52" y="12"/>
                    <a:pt x="53" y="11"/>
                  </a:cubicBezTo>
                  <a:cubicBezTo>
                    <a:pt x="62" y="8"/>
                    <a:pt x="71" y="6"/>
                    <a:pt x="78" y="2"/>
                  </a:cubicBezTo>
                  <a:cubicBezTo>
                    <a:pt x="84" y="1"/>
                    <a:pt x="88" y="1"/>
                    <a:pt x="94" y="1"/>
                  </a:cubicBezTo>
                  <a:cubicBezTo>
                    <a:pt x="95" y="1"/>
                    <a:pt x="97" y="2"/>
                    <a:pt x="98" y="2"/>
                  </a:cubicBezTo>
                  <a:cubicBezTo>
                    <a:pt x="104" y="2"/>
                    <a:pt x="109" y="3"/>
                    <a:pt x="115" y="5"/>
                  </a:cubicBezTo>
                  <a:cubicBezTo>
                    <a:pt x="115" y="4"/>
                    <a:pt x="115" y="4"/>
                    <a:pt x="116" y="4"/>
                  </a:cubicBezTo>
                  <a:cubicBezTo>
                    <a:pt x="119" y="5"/>
                    <a:pt x="122" y="5"/>
                    <a:pt x="125" y="7"/>
                  </a:cubicBezTo>
                  <a:cubicBezTo>
                    <a:pt x="127" y="9"/>
                    <a:pt x="130" y="10"/>
                    <a:pt x="133" y="11"/>
                  </a:cubicBezTo>
                  <a:cubicBezTo>
                    <a:pt x="136" y="13"/>
                    <a:pt x="139" y="14"/>
                    <a:pt x="141" y="16"/>
                  </a:cubicBezTo>
                  <a:cubicBezTo>
                    <a:pt x="142" y="17"/>
                    <a:pt x="140" y="19"/>
                    <a:pt x="142" y="19"/>
                  </a:cubicBezTo>
                  <a:cubicBezTo>
                    <a:pt x="143" y="20"/>
                    <a:pt x="143" y="18"/>
                    <a:pt x="144" y="18"/>
                  </a:cubicBezTo>
                  <a:cubicBezTo>
                    <a:pt x="150" y="21"/>
                    <a:pt x="154" y="27"/>
                    <a:pt x="156" y="34"/>
                  </a:cubicBezTo>
                  <a:cubicBezTo>
                    <a:pt x="156" y="34"/>
                    <a:pt x="157" y="35"/>
                    <a:pt x="158" y="37"/>
                  </a:cubicBezTo>
                  <a:cubicBezTo>
                    <a:pt x="159" y="39"/>
                    <a:pt x="161" y="40"/>
                    <a:pt x="162" y="43"/>
                  </a:cubicBezTo>
                  <a:cubicBezTo>
                    <a:pt x="162" y="44"/>
                    <a:pt x="162" y="46"/>
                    <a:pt x="161" y="46"/>
                  </a:cubicBezTo>
                  <a:cubicBezTo>
                    <a:pt x="161" y="49"/>
                    <a:pt x="162" y="51"/>
                    <a:pt x="164" y="53"/>
                  </a:cubicBezTo>
                  <a:cubicBezTo>
                    <a:pt x="165" y="55"/>
                    <a:pt x="164" y="57"/>
                    <a:pt x="164" y="60"/>
                  </a:cubicBezTo>
                  <a:cubicBezTo>
                    <a:pt x="163" y="62"/>
                    <a:pt x="163" y="64"/>
                    <a:pt x="162" y="66"/>
                  </a:cubicBezTo>
                  <a:cubicBezTo>
                    <a:pt x="163" y="67"/>
                    <a:pt x="163" y="68"/>
                    <a:pt x="162" y="70"/>
                  </a:cubicBezTo>
                  <a:cubicBezTo>
                    <a:pt x="160" y="84"/>
                    <a:pt x="150" y="91"/>
                    <a:pt x="142" y="98"/>
                  </a:cubicBezTo>
                  <a:cubicBezTo>
                    <a:pt x="140" y="101"/>
                    <a:pt x="137" y="102"/>
                    <a:pt x="135" y="104"/>
                  </a:cubicBezTo>
                  <a:cubicBezTo>
                    <a:pt x="135" y="105"/>
                    <a:pt x="136" y="106"/>
                    <a:pt x="136" y="107"/>
                  </a:cubicBezTo>
                  <a:cubicBezTo>
                    <a:pt x="135" y="108"/>
                    <a:pt x="134" y="108"/>
                    <a:pt x="133" y="109"/>
                  </a:cubicBezTo>
                  <a:cubicBezTo>
                    <a:pt x="132" y="109"/>
                    <a:pt x="132" y="109"/>
                    <a:pt x="131" y="110"/>
                  </a:cubicBezTo>
                  <a:cubicBezTo>
                    <a:pt x="134" y="110"/>
                    <a:pt x="137" y="109"/>
                    <a:pt x="140" y="111"/>
                  </a:cubicBezTo>
                  <a:cubicBezTo>
                    <a:pt x="140" y="111"/>
                    <a:pt x="141" y="112"/>
                    <a:pt x="141" y="112"/>
                  </a:cubicBezTo>
                  <a:cubicBezTo>
                    <a:pt x="141" y="113"/>
                    <a:pt x="140" y="114"/>
                    <a:pt x="139" y="115"/>
                  </a:cubicBezTo>
                  <a:cubicBezTo>
                    <a:pt x="138" y="115"/>
                    <a:pt x="138" y="114"/>
                    <a:pt x="137" y="115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9"/>
                    <a:pt x="151" y="120"/>
                    <a:pt x="151" y="121"/>
                  </a:cubicBezTo>
                  <a:cubicBezTo>
                    <a:pt x="153" y="120"/>
                    <a:pt x="155" y="121"/>
                    <a:pt x="156" y="122"/>
                  </a:cubicBezTo>
                  <a:cubicBezTo>
                    <a:pt x="160" y="123"/>
                    <a:pt x="164" y="124"/>
                    <a:pt x="167" y="124"/>
                  </a:cubicBezTo>
                  <a:cubicBezTo>
                    <a:pt x="168" y="124"/>
                    <a:pt x="168" y="124"/>
                    <a:pt x="168" y="125"/>
                  </a:cubicBezTo>
                  <a:cubicBezTo>
                    <a:pt x="167" y="128"/>
                    <a:pt x="164" y="131"/>
                    <a:pt x="164" y="135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0" y="145"/>
                    <a:pt x="156" y="152"/>
                    <a:pt x="153" y="160"/>
                  </a:cubicBezTo>
                  <a:cubicBezTo>
                    <a:pt x="153" y="166"/>
                    <a:pt x="150" y="172"/>
                    <a:pt x="147" y="177"/>
                  </a:cubicBezTo>
                  <a:cubicBezTo>
                    <a:pt x="147" y="177"/>
                    <a:pt x="147" y="178"/>
                    <a:pt x="147" y="178"/>
                  </a:cubicBezTo>
                  <a:cubicBezTo>
                    <a:pt x="147" y="179"/>
                    <a:pt x="146" y="180"/>
                    <a:pt x="145" y="181"/>
                  </a:cubicBezTo>
                  <a:cubicBezTo>
                    <a:pt x="148" y="180"/>
                    <a:pt x="151" y="178"/>
                    <a:pt x="153" y="176"/>
                  </a:cubicBezTo>
                  <a:cubicBezTo>
                    <a:pt x="154" y="175"/>
                    <a:pt x="156" y="174"/>
                    <a:pt x="157" y="174"/>
                  </a:cubicBezTo>
                  <a:cubicBezTo>
                    <a:pt x="158" y="174"/>
                    <a:pt x="158" y="175"/>
                    <a:pt x="158" y="175"/>
                  </a:cubicBezTo>
                  <a:cubicBezTo>
                    <a:pt x="156" y="176"/>
                    <a:pt x="155" y="178"/>
                    <a:pt x="153" y="179"/>
                  </a:cubicBezTo>
                  <a:cubicBezTo>
                    <a:pt x="153" y="180"/>
                    <a:pt x="152" y="181"/>
                    <a:pt x="152" y="181"/>
                  </a:cubicBezTo>
                  <a:cubicBezTo>
                    <a:pt x="147" y="185"/>
                    <a:pt x="147" y="185"/>
                    <a:pt x="147" y="185"/>
                  </a:cubicBezTo>
                  <a:cubicBezTo>
                    <a:pt x="148" y="185"/>
                    <a:pt x="148" y="186"/>
                    <a:pt x="147" y="187"/>
                  </a:cubicBezTo>
                  <a:cubicBezTo>
                    <a:pt x="148" y="186"/>
                    <a:pt x="149" y="187"/>
                    <a:pt x="148" y="188"/>
                  </a:cubicBezTo>
                  <a:cubicBezTo>
                    <a:pt x="144" y="190"/>
                    <a:pt x="140" y="192"/>
                    <a:pt x="136" y="194"/>
                  </a:cubicBezTo>
                  <a:cubicBezTo>
                    <a:pt x="135" y="196"/>
                    <a:pt x="133" y="197"/>
                    <a:pt x="131" y="197"/>
                  </a:cubicBezTo>
                  <a:cubicBezTo>
                    <a:pt x="126" y="201"/>
                    <a:pt x="122" y="205"/>
                    <a:pt x="118" y="209"/>
                  </a:cubicBezTo>
                  <a:cubicBezTo>
                    <a:pt x="112" y="213"/>
                    <a:pt x="112" y="213"/>
                    <a:pt x="112" y="213"/>
                  </a:cubicBezTo>
                  <a:cubicBezTo>
                    <a:pt x="112" y="213"/>
                    <a:pt x="111" y="212"/>
                    <a:pt x="111" y="212"/>
                  </a:cubicBezTo>
                  <a:cubicBezTo>
                    <a:pt x="114" y="208"/>
                    <a:pt x="117" y="206"/>
                    <a:pt x="120" y="203"/>
                  </a:cubicBezTo>
                  <a:cubicBezTo>
                    <a:pt x="117" y="204"/>
                    <a:pt x="113" y="207"/>
                    <a:pt x="110" y="208"/>
                  </a:cubicBezTo>
                  <a:cubicBezTo>
                    <a:pt x="109" y="209"/>
                    <a:pt x="109" y="209"/>
                    <a:pt x="108" y="209"/>
                  </a:cubicBezTo>
                  <a:cubicBezTo>
                    <a:pt x="108" y="209"/>
                    <a:pt x="107" y="208"/>
                    <a:pt x="108" y="207"/>
                  </a:cubicBezTo>
                  <a:cubicBezTo>
                    <a:pt x="110" y="206"/>
                    <a:pt x="113" y="204"/>
                    <a:pt x="115" y="202"/>
                  </a:cubicBezTo>
                  <a:cubicBezTo>
                    <a:pt x="114" y="202"/>
                    <a:pt x="113" y="201"/>
                    <a:pt x="112" y="202"/>
                  </a:cubicBezTo>
                  <a:cubicBezTo>
                    <a:pt x="110" y="203"/>
                    <a:pt x="107" y="205"/>
                    <a:pt x="105" y="206"/>
                  </a:cubicBezTo>
                  <a:cubicBezTo>
                    <a:pt x="104" y="206"/>
                    <a:pt x="103" y="206"/>
                    <a:pt x="103" y="205"/>
                  </a:cubicBezTo>
                  <a:cubicBezTo>
                    <a:pt x="103" y="203"/>
                    <a:pt x="104" y="202"/>
                    <a:pt x="105" y="201"/>
                  </a:cubicBezTo>
                  <a:cubicBezTo>
                    <a:pt x="104" y="201"/>
                    <a:pt x="103" y="202"/>
                    <a:pt x="102" y="201"/>
                  </a:cubicBezTo>
                  <a:cubicBezTo>
                    <a:pt x="101" y="199"/>
                    <a:pt x="98" y="200"/>
                    <a:pt x="97" y="201"/>
                  </a:cubicBezTo>
                  <a:cubicBezTo>
                    <a:pt x="96" y="201"/>
                    <a:pt x="96" y="201"/>
                    <a:pt x="95" y="201"/>
                  </a:cubicBezTo>
                  <a:cubicBezTo>
                    <a:pt x="95" y="201"/>
                    <a:pt x="94" y="200"/>
                    <a:pt x="94" y="200"/>
                  </a:cubicBezTo>
                  <a:cubicBezTo>
                    <a:pt x="88" y="199"/>
                    <a:pt x="88" y="199"/>
                    <a:pt x="88" y="199"/>
                  </a:cubicBezTo>
                  <a:cubicBezTo>
                    <a:pt x="88" y="199"/>
                    <a:pt x="87" y="200"/>
                    <a:pt x="87" y="199"/>
                  </a:cubicBezTo>
                  <a:cubicBezTo>
                    <a:pt x="85" y="198"/>
                    <a:pt x="81" y="198"/>
                    <a:pt x="80" y="198"/>
                  </a:cubicBezTo>
                  <a:cubicBezTo>
                    <a:pt x="79" y="199"/>
                    <a:pt x="79" y="197"/>
                    <a:pt x="80" y="196"/>
                  </a:cubicBezTo>
                  <a:cubicBezTo>
                    <a:pt x="77" y="195"/>
                    <a:pt x="75" y="198"/>
                    <a:pt x="74" y="198"/>
                  </a:cubicBezTo>
                  <a:cubicBezTo>
                    <a:pt x="73" y="197"/>
                    <a:pt x="73" y="197"/>
                    <a:pt x="73" y="196"/>
                  </a:cubicBezTo>
                  <a:cubicBezTo>
                    <a:pt x="69" y="195"/>
                    <a:pt x="66" y="195"/>
                    <a:pt x="63" y="194"/>
                  </a:cubicBezTo>
                  <a:cubicBezTo>
                    <a:pt x="61" y="195"/>
                    <a:pt x="60" y="197"/>
                    <a:pt x="59" y="198"/>
                  </a:cubicBezTo>
                  <a:cubicBezTo>
                    <a:pt x="58" y="198"/>
                    <a:pt x="58" y="197"/>
                    <a:pt x="58" y="196"/>
                  </a:cubicBezTo>
                  <a:cubicBezTo>
                    <a:pt x="57" y="195"/>
                    <a:pt x="58" y="194"/>
                    <a:pt x="58" y="193"/>
                  </a:cubicBezTo>
                  <a:cubicBezTo>
                    <a:pt x="57" y="192"/>
                    <a:pt x="56" y="192"/>
                    <a:pt x="55" y="192"/>
                  </a:cubicBezTo>
                  <a:cubicBezTo>
                    <a:pt x="54" y="192"/>
                    <a:pt x="54" y="193"/>
                    <a:pt x="53" y="193"/>
                  </a:cubicBezTo>
                  <a:cubicBezTo>
                    <a:pt x="52" y="193"/>
                    <a:pt x="52" y="192"/>
                    <a:pt x="52" y="191"/>
                  </a:cubicBezTo>
                  <a:cubicBezTo>
                    <a:pt x="51" y="190"/>
                    <a:pt x="50" y="192"/>
                    <a:pt x="50" y="192"/>
                  </a:cubicBezTo>
                  <a:cubicBezTo>
                    <a:pt x="49" y="193"/>
                    <a:pt x="48" y="194"/>
                    <a:pt x="47" y="193"/>
                  </a:cubicBezTo>
                  <a:cubicBezTo>
                    <a:pt x="46" y="192"/>
                    <a:pt x="47" y="191"/>
                    <a:pt x="47" y="190"/>
                  </a:cubicBezTo>
                  <a:cubicBezTo>
                    <a:pt x="47" y="189"/>
                    <a:pt x="46" y="190"/>
                    <a:pt x="45" y="190"/>
                  </a:cubicBezTo>
                  <a:cubicBezTo>
                    <a:pt x="44" y="192"/>
                    <a:pt x="42" y="194"/>
                    <a:pt x="41" y="195"/>
                  </a:cubicBezTo>
                  <a:cubicBezTo>
                    <a:pt x="40" y="195"/>
                    <a:pt x="40" y="194"/>
                    <a:pt x="39" y="194"/>
                  </a:cubicBezTo>
                  <a:cubicBezTo>
                    <a:pt x="39" y="193"/>
                    <a:pt x="40" y="193"/>
                    <a:pt x="40" y="192"/>
                  </a:cubicBezTo>
                  <a:cubicBezTo>
                    <a:pt x="39" y="192"/>
                    <a:pt x="37" y="192"/>
                    <a:pt x="38" y="190"/>
                  </a:cubicBezTo>
                  <a:cubicBezTo>
                    <a:pt x="38" y="190"/>
                    <a:pt x="38" y="189"/>
                    <a:pt x="38" y="188"/>
                  </a:cubicBezTo>
                  <a:cubicBezTo>
                    <a:pt x="33" y="188"/>
                    <a:pt x="33" y="188"/>
                    <a:pt x="33" y="188"/>
                  </a:cubicBezTo>
                  <a:cubicBezTo>
                    <a:pt x="32" y="188"/>
                    <a:pt x="32" y="190"/>
                    <a:pt x="31" y="190"/>
                  </a:cubicBezTo>
                  <a:cubicBezTo>
                    <a:pt x="30" y="190"/>
                    <a:pt x="30" y="189"/>
                    <a:pt x="30" y="189"/>
                  </a:cubicBezTo>
                  <a:cubicBezTo>
                    <a:pt x="30" y="189"/>
                    <a:pt x="30" y="188"/>
                    <a:pt x="30" y="187"/>
                  </a:cubicBezTo>
                  <a:cubicBezTo>
                    <a:pt x="27" y="187"/>
                    <a:pt x="27" y="187"/>
                    <a:pt x="27" y="187"/>
                  </a:cubicBezTo>
                  <a:cubicBezTo>
                    <a:pt x="27" y="188"/>
                    <a:pt x="26" y="189"/>
                    <a:pt x="25" y="189"/>
                  </a:cubicBezTo>
                  <a:cubicBezTo>
                    <a:pt x="25" y="189"/>
                    <a:pt x="25" y="188"/>
                    <a:pt x="24" y="188"/>
                  </a:cubicBezTo>
                  <a:cubicBezTo>
                    <a:pt x="25" y="189"/>
                    <a:pt x="25" y="190"/>
                    <a:pt x="25" y="191"/>
                  </a:cubicBezTo>
                  <a:cubicBezTo>
                    <a:pt x="25" y="192"/>
                    <a:pt x="24" y="192"/>
                    <a:pt x="23" y="192"/>
                  </a:cubicBezTo>
                  <a:cubicBezTo>
                    <a:pt x="23" y="192"/>
                    <a:pt x="22" y="191"/>
                    <a:pt x="22" y="191"/>
                  </a:cubicBezTo>
                  <a:cubicBezTo>
                    <a:pt x="17" y="195"/>
                    <a:pt x="13" y="199"/>
                    <a:pt x="9" y="205"/>
                  </a:cubicBezTo>
                  <a:cubicBezTo>
                    <a:pt x="9" y="205"/>
                    <a:pt x="8" y="205"/>
                    <a:pt x="8" y="205"/>
                  </a:cubicBezTo>
                  <a:cubicBezTo>
                    <a:pt x="7" y="205"/>
                    <a:pt x="7" y="204"/>
                    <a:pt x="7" y="204"/>
                  </a:cubicBezTo>
                  <a:cubicBezTo>
                    <a:pt x="12" y="198"/>
                    <a:pt x="16" y="193"/>
                    <a:pt x="21" y="188"/>
                  </a:cubicBezTo>
                  <a:cubicBezTo>
                    <a:pt x="20" y="187"/>
                    <a:pt x="20" y="186"/>
                    <a:pt x="20" y="185"/>
                  </a:cubicBezTo>
                  <a:cubicBezTo>
                    <a:pt x="19" y="186"/>
                    <a:pt x="19" y="186"/>
                    <a:pt x="18" y="186"/>
                  </a:cubicBezTo>
                  <a:cubicBezTo>
                    <a:pt x="17" y="185"/>
                    <a:pt x="15" y="183"/>
                    <a:pt x="16" y="181"/>
                  </a:cubicBezTo>
                  <a:cubicBezTo>
                    <a:pt x="14" y="174"/>
                    <a:pt x="13" y="165"/>
                    <a:pt x="15" y="155"/>
                  </a:cubicBezTo>
                  <a:cubicBezTo>
                    <a:pt x="15" y="153"/>
                    <a:pt x="13" y="154"/>
                    <a:pt x="14" y="152"/>
                  </a:cubicBezTo>
                  <a:cubicBezTo>
                    <a:pt x="14" y="151"/>
                    <a:pt x="15" y="151"/>
                    <a:pt x="15" y="150"/>
                  </a:cubicBezTo>
                  <a:cubicBezTo>
                    <a:pt x="14" y="149"/>
                    <a:pt x="14" y="149"/>
                    <a:pt x="13" y="149"/>
                  </a:cubicBezTo>
                  <a:cubicBezTo>
                    <a:pt x="12" y="149"/>
                    <a:pt x="12" y="149"/>
                    <a:pt x="12" y="150"/>
                  </a:cubicBezTo>
                  <a:cubicBezTo>
                    <a:pt x="12" y="151"/>
                    <a:pt x="13" y="151"/>
                    <a:pt x="12" y="151"/>
                  </a:cubicBezTo>
                  <a:cubicBezTo>
                    <a:pt x="11" y="151"/>
                    <a:pt x="11" y="152"/>
                    <a:pt x="10" y="152"/>
                  </a:cubicBezTo>
                  <a:cubicBezTo>
                    <a:pt x="8" y="152"/>
                    <a:pt x="9" y="150"/>
                    <a:pt x="9" y="14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3506787" y="2015558"/>
              <a:ext cx="2154918" cy="1125052"/>
            </a:xfrm>
            <a:prstGeom prst="rect">
              <a:avLst/>
            </a:prstGeom>
          </p:spPr>
          <p:txBody>
            <a:bodyPr lIns="0" tIns="0" rIns="0" bIns="0" anchor="t" anchorCtr="0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下载并解压HBase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9"/>
            </p:custDataLst>
          </p:nvPr>
        </p:nvGrpSpPr>
        <p:grpSpPr>
          <a:xfrm>
            <a:off x="5987596" y="2072173"/>
            <a:ext cx="2154918" cy="1901194"/>
            <a:chOff x="5987596" y="1239416"/>
            <a:chExt cx="2154918" cy="1901194"/>
          </a:xfrm>
        </p:grpSpPr>
        <p:sp>
          <p:nvSpPr>
            <p:cNvPr id="15" name="Freeform 5"/>
            <p:cNvSpPr>
              <a:spLocks noChangeAspect="1"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868977" y="1239416"/>
              <a:ext cx="392156" cy="612000"/>
            </a:xfrm>
            <a:custGeom>
              <a:avLst/>
              <a:gdLst>
                <a:gd name="T0" fmla="*/ 45 w 137"/>
                <a:gd name="T1" fmla="*/ 91 h 215"/>
                <a:gd name="T2" fmla="*/ 54 w 137"/>
                <a:gd name="T3" fmla="*/ 198 h 215"/>
                <a:gd name="T4" fmla="*/ 90 w 137"/>
                <a:gd name="T5" fmla="*/ 12 h 215"/>
                <a:gd name="T6" fmla="*/ 99 w 137"/>
                <a:gd name="T7" fmla="*/ 15 h 215"/>
                <a:gd name="T8" fmla="*/ 14 w 137"/>
                <a:gd name="T9" fmla="*/ 174 h 215"/>
                <a:gd name="T10" fmla="*/ 16 w 137"/>
                <a:gd name="T11" fmla="*/ 162 h 215"/>
                <a:gd name="T12" fmla="*/ 41 w 137"/>
                <a:gd name="T13" fmla="*/ 118 h 215"/>
                <a:gd name="T14" fmla="*/ 33 w 137"/>
                <a:gd name="T15" fmla="*/ 71 h 215"/>
                <a:gd name="T16" fmla="*/ 14 w 137"/>
                <a:gd name="T17" fmla="*/ 174 h 215"/>
                <a:gd name="T18" fmla="*/ 74 w 137"/>
                <a:gd name="T19" fmla="*/ 14 h 215"/>
                <a:gd name="T20" fmla="*/ 104 w 137"/>
                <a:gd name="T21" fmla="*/ 98 h 215"/>
                <a:gd name="T22" fmla="*/ 37 w 137"/>
                <a:gd name="T23" fmla="*/ 205 h 215"/>
                <a:gd name="T24" fmla="*/ 12 w 137"/>
                <a:gd name="T25" fmla="*/ 171 h 215"/>
                <a:gd name="T26" fmla="*/ 29 w 137"/>
                <a:gd name="T27" fmla="*/ 62 h 215"/>
                <a:gd name="T28" fmla="*/ 46 w 137"/>
                <a:gd name="T29" fmla="*/ 96 h 215"/>
                <a:gd name="T30" fmla="*/ 33 w 137"/>
                <a:gd name="T31" fmla="*/ 204 h 215"/>
                <a:gd name="T32" fmla="*/ 80 w 137"/>
                <a:gd name="T33" fmla="*/ 58 h 215"/>
                <a:gd name="T34" fmla="*/ 85 w 137"/>
                <a:gd name="T35" fmla="*/ 192 h 215"/>
                <a:gd name="T36" fmla="*/ 64 w 137"/>
                <a:gd name="T37" fmla="*/ 126 h 215"/>
                <a:gd name="T38" fmla="*/ 82 w 137"/>
                <a:gd name="T39" fmla="*/ 69 h 215"/>
                <a:gd name="T40" fmla="*/ 46 w 137"/>
                <a:gd name="T41" fmla="*/ 93 h 215"/>
                <a:gd name="T42" fmla="*/ 16 w 137"/>
                <a:gd name="T43" fmla="*/ 196 h 215"/>
                <a:gd name="T44" fmla="*/ 61 w 137"/>
                <a:gd name="T45" fmla="*/ 125 h 215"/>
                <a:gd name="T46" fmla="*/ 117 w 137"/>
                <a:gd name="T47" fmla="*/ 98 h 215"/>
                <a:gd name="T48" fmla="*/ 114 w 137"/>
                <a:gd name="T49" fmla="*/ 40 h 215"/>
                <a:gd name="T50" fmla="*/ 53 w 137"/>
                <a:gd name="T51" fmla="*/ 194 h 215"/>
                <a:gd name="T52" fmla="*/ 79 w 137"/>
                <a:gd name="T53" fmla="*/ 15 h 215"/>
                <a:gd name="T54" fmla="*/ 31 w 137"/>
                <a:gd name="T55" fmla="*/ 66 h 215"/>
                <a:gd name="T56" fmla="*/ 26 w 137"/>
                <a:gd name="T57" fmla="*/ 54 h 215"/>
                <a:gd name="T58" fmla="*/ 44 w 137"/>
                <a:gd name="T59" fmla="*/ 206 h 215"/>
                <a:gd name="T60" fmla="*/ 72 w 137"/>
                <a:gd name="T61" fmla="*/ 134 h 215"/>
                <a:gd name="T62" fmla="*/ 23 w 137"/>
                <a:gd name="T63" fmla="*/ 186 h 215"/>
                <a:gd name="T64" fmla="*/ 39 w 137"/>
                <a:gd name="T65" fmla="*/ 192 h 215"/>
                <a:gd name="T66" fmla="*/ 89 w 137"/>
                <a:gd name="T67" fmla="*/ 190 h 215"/>
                <a:gd name="T68" fmla="*/ 77 w 137"/>
                <a:gd name="T69" fmla="*/ 194 h 215"/>
                <a:gd name="T70" fmla="*/ 36 w 137"/>
                <a:gd name="T71" fmla="*/ 64 h 215"/>
                <a:gd name="T72" fmla="*/ 31 w 137"/>
                <a:gd name="T73" fmla="*/ 70 h 215"/>
                <a:gd name="T74" fmla="*/ 110 w 137"/>
                <a:gd name="T75" fmla="*/ 119 h 215"/>
                <a:gd name="T76" fmla="*/ 109 w 137"/>
                <a:gd name="T77" fmla="*/ 108 h 215"/>
                <a:gd name="T78" fmla="*/ 85 w 137"/>
                <a:gd name="T79" fmla="*/ 92 h 215"/>
                <a:gd name="T80" fmla="*/ 106 w 137"/>
                <a:gd name="T81" fmla="*/ 41 h 215"/>
                <a:gd name="T82" fmla="*/ 95 w 137"/>
                <a:gd name="T83" fmla="*/ 32 h 215"/>
                <a:gd name="T84" fmla="*/ 91 w 137"/>
                <a:gd name="T85" fmla="*/ 32 h 215"/>
                <a:gd name="T86" fmla="*/ 94 w 137"/>
                <a:gd name="T87" fmla="*/ 11 h 215"/>
                <a:gd name="T88" fmla="*/ 81 w 137"/>
                <a:gd name="T89" fmla="*/ 16 h 215"/>
                <a:gd name="T90" fmla="*/ 57 w 137"/>
                <a:gd name="T91" fmla="*/ 31 h 215"/>
                <a:gd name="T92" fmla="*/ 45 w 137"/>
                <a:gd name="T93" fmla="*/ 33 h 215"/>
                <a:gd name="T94" fmla="*/ 88 w 137"/>
                <a:gd name="T95" fmla="*/ 59 h 215"/>
                <a:gd name="T96" fmla="*/ 32 w 137"/>
                <a:gd name="T97" fmla="*/ 158 h 215"/>
                <a:gd name="T98" fmla="*/ 125 w 137"/>
                <a:gd name="T99" fmla="*/ 113 h 215"/>
                <a:gd name="T100" fmla="*/ 122 w 137"/>
                <a:gd name="T101" fmla="*/ 125 h 215"/>
                <a:gd name="T102" fmla="*/ 111 w 137"/>
                <a:gd name="T103" fmla="*/ 146 h 215"/>
                <a:gd name="T104" fmla="*/ 119 w 137"/>
                <a:gd name="T105" fmla="*/ 121 h 215"/>
                <a:gd name="T106" fmla="*/ 34 w 137"/>
                <a:gd name="T107" fmla="*/ 17 h 215"/>
                <a:gd name="T108" fmla="*/ 106 w 137"/>
                <a:gd name="T109" fmla="*/ 84 h 215"/>
                <a:gd name="T110" fmla="*/ 125 w 137"/>
                <a:gd name="T111" fmla="*/ 168 h 215"/>
                <a:gd name="T112" fmla="*/ 22 w 137"/>
                <a:gd name="T113" fmla="*/ 210 h 215"/>
                <a:gd name="T114" fmla="*/ 7 w 137"/>
                <a:gd name="T115" fmla="*/ 203 h 215"/>
                <a:gd name="T116" fmla="*/ 8 w 137"/>
                <a:gd name="T117" fmla="*/ 161 h 215"/>
                <a:gd name="T118" fmla="*/ 57 w 137"/>
                <a:gd name="T119" fmla="*/ 129 h 215"/>
                <a:gd name="T120" fmla="*/ 50 w 137"/>
                <a:gd name="T121" fmla="*/ 82 h 215"/>
                <a:gd name="T122" fmla="*/ 29 w 137"/>
                <a:gd name="T123" fmla="*/ 91 h 215"/>
                <a:gd name="T124" fmla="*/ 22 w 137"/>
                <a:gd name="T125" fmla="*/ 6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" h="215">
                  <a:moveTo>
                    <a:pt x="123" y="111"/>
                  </a:moveTo>
                  <a:cubicBezTo>
                    <a:pt x="124" y="111"/>
                    <a:pt x="124" y="110"/>
                    <a:pt x="125" y="109"/>
                  </a:cubicBezTo>
                  <a:cubicBezTo>
                    <a:pt x="124" y="109"/>
                    <a:pt x="123" y="110"/>
                    <a:pt x="123" y="111"/>
                  </a:cubicBezTo>
                  <a:close/>
                  <a:moveTo>
                    <a:pt x="79" y="11"/>
                  </a:moveTo>
                  <a:cubicBezTo>
                    <a:pt x="79" y="11"/>
                    <a:pt x="79" y="11"/>
                    <a:pt x="80" y="10"/>
                  </a:cubicBezTo>
                  <a:cubicBezTo>
                    <a:pt x="79" y="10"/>
                    <a:pt x="79" y="10"/>
                    <a:pt x="78" y="10"/>
                  </a:cubicBezTo>
                  <a:cubicBezTo>
                    <a:pt x="79" y="11"/>
                    <a:pt x="78" y="11"/>
                    <a:pt x="78" y="12"/>
                  </a:cubicBezTo>
                  <a:cubicBezTo>
                    <a:pt x="79" y="12"/>
                    <a:pt x="79" y="11"/>
                    <a:pt x="79" y="11"/>
                  </a:cubicBezTo>
                  <a:close/>
                  <a:moveTo>
                    <a:pt x="45" y="91"/>
                  </a:moveTo>
                  <a:cubicBezTo>
                    <a:pt x="46" y="91"/>
                    <a:pt x="46" y="90"/>
                    <a:pt x="46" y="89"/>
                  </a:cubicBezTo>
                  <a:cubicBezTo>
                    <a:pt x="46" y="90"/>
                    <a:pt x="45" y="91"/>
                    <a:pt x="45" y="91"/>
                  </a:cubicBezTo>
                  <a:close/>
                  <a:moveTo>
                    <a:pt x="66" y="122"/>
                  </a:moveTo>
                  <a:cubicBezTo>
                    <a:pt x="67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20"/>
                  </a:cubicBezTo>
                  <a:lnTo>
                    <a:pt x="66" y="122"/>
                  </a:lnTo>
                  <a:close/>
                  <a:moveTo>
                    <a:pt x="71" y="24"/>
                  </a:moveTo>
                  <a:cubicBezTo>
                    <a:pt x="72" y="23"/>
                    <a:pt x="73" y="22"/>
                    <a:pt x="73" y="21"/>
                  </a:cubicBezTo>
                  <a:cubicBezTo>
                    <a:pt x="72" y="21"/>
                    <a:pt x="71" y="23"/>
                    <a:pt x="71" y="24"/>
                  </a:cubicBezTo>
                  <a:close/>
                  <a:moveTo>
                    <a:pt x="37" y="71"/>
                  </a:moveTo>
                  <a:cubicBezTo>
                    <a:pt x="36" y="71"/>
                    <a:pt x="35" y="72"/>
                    <a:pt x="35" y="73"/>
                  </a:cubicBezTo>
                  <a:cubicBezTo>
                    <a:pt x="35" y="72"/>
                    <a:pt x="37" y="72"/>
                    <a:pt x="37" y="71"/>
                  </a:cubicBezTo>
                  <a:close/>
                  <a:moveTo>
                    <a:pt x="54" y="198"/>
                  </a:moveTo>
                  <a:cubicBezTo>
                    <a:pt x="54" y="198"/>
                    <a:pt x="53" y="199"/>
                    <a:pt x="53" y="199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3" y="199"/>
                    <a:pt x="53" y="199"/>
                    <a:pt x="53" y="199"/>
                  </a:cubicBezTo>
                  <a:cubicBezTo>
                    <a:pt x="54" y="199"/>
                    <a:pt x="54" y="199"/>
                    <a:pt x="54" y="198"/>
                  </a:cubicBezTo>
                  <a:close/>
                  <a:moveTo>
                    <a:pt x="90" y="12"/>
                  </a:moveTo>
                  <a:cubicBezTo>
                    <a:pt x="90" y="11"/>
                    <a:pt x="91" y="11"/>
                    <a:pt x="92" y="10"/>
                  </a:cubicBezTo>
                  <a:cubicBezTo>
                    <a:pt x="90" y="9"/>
                    <a:pt x="90" y="11"/>
                    <a:pt x="90" y="12"/>
                  </a:cubicBezTo>
                  <a:close/>
                  <a:moveTo>
                    <a:pt x="109" y="95"/>
                  </a:moveTo>
                  <a:cubicBezTo>
                    <a:pt x="110" y="95"/>
                    <a:pt x="110" y="95"/>
                    <a:pt x="110" y="95"/>
                  </a:cubicBezTo>
                  <a:cubicBezTo>
                    <a:pt x="111" y="94"/>
                    <a:pt x="111" y="94"/>
                    <a:pt x="110" y="94"/>
                  </a:cubicBezTo>
                  <a:cubicBezTo>
                    <a:pt x="110" y="94"/>
                    <a:pt x="109" y="96"/>
                    <a:pt x="109" y="95"/>
                  </a:cubicBezTo>
                  <a:close/>
                  <a:moveTo>
                    <a:pt x="95" y="13"/>
                  </a:moveTo>
                  <a:cubicBezTo>
                    <a:pt x="96" y="12"/>
                    <a:pt x="97" y="12"/>
                    <a:pt x="97" y="11"/>
                  </a:cubicBezTo>
                  <a:cubicBezTo>
                    <a:pt x="95" y="10"/>
                    <a:pt x="95" y="12"/>
                    <a:pt x="95" y="13"/>
                  </a:cubicBezTo>
                  <a:close/>
                  <a:moveTo>
                    <a:pt x="99" y="15"/>
                  </a:moveTo>
                  <a:cubicBezTo>
                    <a:pt x="100" y="15"/>
                    <a:pt x="100" y="14"/>
                    <a:pt x="101" y="13"/>
                  </a:cubicBezTo>
                  <a:cubicBezTo>
                    <a:pt x="101" y="12"/>
                    <a:pt x="100" y="13"/>
                    <a:pt x="99" y="14"/>
                  </a:cubicBezTo>
                  <a:cubicBezTo>
                    <a:pt x="99" y="14"/>
                    <a:pt x="99" y="15"/>
                    <a:pt x="99" y="15"/>
                  </a:cubicBezTo>
                  <a:close/>
                  <a:moveTo>
                    <a:pt x="5" y="172"/>
                  </a:moveTo>
                  <a:cubicBezTo>
                    <a:pt x="6" y="172"/>
                    <a:pt x="6" y="172"/>
                    <a:pt x="7" y="172"/>
                  </a:cubicBezTo>
                  <a:cubicBezTo>
                    <a:pt x="8" y="171"/>
                    <a:pt x="7" y="171"/>
                    <a:pt x="6" y="170"/>
                  </a:cubicBezTo>
                  <a:cubicBezTo>
                    <a:pt x="7" y="171"/>
                    <a:pt x="5" y="171"/>
                    <a:pt x="5" y="172"/>
                  </a:cubicBezTo>
                  <a:close/>
                  <a:moveTo>
                    <a:pt x="14" y="174"/>
                  </a:moveTo>
                  <a:cubicBezTo>
                    <a:pt x="13" y="174"/>
                    <a:pt x="13" y="174"/>
                    <a:pt x="13" y="175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11" y="176"/>
                    <a:pt x="11" y="177"/>
                    <a:pt x="11" y="177"/>
                  </a:cubicBezTo>
                  <a:cubicBezTo>
                    <a:pt x="11" y="177"/>
                    <a:pt x="12" y="176"/>
                    <a:pt x="12" y="176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3" y="175"/>
                    <a:pt x="13" y="174"/>
                    <a:pt x="14" y="174"/>
                  </a:cubicBezTo>
                  <a:close/>
                  <a:moveTo>
                    <a:pt x="58" y="120"/>
                  </a:moveTo>
                  <a:cubicBezTo>
                    <a:pt x="58" y="121"/>
                    <a:pt x="58" y="121"/>
                    <a:pt x="58" y="121"/>
                  </a:cubicBezTo>
                  <a:cubicBezTo>
                    <a:pt x="57" y="121"/>
                    <a:pt x="57" y="122"/>
                    <a:pt x="56" y="122"/>
                  </a:cubicBezTo>
                  <a:cubicBezTo>
                    <a:pt x="56" y="123"/>
                    <a:pt x="55" y="124"/>
                    <a:pt x="56" y="124"/>
                  </a:cubicBezTo>
                  <a:cubicBezTo>
                    <a:pt x="56" y="123"/>
                    <a:pt x="57" y="122"/>
                    <a:pt x="58" y="121"/>
                  </a:cubicBezTo>
                  <a:lnTo>
                    <a:pt x="58" y="120"/>
                  </a:lnTo>
                  <a:close/>
                  <a:moveTo>
                    <a:pt x="32" y="152"/>
                  </a:moveTo>
                  <a:cubicBezTo>
                    <a:pt x="33" y="151"/>
                    <a:pt x="33" y="150"/>
                    <a:pt x="33" y="149"/>
                  </a:cubicBezTo>
                  <a:cubicBezTo>
                    <a:pt x="32" y="150"/>
                    <a:pt x="32" y="152"/>
                    <a:pt x="31" y="153"/>
                  </a:cubicBezTo>
                  <a:cubicBezTo>
                    <a:pt x="32" y="153"/>
                    <a:pt x="32" y="152"/>
                    <a:pt x="32" y="152"/>
                  </a:cubicBezTo>
                  <a:close/>
                  <a:moveTo>
                    <a:pt x="16" y="162"/>
                  </a:moveTo>
                  <a:cubicBezTo>
                    <a:pt x="16" y="162"/>
                    <a:pt x="15" y="163"/>
                    <a:pt x="15" y="163"/>
                  </a:cubicBezTo>
                  <a:cubicBezTo>
                    <a:pt x="15" y="164"/>
                    <a:pt x="15" y="164"/>
                    <a:pt x="15" y="164"/>
                  </a:cubicBezTo>
                  <a:cubicBezTo>
                    <a:pt x="14" y="164"/>
                    <a:pt x="13" y="165"/>
                    <a:pt x="13" y="166"/>
                  </a:cubicBezTo>
                  <a:cubicBezTo>
                    <a:pt x="14" y="165"/>
                    <a:pt x="14" y="164"/>
                    <a:pt x="15" y="164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6" y="163"/>
                    <a:pt x="16" y="162"/>
                    <a:pt x="16" y="162"/>
                  </a:cubicBezTo>
                  <a:close/>
                  <a:moveTo>
                    <a:pt x="46" y="107"/>
                  </a:moveTo>
                  <a:cubicBezTo>
                    <a:pt x="45" y="107"/>
                    <a:pt x="47" y="106"/>
                    <a:pt x="47" y="105"/>
                  </a:cubicBezTo>
                  <a:cubicBezTo>
                    <a:pt x="46" y="105"/>
                    <a:pt x="45" y="107"/>
                    <a:pt x="45" y="108"/>
                  </a:cubicBezTo>
                  <a:cubicBezTo>
                    <a:pt x="45" y="108"/>
                    <a:pt x="46" y="108"/>
                    <a:pt x="46" y="107"/>
                  </a:cubicBezTo>
                  <a:close/>
                  <a:moveTo>
                    <a:pt x="41" y="118"/>
                  </a:moveTo>
                  <a:cubicBezTo>
                    <a:pt x="41" y="118"/>
                    <a:pt x="40" y="119"/>
                    <a:pt x="40" y="119"/>
                  </a:cubicBezTo>
                  <a:cubicBezTo>
                    <a:pt x="39" y="120"/>
                    <a:pt x="38" y="122"/>
                    <a:pt x="39" y="122"/>
                  </a:cubicBezTo>
                  <a:cubicBezTo>
                    <a:pt x="39" y="121"/>
                    <a:pt x="40" y="120"/>
                    <a:pt x="40" y="119"/>
                  </a:cubicBezTo>
                  <a:cubicBezTo>
                    <a:pt x="41" y="119"/>
                    <a:pt x="41" y="119"/>
                    <a:pt x="41" y="118"/>
                  </a:cubicBezTo>
                  <a:close/>
                  <a:moveTo>
                    <a:pt x="46" y="115"/>
                  </a:moveTo>
                  <a:cubicBezTo>
                    <a:pt x="47" y="115"/>
                    <a:pt x="48" y="114"/>
                    <a:pt x="48" y="112"/>
                  </a:cubicBezTo>
                  <a:cubicBezTo>
                    <a:pt x="49" y="111"/>
                    <a:pt x="47" y="112"/>
                    <a:pt x="47" y="113"/>
                  </a:cubicBezTo>
                  <a:cubicBezTo>
                    <a:pt x="47" y="114"/>
                    <a:pt x="46" y="114"/>
                    <a:pt x="46" y="115"/>
                  </a:cubicBezTo>
                  <a:close/>
                  <a:moveTo>
                    <a:pt x="33" y="73"/>
                  </a:moveTo>
                  <a:cubicBezTo>
                    <a:pt x="33" y="72"/>
                    <a:pt x="34" y="71"/>
                    <a:pt x="34" y="70"/>
                  </a:cubicBezTo>
                  <a:cubicBezTo>
                    <a:pt x="33" y="70"/>
                    <a:pt x="34" y="71"/>
                    <a:pt x="33" y="71"/>
                  </a:cubicBezTo>
                  <a:cubicBezTo>
                    <a:pt x="32" y="72"/>
                    <a:pt x="31" y="73"/>
                    <a:pt x="32" y="75"/>
                  </a:cubicBezTo>
                  <a:cubicBezTo>
                    <a:pt x="32" y="74"/>
                    <a:pt x="33" y="73"/>
                    <a:pt x="33" y="73"/>
                  </a:cubicBezTo>
                  <a:close/>
                  <a:moveTo>
                    <a:pt x="64" y="63"/>
                  </a:moveTo>
                  <a:cubicBezTo>
                    <a:pt x="65" y="62"/>
                    <a:pt x="67" y="61"/>
                    <a:pt x="67" y="59"/>
                  </a:cubicBezTo>
                  <a:cubicBezTo>
                    <a:pt x="66" y="60"/>
                    <a:pt x="66" y="60"/>
                    <a:pt x="65" y="61"/>
                  </a:cubicBezTo>
                  <a:cubicBezTo>
                    <a:pt x="65" y="62"/>
                    <a:pt x="64" y="62"/>
                    <a:pt x="64" y="63"/>
                  </a:cubicBezTo>
                  <a:close/>
                  <a:moveTo>
                    <a:pt x="54" y="198"/>
                  </a:moveTo>
                  <a:cubicBezTo>
                    <a:pt x="55" y="197"/>
                    <a:pt x="57" y="196"/>
                    <a:pt x="58" y="195"/>
                  </a:cubicBezTo>
                  <a:cubicBezTo>
                    <a:pt x="56" y="195"/>
                    <a:pt x="56" y="195"/>
                    <a:pt x="56" y="195"/>
                  </a:cubicBezTo>
                  <a:cubicBezTo>
                    <a:pt x="56" y="196"/>
                    <a:pt x="54" y="197"/>
                    <a:pt x="54" y="198"/>
                  </a:cubicBezTo>
                  <a:close/>
                  <a:moveTo>
                    <a:pt x="14" y="174"/>
                  </a:moveTo>
                  <a:cubicBezTo>
                    <a:pt x="18" y="170"/>
                    <a:pt x="18" y="170"/>
                    <a:pt x="18" y="170"/>
                  </a:cubicBezTo>
                  <a:cubicBezTo>
                    <a:pt x="16" y="170"/>
                    <a:pt x="15" y="172"/>
                    <a:pt x="14" y="174"/>
                  </a:cubicBezTo>
                  <a:close/>
                  <a:moveTo>
                    <a:pt x="60" y="66"/>
                  </a:moveTo>
                  <a:cubicBezTo>
                    <a:pt x="60" y="65"/>
                    <a:pt x="62" y="64"/>
                    <a:pt x="63" y="62"/>
                  </a:cubicBezTo>
                  <a:cubicBezTo>
                    <a:pt x="62" y="62"/>
                    <a:pt x="62" y="63"/>
                    <a:pt x="61" y="63"/>
                  </a:cubicBezTo>
                  <a:cubicBezTo>
                    <a:pt x="61" y="64"/>
                    <a:pt x="58" y="67"/>
                    <a:pt x="60" y="66"/>
                  </a:cubicBezTo>
                  <a:close/>
                  <a:moveTo>
                    <a:pt x="74" y="14"/>
                  </a:moveTo>
                  <a:cubicBezTo>
                    <a:pt x="74" y="13"/>
                    <a:pt x="76" y="12"/>
                    <a:pt x="76" y="11"/>
                  </a:cubicBezTo>
                  <a:cubicBezTo>
                    <a:pt x="76" y="11"/>
                    <a:pt x="75" y="11"/>
                    <a:pt x="75" y="11"/>
                  </a:cubicBezTo>
                  <a:cubicBezTo>
                    <a:pt x="74" y="13"/>
                    <a:pt x="73" y="14"/>
                    <a:pt x="73" y="15"/>
                  </a:cubicBezTo>
                  <a:cubicBezTo>
                    <a:pt x="73" y="15"/>
                    <a:pt x="74" y="15"/>
                    <a:pt x="74" y="14"/>
                  </a:cubicBezTo>
                  <a:close/>
                  <a:moveTo>
                    <a:pt x="69" y="126"/>
                  </a:move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1" y="123"/>
                    <a:pt x="71" y="123"/>
                  </a:cubicBezTo>
                  <a:cubicBezTo>
                    <a:pt x="70" y="124"/>
                    <a:pt x="69" y="125"/>
                    <a:pt x="69" y="126"/>
                  </a:cubicBezTo>
                  <a:close/>
                  <a:moveTo>
                    <a:pt x="25" y="191"/>
                  </a:moveTo>
                  <a:cubicBezTo>
                    <a:pt x="26" y="190"/>
                    <a:pt x="28" y="189"/>
                    <a:pt x="29" y="188"/>
                  </a:cubicBezTo>
                  <a:cubicBezTo>
                    <a:pt x="28" y="187"/>
                    <a:pt x="27" y="188"/>
                    <a:pt x="27" y="189"/>
                  </a:cubicBezTo>
                  <a:cubicBezTo>
                    <a:pt x="26" y="190"/>
                    <a:pt x="25" y="190"/>
                    <a:pt x="25" y="191"/>
                  </a:cubicBezTo>
                  <a:close/>
                  <a:moveTo>
                    <a:pt x="105" y="98"/>
                  </a:moveTo>
                  <a:cubicBezTo>
                    <a:pt x="107" y="97"/>
                    <a:pt x="107" y="95"/>
                    <a:pt x="108" y="94"/>
                  </a:cubicBezTo>
                  <a:cubicBezTo>
                    <a:pt x="107" y="95"/>
                    <a:pt x="105" y="96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lose/>
                  <a:moveTo>
                    <a:pt x="129" y="164"/>
                  </a:moveTo>
                  <a:cubicBezTo>
                    <a:pt x="129" y="161"/>
                    <a:pt x="130" y="158"/>
                    <a:pt x="130" y="155"/>
                  </a:cubicBezTo>
                  <a:cubicBezTo>
                    <a:pt x="129" y="158"/>
                    <a:pt x="129" y="162"/>
                    <a:pt x="128" y="165"/>
                  </a:cubicBezTo>
                  <a:cubicBezTo>
                    <a:pt x="129" y="165"/>
                    <a:pt x="129" y="164"/>
                    <a:pt x="129" y="164"/>
                  </a:cubicBezTo>
                  <a:close/>
                  <a:moveTo>
                    <a:pt x="54" y="22"/>
                  </a:moveTo>
                  <a:cubicBezTo>
                    <a:pt x="55" y="20"/>
                    <a:pt x="57" y="18"/>
                    <a:pt x="58" y="16"/>
                  </a:cubicBezTo>
                  <a:cubicBezTo>
                    <a:pt x="57" y="17"/>
                    <a:pt x="56" y="17"/>
                    <a:pt x="56" y="17"/>
                  </a:cubicBezTo>
                  <a:cubicBezTo>
                    <a:pt x="55" y="19"/>
                    <a:pt x="54" y="21"/>
                    <a:pt x="54" y="22"/>
                  </a:cubicBezTo>
                  <a:close/>
                  <a:moveTo>
                    <a:pt x="43" y="200"/>
                  </a:moveTo>
                  <a:cubicBezTo>
                    <a:pt x="41" y="202"/>
                    <a:pt x="39" y="203"/>
                    <a:pt x="37" y="205"/>
                  </a:cubicBezTo>
                  <a:cubicBezTo>
                    <a:pt x="38" y="205"/>
                    <a:pt x="38" y="206"/>
                    <a:pt x="39" y="205"/>
                  </a:cubicBezTo>
                  <a:cubicBezTo>
                    <a:pt x="40" y="203"/>
                    <a:pt x="42" y="202"/>
                    <a:pt x="43" y="200"/>
                  </a:cubicBezTo>
                  <a:close/>
                  <a:moveTo>
                    <a:pt x="21" y="161"/>
                  </a:moveTo>
                  <a:cubicBezTo>
                    <a:pt x="20" y="161"/>
                    <a:pt x="20" y="161"/>
                    <a:pt x="20" y="161"/>
                  </a:cubicBezTo>
                  <a:cubicBezTo>
                    <a:pt x="19" y="162"/>
                    <a:pt x="19" y="162"/>
                    <a:pt x="19" y="163"/>
                  </a:cubicBezTo>
                  <a:cubicBezTo>
                    <a:pt x="18" y="163"/>
                    <a:pt x="18" y="163"/>
                    <a:pt x="18" y="163"/>
                  </a:cubicBezTo>
                  <a:cubicBezTo>
                    <a:pt x="17" y="164"/>
                    <a:pt x="16" y="165"/>
                    <a:pt x="15" y="167"/>
                  </a:cubicBezTo>
                  <a:cubicBezTo>
                    <a:pt x="15" y="167"/>
                    <a:pt x="15" y="167"/>
                    <a:pt x="15" y="168"/>
                  </a:cubicBezTo>
                  <a:cubicBezTo>
                    <a:pt x="14" y="168"/>
                    <a:pt x="14" y="168"/>
                    <a:pt x="13" y="169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2" y="170"/>
                    <a:pt x="12" y="170"/>
                    <a:pt x="12" y="171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69"/>
                    <a:pt x="14" y="168"/>
                    <a:pt x="15" y="168"/>
                  </a:cubicBezTo>
                  <a:cubicBezTo>
                    <a:pt x="16" y="166"/>
                    <a:pt x="18" y="165"/>
                    <a:pt x="18" y="163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0" y="163"/>
                    <a:pt x="20" y="162"/>
                    <a:pt x="20" y="161"/>
                  </a:cubicBezTo>
                  <a:lnTo>
                    <a:pt x="21" y="161"/>
                  </a:lnTo>
                  <a:close/>
                  <a:moveTo>
                    <a:pt x="29" y="62"/>
                  </a:moveTo>
                  <a:cubicBezTo>
                    <a:pt x="30" y="60"/>
                    <a:pt x="31" y="58"/>
                    <a:pt x="33" y="55"/>
                  </a:cubicBezTo>
                  <a:cubicBezTo>
                    <a:pt x="31" y="56"/>
                    <a:pt x="31" y="57"/>
                    <a:pt x="30" y="58"/>
                  </a:cubicBezTo>
                  <a:cubicBezTo>
                    <a:pt x="29" y="59"/>
                    <a:pt x="28" y="61"/>
                    <a:pt x="29" y="62"/>
                  </a:cubicBezTo>
                  <a:close/>
                  <a:moveTo>
                    <a:pt x="27" y="56"/>
                  </a:moveTo>
                  <a:cubicBezTo>
                    <a:pt x="29" y="54"/>
                    <a:pt x="30" y="51"/>
                    <a:pt x="32" y="48"/>
                  </a:cubicBezTo>
                  <a:cubicBezTo>
                    <a:pt x="30" y="51"/>
                    <a:pt x="28" y="53"/>
                    <a:pt x="26" y="56"/>
                  </a:cubicBezTo>
                  <a:cubicBezTo>
                    <a:pt x="26" y="56"/>
                    <a:pt x="26" y="57"/>
                    <a:pt x="27" y="56"/>
                  </a:cubicBezTo>
                  <a:close/>
                  <a:moveTo>
                    <a:pt x="116" y="112"/>
                  </a:moveTo>
                  <a:cubicBezTo>
                    <a:pt x="119" y="110"/>
                    <a:pt x="121" y="107"/>
                    <a:pt x="123" y="106"/>
                  </a:cubicBezTo>
                  <a:cubicBezTo>
                    <a:pt x="124" y="105"/>
                    <a:pt x="122" y="105"/>
                    <a:pt x="122" y="106"/>
                  </a:cubicBezTo>
                  <a:cubicBezTo>
                    <a:pt x="120" y="108"/>
                    <a:pt x="118" y="109"/>
                    <a:pt x="117" y="111"/>
                  </a:cubicBezTo>
                  <a:cubicBezTo>
                    <a:pt x="116" y="111"/>
                    <a:pt x="116" y="112"/>
                    <a:pt x="116" y="112"/>
                  </a:cubicBezTo>
                  <a:close/>
                  <a:moveTo>
                    <a:pt x="38" y="107"/>
                  </a:moveTo>
                  <a:cubicBezTo>
                    <a:pt x="41" y="104"/>
                    <a:pt x="44" y="100"/>
                    <a:pt x="46" y="96"/>
                  </a:cubicBezTo>
                  <a:cubicBezTo>
                    <a:pt x="44" y="100"/>
                    <a:pt x="41" y="103"/>
                    <a:pt x="38" y="107"/>
                  </a:cubicBezTo>
                  <a:close/>
                  <a:moveTo>
                    <a:pt x="24" y="45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8" y="40"/>
                    <a:pt x="29" y="39"/>
                    <a:pt x="29" y="38"/>
                  </a:cubicBezTo>
                  <a:cubicBezTo>
                    <a:pt x="27" y="40"/>
                    <a:pt x="24" y="43"/>
                    <a:pt x="23" y="46"/>
                  </a:cubicBezTo>
                  <a:cubicBezTo>
                    <a:pt x="24" y="47"/>
                    <a:pt x="24" y="46"/>
                    <a:pt x="24" y="45"/>
                  </a:cubicBezTo>
                  <a:close/>
                  <a:moveTo>
                    <a:pt x="33" y="204"/>
                  </a:moveTo>
                  <a:cubicBezTo>
                    <a:pt x="34" y="204"/>
                    <a:pt x="34" y="204"/>
                    <a:pt x="34" y="204"/>
                  </a:cubicBezTo>
                  <a:cubicBezTo>
                    <a:pt x="36" y="202"/>
                    <a:pt x="37" y="201"/>
                    <a:pt x="39" y="198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2"/>
                    <a:pt x="32" y="204"/>
                    <a:pt x="33" y="204"/>
                  </a:cubicBezTo>
                  <a:close/>
                  <a:moveTo>
                    <a:pt x="39" y="111"/>
                  </a:moveTo>
                  <a:cubicBezTo>
                    <a:pt x="42" y="107"/>
                    <a:pt x="44" y="104"/>
                    <a:pt x="47" y="100"/>
                  </a:cubicBezTo>
                  <a:cubicBezTo>
                    <a:pt x="44" y="103"/>
                    <a:pt x="42" y="106"/>
                    <a:pt x="40" y="109"/>
                  </a:cubicBezTo>
                  <a:cubicBezTo>
                    <a:pt x="39" y="109"/>
                    <a:pt x="39" y="110"/>
                    <a:pt x="39" y="111"/>
                  </a:cubicBezTo>
                  <a:close/>
                  <a:moveTo>
                    <a:pt x="80" y="58"/>
                  </a:moveTo>
                  <a:cubicBezTo>
                    <a:pt x="81" y="59"/>
                    <a:pt x="81" y="59"/>
                    <a:pt x="81" y="59"/>
                  </a:cubicBezTo>
                  <a:cubicBezTo>
                    <a:pt x="83" y="60"/>
                    <a:pt x="83" y="61"/>
                    <a:pt x="85" y="62"/>
                  </a:cubicBezTo>
                  <a:cubicBezTo>
                    <a:pt x="85" y="62"/>
                    <a:pt x="85" y="61"/>
                    <a:pt x="85" y="61"/>
                  </a:cubicBezTo>
                  <a:cubicBezTo>
                    <a:pt x="85" y="60"/>
                    <a:pt x="84" y="59"/>
                    <a:pt x="83" y="59"/>
                  </a:cubicBezTo>
                  <a:cubicBezTo>
                    <a:pt x="82" y="58"/>
                    <a:pt x="80" y="57"/>
                    <a:pt x="78" y="58"/>
                  </a:cubicBezTo>
                  <a:cubicBezTo>
                    <a:pt x="79" y="58"/>
                    <a:pt x="80" y="58"/>
                    <a:pt x="80" y="58"/>
                  </a:cubicBezTo>
                  <a:close/>
                  <a:moveTo>
                    <a:pt x="66" y="203"/>
                  </a:moveTo>
                  <a:cubicBezTo>
                    <a:pt x="74" y="194"/>
                    <a:pt x="74" y="194"/>
                    <a:pt x="74" y="194"/>
                  </a:cubicBezTo>
                  <a:cubicBezTo>
                    <a:pt x="74" y="194"/>
                    <a:pt x="73" y="194"/>
                    <a:pt x="73" y="195"/>
                  </a:cubicBezTo>
                  <a:lnTo>
                    <a:pt x="66" y="203"/>
                  </a:lnTo>
                  <a:close/>
                  <a:moveTo>
                    <a:pt x="57" y="201"/>
                  </a:moveTo>
                  <a:cubicBezTo>
                    <a:pt x="63" y="196"/>
                    <a:pt x="63" y="196"/>
                    <a:pt x="63" y="196"/>
                  </a:cubicBezTo>
                  <a:cubicBezTo>
                    <a:pt x="64" y="196"/>
                    <a:pt x="64" y="195"/>
                    <a:pt x="65" y="195"/>
                  </a:cubicBezTo>
                  <a:cubicBezTo>
                    <a:pt x="63" y="195"/>
                    <a:pt x="62" y="195"/>
                    <a:pt x="61" y="196"/>
                  </a:cubicBezTo>
                  <a:lnTo>
                    <a:pt x="57" y="201"/>
                  </a:lnTo>
                  <a:close/>
                  <a:moveTo>
                    <a:pt x="77" y="200"/>
                  </a:moveTo>
                  <a:cubicBezTo>
                    <a:pt x="80" y="197"/>
                    <a:pt x="82" y="195"/>
                    <a:pt x="85" y="192"/>
                  </a:cubicBezTo>
                  <a:cubicBezTo>
                    <a:pt x="84" y="192"/>
                    <a:pt x="83" y="193"/>
                    <a:pt x="82" y="193"/>
                  </a:cubicBezTo>
                  <a:cubicBezTo>
                    <a:pt x="81" y="195"/>
                    <a:pt x="79" y="197"/>
                    <a:pt x="77" y="199"/>
                  </a:cubicBezTo>
                  <a:cubicBezTo>
                    <a:pt x="78" y="199"/>
                    <a:pt x="77" y="200"/>
                    <a:pt x="77" y="200"/>
                  </a:cubicBezTo>
                  <a:close/>
                  <a:moveTo>
                    <a:pt x="69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70" y="66"/>
                    <a:pt x="71" y="64"/>
                    <a:pt x="73" y="61"/>
                  </a:cubicBezTo>
                  <a:cubicBezTo>
                    <a:pt x="70" y="63"/>
                    <a:pt x="69" y="65"/>
                    <a:pt x="67" y="67"/>
                  </a:cubicBezTo>
                  <a:cubicBezTo>
                    <a:pt x="67" y="68"/>
                    <a:pt x="68" y="68"/>
                    <a:pt x="69" y="68"/>
                  </a:cubicBezTo>
                  <a:close/>
                  <a:moveTo>
                    <a:pt x="65" y="127"/>
                  </a:moveTo>
                  <a:cubicBezTo>
                    <a:pt x="67" y="125"/>
                    <a:pt x="68" y="124"/>
                    <a:pt x="70" y="121"/>
                  </a:cubicBezTo>
                  <a:cubicBezTo>
                    <a:pt x="67" y="123"/>
                    <a:pt x="66" y="124"/>
                    <a:pt x="64" y="126"/>
                  </a:cubicBezTo>
                  <a:lnTo>
                    <a:pt x="65" y="127"/>
                  </a:lnTo>
                  <a:close/>
                  <a:moveTo>
                    <a:pt x="64" y="67"/>
                  </a:moveTo>
                  <a:cubicBezTo>
                    <a:pt x="66" y="65"/>
                    <a:pt x="67" y="62"/>
                    <a:pt x="69" y="60"/>
                  </a:cubicBezTo>
                  <a:cubicBezTo>
                    <a:pt x="67" y="62"/>
                    <a:pt x="65" y="64"/>
                    <a:pt x="63" y="67"/>
                  </a:cubicBezTo>
                  <a:cubicBezTo>
                    <a:pt x="63" y="67"/>
                    <a:pt x="64" y="67"/>
                    <a:pt x="64" y="67"/>
                  </a:cubicBezTo>
                  <a:close/>
                  <a:moveTo>
                    <a:pt x="101" y="23"/>
                  </a:moveTo>
                  <a:cubicBezTo>
                    <a:pt x="107" y="17"/>
                    <a:pt x="107" y="17"/>
                    <a:pt x="107" y="17"/>
                  </a:cubicBezTo>
                  <a:cubicBezTo>
                    <a:pt x="107" y="16"/>
                    <a:pt x="106" y="16"/>
                    <a:pt x="105" y="16"/>
                  </a:cubicBezTo>
                  <a:cubicBezTo>
                    <a:pt x="104" y="19"/>
                    <a:pt x="102" y="20"/>
                    <a:pt x="101" y="23"/>
                  </a:cubicBezTo>
                  <a:close/>
                  <a:moveTo>
                    <a:pt x="78" y="72"/>
                  </a:moveTo>
                  <a:cubicBezTo>
                    <a:pt x="79" y="71"/>
                    <a:pt x="81" y="70"/>
                    <a:pt x="82" y="69"/>
                  </a:cubicBezTo>
                  <a:cubicBezTo>
                    <a:pt x="82" y="68"/>
                    <a:pt x="83" y="66"/>
                    <a:pt x="83" y="65"/>
                  </a:cubicBezTo>
                  <a:cubicBezTo>
                    <a:pt x="83" y="64"/>
                    <a:pt x="83" y="63"/>
                    <a:pt x="82" y="63"/>
                  </a:cubicBezTo>
                  <a:cubicBezTo>
                    <a:pt x="82" y="64"/>
                    <a:pt x="83" y="64"/>
                    <a:pt x="83" y="65"/>
                  </a:cubicBezTo>
                  <a:cubicBezTo>
                    <a:pt x="81" y="68"/>
                    <a:pt x="80" y="70"/>
                    <a:pt x="78" y="72"/>
                  </a:cubicBezTo>
                  <a:close/>
                  <a:moveTo>
                    <a:pt x="38" y="117"/>
                  </a:moveTo>
                  <a:cubicBezTo>
                    <a:pt x="41" y="115"/>
                    <a:pt x="43" y="112"/>
                    <a:pt x="45" y="108"/>
                  </a:cubicBezTo>
                  <a:cubicBezTo>
                    <a:pt x="45" y="108"/>
                    <a:pt x="44" y="108"/>
                    <a:pt x="44" y="108"/>
                  </a:cubicBezTo>
                  <a:cubicBezTo>
                    <a:pt x="42" y="111"/>
                    <a:pt x="39" y="114"/>
                    <a:pt x="38" y="117"/>
                  </a:cubicBezTo>
                  <a:close/>
                  <a:moveTo>
                    <a:pt x="39" y="102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42" y="99"/>
                    <a:pt x="44" y="96"/>
                    <a:pt x="46" y="93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39" y="101"/>
                    <a:pt x="38" y="102"/>
                    <a:pt x="38" y="104"/>
                  </a:cubicBezTo>
                  <a:cubicBezTo>
                    <a:pt x="39" y="104"/>
                    <a:pt x="39" y="103"/>
                    <a:pt x="39" y="102"/>
                  </a:cubicBezTo>
                  <a:close/>
                  <a:moveTo>
                    <a:pt x="111" y="111"/>
                  </a:moveTo>
                  <a:cubicBezTo>
                    <a:pt x="114" y="108"/>
                    <a:pt x="118" y="106"/>
                    <a:pt x="121" y="103"/>
                  </a:cubicBezTo>
                  <a:cubicBezTo>
                    <a:pt x="121" y="103"/>
                    <a:pt x="121" y="101"/>
                    <a:pt x="120" y="102"/>
                  </a:cubicBezTo>
                  <a:cubicBezTo>
                    <a:pt x="117" y="105"/>
                    <a:pt x="114" y="108"/>
                    <a:pt x="111" y="111"/>
                  </a:cubicBezTo>
                  <a:close/>
                  <a:moveTo>
                    <a:pt x="16" y="197"/>
                  </a:moveTo>
                  <a:cubicBezTo>
                    <a:pt x="26" y="188"/>
                    <a:pt x="26" y="188"/>
                    <a:pt x="26" y="188"/>
                  </a:cubicBezTo>
                  <a:cubicBezTo>
                    <a:pt x="27" y="187"/>
                    <a:pt x="26" y="187"/>
                    <a:pt x="25" y="187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5" y="196"/>
                    <a:pt x="16" y="198"/>
                    <a:pt x="16" y="197"/>
                  </a:cubicBezTo>
                  <a:close/>
                  <a:moveTo>
                    <a:pt x="49" y="207"/>
                  </a:moveTo>
                  <a:cubicBezTo>
                    <a:pt x="50" y="207"/>
                    <a:pt x="50" y="206"/>
                    <a:pt x="50" y="206"/>
                  </a:cubicBezTo>
                  <a:cubicBezTo>
                    <a:pt x="52" y="204"/>
                    <a:pt x="55" y="201"/>
                    <a:pt x="57" y="199"/>
                  </a:cubicBezTo>
                  <a:cubicBezTo>
                    <a:pt x="48" y="206"/>
                    <a:pt x="48" y="206"/>
                    <a:pt x="48" y="206"/>
                  </a:cubicBezTo>
                  <a:cubicBezTo>
                    <a:pt x="47" y="207"/>
                    <a:pt x="49" y="206"/>
                    <a:pt x="49" y="207"/>
                  </a:cubicBezTo>
                  <a:close/>
                  <a:moveTo>
                    <a:pt x="10" y="185"/>
                  </a:moveTo>
                  <a:cubicBezTo>
                    <a:pt x="13" y="181"/>
                    <a:pt x="16" y="177"/>
                    <a:pt x="19" y="174"/>
                  </a:cubicBezTo>
                  <a:cubicBezTo>
                    <a:pt x="16" y="177"/>
                    <a:pt x="12" y="181"/>
                    <a:pt x="9" y="186"/>
                  </a:cubicBezTo>
                  <a:cubicBezTo>
                    <a:pt x="10" y="186"/>
                    <a:pt x="10" y="185"/>
                    <a:pt x="10" y="185"/>
                  </a:cubicBezTo>
                  <a:close/>
                  <a:moveTo>
                    <a:pt x="61" y="125"/>
                  </a:moveTo>
                  <a:cubicBezTo>
                    <a:pt x="61" y="125"/>
                    <a:pt x="61" y="124"/>
                    <a:pt x="61" y="124"/>
                  </a:cubicBezTo>
                  <a:cubicBezTo>
                    <a:pt x="63" y="123"/>
                    <a:pt x="64" y="121"/>
                    <a:pt x="65" y="119"/>
                  </a:cubicBezTo>
                  <a:cubicBezTo>
                    <a:pt x="63" y="120"/>
                    <a:pt x="61" y="122"/>
                    <a:pt x="59" y="125"/>
                  </a:cubicBezTo>
                  <a:lnTo>
                    <a:pt x="61" y="125"/>
                  </a:lnTo>
                  <a:close/>
                  <a:moveTo>
                    <a:pt x="36" y="198"/>
                  </a:moveTo>
                  <a:cubicBezTo>
                    <a:pt x="39" y="196"/>
                    <a:pt x="42" y="194"/>
                    <a:pt x="44" y="193"/>
                  </a:cubicBezTo>
                  <a:cubicBezTo>
                    <a:pt x="41" y="192"/>
                    <a:pt x="41" y="192"/>
                    <a:pt x="41" y="192"/>
                  </a:cubicBezTo>
                  <a:cubicBezTo>
                    <a:pt x="40" y="194"/>
                    <a:pt x="38" y="196"/>
                    <a:pt x="36" y="198"/>
                  </a:cubicBezTo>
                  <a:close/>
                  <a:moveTo>
                    <a:pt x="110" y="106"/>
                  </a:moveTo>
                  <a:cubicBezTo>
                    <a:pt x="113" y="104"/>
                    <a:pt x="115" y="102"/>
                    <a:pt x="117" y="100"/>
                  </a:cubicBezTo>
                  <a:cubicBezTo>
                    <a:pt x="119" y="99"/>
                    <a:pt x="118" y="98"/>
                    <a:pt x="117" y="98"/>
                  </a:cubicBezTo>
                  <a:cubicBezTo>
                    <a:pt x="115" y="100"/>
                    <a:pt x="111" y="104"/>
                    <a:pt x="110" y="106"/>
                  </a:cubicBezTo>
                  <a:close/>
                  <a:moveTo>
                    <a:pt x="64" y="22"/>
                  </a:moveTo>
                  <a:cubicBezTo>
                    <a:pt x="66" y="19"/>
                    <a:pt x="69" y="15"/>
                    <a:pt x="72" y="12"/>
                  </a:cubicBezTo>
                  <a:cubicBezTo>
                    <a:pt x="70" y="12"/>
                    <a:pt x="69" y="12"/>
                    <a:pt x="68" y="14"/>
                  </a:cubicBezTo>
                  <a:cubicBezTo>
                    <a:pt x="67" y="16"/>
                    <a:pt x="66" y="19"/>
                    <a:pt x="64" y="21"/>
                  </a:cubicBezTo>
                  <a:cubicBezTo>
                    <a:pt x="64" y="21"/>
                    <a:pt x="64" y="22"/>
                    <a:pt x="64" y="22"/>
                  </a:cubicBezTo>
                  <a:close/>
                  <a:moveTo>
                    <a:pt x="114" y="40"/>
                  </a:moveTo>
                  <a:cubicBezTo>
                    <a:pt x="114" y="39"/>
                    <a:pt x="116" y="38"/>
                    <a:pt x="117" y="38"/>
                  </a:cubicBezTo>
                  <a:cubicBezTo>
                    <a:pt x="118" y="37"/>
                    <a:pt x="117" y="35"/>
                    <a:pt x="117" y="34"/>
                  </a:cubicBezTo>
                  <a:cubicBezTo>
                    <a:pt x="115" y="36"/>
                    <a:pt x="114" y="38"/>
                    <a:pt x="113" y="40"/>
                  </a:cubicBezTo>
                  <a:cubicBezTo>
                    <a:pt x="113" y="41"/>
                    <a:pt x="113" y="41"/>
                    <a:pt x="114" y="40"/>
                  </a:cubicBezTo>
                  <a:close/>
                  <a:moveTo>
                    <a:pt x="45" y="124"/>
                  </a:moveTo>
                  <a:cubicBezTo>
                    <a:pt x="48" y="122"/>
                    <a:pt x="50" y="119"/>
                    <a:pt x="53" y="116"/>
                  </a:cubicBezTo>
                  <a:cubicBezTo>
                    <a:pt x="52" y="116"/>
                    <a:pt x="51" y="116"/>
                    <a:pt x="51" y="117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4"/>
                    <a:pt x="44" y="124"/>
                    <a:pt x="45" y="124"/>
                  </a:cubicBezTo>
                  <a:close/>
                  <a:moveTo>
                    <a:pt x="12" y="187"/>
                  </a:moveTo>
                  <a:cubicBezTo>
                    <a:pt x="19" y="182"/>
                    <a:pt x="19" y="182"/>
                    <a:pt x="19" y="182"/>
                  </a:cubicBezTo>
                  <a:cubicBezTo>
                    <a:pt x="20" y="182"/>
                    <a:pt x="18" y="180"/>
                    <a:pt x="19" y="179"/>
                  </a:cubicBezTo>
                  <a:cubicBezTo>
                    <a:pt x="16" y="182"/>
                    <a:pt x="14" y="184"/>
                    <a:pt x="12" y="187"/>
                  </a:cubicBezTo>
                  <a:close/>
                  <a:moveTo>
                    <a:pt x="49" y="197"/>
                  </a:moveTo>
                  <a:cubicBezTo>
                    <a:pt x="53" y="194"/>
                    <a:pt x="53" y="194"/>
                    <a:pt x="53" y="194"/>
                  </a:cubicBezTo>
                  <a:cubicBezTo>
                    <a:pt x="50" y="194"/>
                    <a:pt x="48" y="194"/>
                    <a:pt x="45" y="193"/>
                  </a:cubicBezTo>
                  <a:cubicBezTo>
                    <a:pt x="46" y="193"/>
                    <a:pt x="46" y="194"/>
                    <a:pt x="45" y="195"/>
                  </a:cubicBezTo>
                  <a:cubicBezTo>
                    <a:pt x="44" y="196"/>
                    <a:pt x="43" y="197"/>
                    <a:pt x="42" y="198"/>
                  </a:cubicBezTo>
                  <a:cubicBezTo>
                    <a:pt x="44" y="197"/>
                    <a:pt x="46" y="195"/>
                    <a:pt x="48" y="194"/>
                  </a:cubicBezTo>
                  <a:cubicBezTo>
                    <a:pt x="49" y="194"/>
                    <a:pt x="50" y="195"/>
                    <a:pt x="49" y="196"/>
                  </a:cubicBezTo>
                  <a:cubicBezTo>
                    <a:pt x="49" y="196"/>
                    <a:pt x="49" y="197"/>
                    <a:pt x="49" y="197"/>
                  </a:cubicBezTo>
                  <a:close/>
                  <a:moveTo>
                    <a:pt x="58" y="23"/>
                  </a:moveTo>
                  <a:cubicBezTo>
                    <a:pt x="61" y="19"/>
                    <a:pt x="63" y="16"/>
                    <a:pt x="66" y="13"/>
                  </a:cubicBezTo>
                  <a:cubicBezTo>
                    <a:pt x="64" y="14"/>
                    <a:pt x="62" y="14"/>
                    <a:pt x="61" y="15"/>
                  </a:cubicBezTo>
                  <a:cubicBezTo>
                    <a:pt x="60" y="18"/>
                    <a:pt x="59" y="20"/>
                    <a:pt x="58" y="23"/>
                  </a:cubicBezTo>
                  <a:close/>
                  <a:moveTo>
                    <a:pt x="79" y="15"/>
                  </a:moveTo>
                  <a:cubicBezTo>
                    <a:pt x="80" y="14"/>
                    <a:pt x="82" y="13"/>
                    <a:pt x="83" y="12"/>
                  </a:cubicBezTo>
                  <a:cubicBezTo>
                    <a:pt x="84" y="12"/>
                    <a:pt x="84" y="13"/>
                    <a:pt x="84" y="13"/>
                  </a:cubicBezTo>
                  <a:cubicBezTo>
                    <a:pt x="84" y="12"/>
                    <a:pt x="87" y="12"/>
                    <a:pt x="87" y="10"/>
                  </a:cubicBezTo>
                  <a:cubicBezTo>
                    <a:pt x="85" y="10"/>
                    <a:pt x="83" y="10"/>
                    <a:pt x="82" y="10"/>
                  </a:cubicBezTo>
                  <a:cubicBezTo>
                    <a:pt x="81" y="11"/>
                    <a:pt x="80" y="13"/>
                    <a:pt x="79" y="15"/>
                  </a:cubicBezTo>
                  <a:close/>
                  <a:moveTo>
                    <a:pt x="27" y="199"/>
                  </a:moveTo>
                  <a:cubicBezTo>
                    <a:pt x="30" y="195"/>
                    <a:pt x="34" y="192"/>
                    <a:pt x="38" y="191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2"/>
                    <a:pt x="30" y="195"/>
                    <a:pt x="27" y="198"/>
                  </a:cubicBezTo>
                  <a:cubicBezTo>
                    <a:pt x="27" y="198"/>
                    <a:pt x="27" y="198"/>
                    <a:pt x="27" y="199"/>
                  </a:cubicBezTo>
                  <a:close/>
                  <a:moveTo>
                    <a:pt x="31" y="66"/>
                  </a:moveTo>
                  <a:cubicBezTo>
                    <a:pt x="31" y="66"/>
                    <a:pt x="32" y="65"/>
                    <a:pt x="32" y="65"/>
                  </a:cubicBezTo>
                  <a:cubicBezTo>
                    <a:pt x="34" y="63"/>
                    <a:pt x="35" y="60"/>
                    <a:pt x="36" y="58"/>
                  </a:cubicBezTo>
                  <a:cubicBezTo>
                    <a:pt x="34" y="60"/>
                    <a:pt x="32" y="62"/>
                    <a:pt x="30" y="65"/>
                  </a:cubicBezTo>
                  <a:cubicBezTo>
                    <a:pt x="29" y="66"/>
                    <a:pt x="30" y="68"/>
                    <a:pt x="31" y="68"/>
                  </a:cubicBezTo>
                  <a:cubicBezTo>
                    <a:pt x="31" y="68"/>
                    <a:pt x="31" y="67"/>
                    <a:pt x="31" y="66"/>
                  </a:cubicBezTo>
                  <a:close/>
                  <a:moveTo>
                    <a:pt x="70" y="69"/>
                  </a:moveTo>
                  <a:cubicBezTo>
                    <a:pt x="73" y="68"/>
                    <a:pt x="75" y="66"/>
                    <a:pt x="76" y="64"/>
                  </a:cubicBezTo>
                  <a:cubicBezTo>
                    <a:pt x="76" y="63"/>
                    <a:pt x="75" y="62"/>
                    <a:pt x="74" y="6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1" y="68"/>
                    <a:pt x="70" y="70"/>
                    <a:pt x="70" y="69"/>
                  </a:cubicBezTo>
                  <a:close/>
                  <a:moveTo>
                    <a:pt x="26" y="54"/>
                  </a:moveTo>
                  <a:cubicBezTo>
                    <a:pt x="26" y="53"/>
                    <a:pt x="26" y="53"/>
                    <a:pt x="27" y="52"/>
                  </a:cubicBezTo>
                  <a:cubicBezTo>
                    <a:pt x="28" y="50"/>
                    <a:pt x="30" y="48"/>
                    <a:pt x="32" y="45"/>
                  </a:cubicBezTo>
                  <a:cubicBezTo>
                    <a:pt x="32" y="45"/>
                    <a:pt x="32" y="43"/>
                    <a:pt x="31" y="44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2"/>
                    <a:pt x="25" y="53"/>
                    <a:pt x="26" y="54"/>
                  </a:cubicBezTo>
                  <a:close/>
                  <a:moveTo>
                    <a:pt x="84" y="201"/>
                  </a:moveTo>
                  <a:cubicBezTo>
                    <a:pt x="89" y="196"/>
                    <a:pt x="94" y="191"/>
                    <a:pt x="97" y="186"/>
                  </a:cubicBezTo>
                  <a:cubicBezTo>
                    <a:pt x="93" y="190"/>
                    <a:pt x="89" y="195"/>
                    <a:pt x="84" y="201"/>
                  </a:cubicBezTo>
                  <a:cubicBezTo>
                    <a:pt x="85" y="201"/>
                    <a:pt x="84" y="202"/>
                    <a:pt x="84" y="201"/>
                  </a:cubicBezTo>
                  <a:close/>
                  <a:moveTo>
                    <a:pt x="43" y="206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52" y="197"/>
                    <a:pt x="52" y="197"/>
                    <a:pt x="52" y="197"/>
                  </a:cubicBezTo>
                  <a:cubicBezTo>
                    <a:pt x="53" y="197"/>
                    <a:pt x="53" y="197"/>
                    <a:pt x="52" y="197"/>
                  </a:cubicBezTo>
                  <a:cubicBezTo>
                    <a:pt x="49" y="200"/>
                    <a:pt x="45" y="202"/>
                    <a:pt x="42" y="206"/>
                  </a:cubicBezTo>
                  <a:cubicBezTo>
                    <a:pt x="42" y="206"/>
                    <a:pt x="43" y="206"/>
                    <a:pt x="43" y="206"/>
                  </a:cubicBezTo>
                  <a:close/>
                  <a:moveTo>
                    <a:pt x="72" y="134"/>
                  </a:moveTo>
                  <a:cubicBezTo>
                    <a:pt x="74" y="134"/>
                    <a:pt x="74" y="132"/>
                    <a:pt x="74" y="131"/>
                  </a:cubicBezTo>
                  <a:cubicBezTo>
                    <a:pt x="74" y="131"/>
                    <a:pt x="72" y="130"/>
                    <a:pt x="72" y="130"/>
                  </a:cubicBezTo>
                  <a:cubicBezTo>
                    <a:pt x="71" y="129"/>
                    <a:pt x="72" y="127"/>
                    <a:pt x="72" y="126"/>
                  </a:cubicBezTo>
                  <a:cubicBezTo>
                    <a:pt x="71" y="127"/>
                    <a:pt x="69" y="128"/>
                    <a:pt x="68" y="129"/>
                  </a:cubicBezTo>
                  <a:cubicBezTo>
                    <a:pt x="68" y="129"/>
                    <a:pt x="69" y="130"/>
                    <a:pt x="70" y="130"/>
                  </a:cubicBezTo>
                  <a:cubicBezTo>
                    <a:pt x="71" y="131"/>
                    <a:pt x="72" y="133"/>
                    <a:pt x="72" y="134"/>
                  </a:cubicBezTo>
                  <a:close/>
                  <a:moveTo>
                    <a:pt x="100" y="31"/>
                  </a:moveTo>
                  <a:cubicBezTo>
                    <a:pt x="103" y="28"/>
                    <a:pt x="106" y="24"/>
                    <a:pt x="110" y="21"/>
                  </a:cubicBezTo>
                  <a:cubicBezTo>
                    <a:pt x="111" y="20"/>
                    <a:pt x="109" y="19"/>
                    <a:pt x="108" y="18"/>
                  </a:cubicBezTo>
                  <a:cubicBezTo>
                    <a:pt x="106" y="23"/>
                    <a:pt x="102" y="28"/>
                    <a:pt x="100" y="31"/>
                  </a:cubicBezTo>
                  <a:close/>
                  <a:moveTo>
                    <a:pt x="103" y="34"/>
                  </a:moveTo>
                  <a:cubicBezTo>
                    <a:pt x="106" y="32"/>
                    <a:pt x="109" y="28"/>
                    <a:pt x="113" y="25"/>
                  </a:cubicBezTo>
                  <a:cubicBezTo>
                    <a:pt x="113" y="25"/>
                    <a:pt x="112" y="24"/>
                    <a:pt x="112" y="22"/>
                  </a:cubicBezTo>
                  <a:cubicBezTo>
                    <a:pt x="109" y="27"/>
                    <a:pt x="105" y="30"/>
                    <a:pt x="103" y="34"/>
                  </a:cubicBezTo>
                  <a:close/>
                  <a:moveTo>
                    <a:pt x="13" y="196"/>
                  </a:moveTo>
                  <a:cubicBezTo>
                    <a:pt x="17" y="193"/>
                    <a:pt x="20" y="189"/>
                    <a:pt x="24" y="186"/>
                  </a:cubicBezTo>
                  <a:cubicBezTo>
                    <a:pt x="24" y="186"/>
                    <a:pt x="23" y="185"/>
                    <a:pt x="23" y="186"/>
                  </a:cubicBezTo>
                  <a:cubicBezTo>
                    <a:pt x="19" y="188"/>
                    <a:pt x="15" y="192"/>
                    <a:pt x="11" y="195"/>
                  </a:cubicBezTo>
                  <a:lnTo>
                    <a:pt x="13" y="196"/>
                  </a:lnTo>
                  <a:close/>
                  <a:moveTo>
                    <a:pt x="44" y="71"/>
                  </a:moveTo>
                  <a:cubicBezTo>
                    <a:pt x="45" y="70"/>
                    <a:pt x="47" y="69"/>
                    <a:pt x="49" y="69"/>
                  </a:cubicBezTo>
                  <a:cubicBezTo>
                    <a:pt x="50" y="69"/>
                    <a:pt x="51" y="67"/>
                    <a:pt x="52" y="65"/>
                  </a:cubicBezTo>
                  <a:cubicBezTo>
                    <a:pt x="53" y="65"/>
                    <a:pt x="55" y="63"/>
                    <a:pt x="54" y="63"/>
                  </a:cubicBezTo>
                  <a:cubicBezTo>
                    <a:pt x="53" y="64"/>
                    <a:pt x="50" y="64"/>
                    <a:pt x="49" y="64"/>
                  </a:cubicBezTo>
                  <a:cubicBezTo>
                    <a:pt x="47" y="65"/>
                    <a:pt x="45" y="68"/>
                    <a:pt x="44" y="70"/>
                  </a:cubicBezTo>
                  <a:cubicBezTo>
                    <a:pt x="43" y="71"/>
                    <a:pt x="43" y="72"/>
                    <a:pt x="44" y="71"/>
                  </a:cubicBezTo>
                  <a:close/>
                  <a:moveTo>
                    <a:pt x="28" y="203"/>
                  </a:moveTo>
                  <a:cubicBezTo>
                    <a:pt x="32" y="200"/>
                    <a:pt x="36" y="196"/>
                    <a:pt x="39" y="192"/>
                  </a:cubicBezTo>
                  <a:cubicBezTo>
                    <a:pt x="34" y="194"/>
                    <a:pt x="30" y="198"/>
                    <a:pt x="26" y="202"/>
                  </a:cubicBezTo>
                  <a:cubicBezTo>
                    <a:pt x="27" y="202"/>
                    <a:pt x="28" y="202"/>
                    <a:pt x="28" y="203"/>
                  </a:cubicBezTo>
                  <a:close/>
                  <a:moveTo>
                    <a:pt x="106" y="39"/>
                  </a:moveTo>
                  <a:cubicBezTo>
                    <a:pt x="110" y="37"/>
                    <a:pt x="113" y="35"/>
                    <a:pt x="116" y="32"/>
                  </a:cubicBezTo>
                  <a:cubicBezTo>
                    <a:pt x="116" y="31"/>
                    <a:pt x="115" y="29"/>
                    <a:pt x="114" y="2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9"/>
                    <a:pt x="105" y="40"/>
                    <a:pt x="106" y="39"/>
                  </a:cubicBezTo>
                  <a:close/>
                  <a:moveTo>
                    <a:pt x="76" y="204"/>
                  </a:moveTo>
                  <a:cubicBezTo>
                    <a:pt x="77" y="203"/>
                    <a:pt x="80" y="203"/>
                    <a:pt x="81" y="203"/>
                  </a:cubicBezTo>
                  <a:cubicBezTo>
                    <a:pt x="84" y="198"/>
                    <a:pt x="88" y="194"/>
                    <a:pt x="92" y="190"/>
                  </a:cubicBezTo>
                  <a:cubicBezTo>
                    <a:pt x="90" y="189"/>
                    <a:pt x="89" y="190"/>
                    <a:pt x="89" y="190"/>
                  </a:cubicBezTo>
                  <a:lnTo>
                    <a:pt x="76" y="204"/>
                  </a:lnTo>
                  <a:close/>
                  <a:moveTo>
                    <a:pt x="22" y="200"/>
                  </a:moveTo>
                  <a:cubicBezTo>
                    <a:pt x="22" y="200"/>
                    <a:pt x="23" y="200"/>
                    <a:pt x="23" y="200"/>
                  </a:cubicBezTo>
                  <a:cubicBezTo>
                    <a:pt x="26" y="196"/>
                    <a:pt x="29" y="193"/>
                    <a:pt x="32" y="189"/>
                  </a:cubicBezTo>
                  <a:cubicBezTo>
                    <a:pt x="32" y="189"/>
                    <a:pt x="31" y="189"/>
                    <a:pt x="31" y="189"/>
                  </a:cubicBezTo>
                  <a:cubicBezTo>
                    <a:pt x="27" y="192"/>
                    <a:pt x="23" y="195"/>
                    <a:pt x="19" y="199"/>
                  </a:cubicBezTo>
                  <a:cubicBezTo>
                    <a:pt x="20" y="199"/>
                    <a:pt x="21" y="199"/>
                    <a:pt x="22" y="200"/>
                  </a:cubicBezTo>
                  <a:close/>
                  <a:moveTo>
                    <a:pt x="66" y="205"/>
                  </a:moveTo>
                  <a:cubicBezTo>
                    <a:pt x="67" y="205"/>
                    <a:pt x="70" y="205"/>
                    <a:pt x="71" y="204"/>
                  </a:cubicBezTo>
                  <a:cubicBezTo>
                    <a:pt x="74" y="201"/>
                    <a:pt x="77" y="197"/>
                    <a:pt x="80" y="193"/>
                  </a:cubicBezTo>
                  <a:cubicBezTo>
                    <a:pt x="79" y="194"/>
                    <a:pt x="77" y="193"/>
                    <a:pt x="77" y="194"/>
                  </a:cubicBezTo>
                  <a:cubicBezTo>
                    <a:pt x="73" y="198"/>
                    <a:pt x="70" y="201"/>
                    <a:pt x="66" y="205"/>
                  </a:cubicBezTo>
                  <a:cubicBezTo>
                    <a:pt x="66" y="205"/>
                    <a:pt x="65" y="206"/>
                    <a:pt x="66" y="205"/>
                  </a:cubicBezTo>
                  <a:close/>
                  <a:moveTo>
                    <a:pt x="55" y="207"/>
                  </a:moveTo>
                  <a:cubicBezTo>
                    <a:pt x="57" y="206"/>
                    <a:pt x="59" y="206"/>
                    <a:pt x="60" y="206"/>
                  </a:cubicBezTo>
                  <a:cubicBezTo>
                    <a:pt x="70" y="195"/>
                    <a:pt x="70" y="195"/>
                    <a:pt x="70" y="195"/>
                  </a:cubicBezTo>
                  <a:cubicBezTo>
                    <a:pt x="69" y="195"/>
                    <a:pt x="68" y="194"/>
                    <a:pt x="67" y="195"/>
                  </a:cubicBezTo>
                  <a:cubicBezTo>
                    <a:pt x="55" y="205"/>
                    <a:pt x="55" y="205"/>
                    <a:pt x="55" y="205"/>
                  </a:cubicBezTo>
                  <a:cubicBezTo>
                    <a:pt x="55" y="205"/>
                    <a:pt x="54" y="207"/>
                    <a:pt x="55" y="207"/>
                  </a:cubicBezTo>
                  <a:close/>
                  <a:moveTo>
                    <a:pt x="32" y="70"/>
                  </a:moveTo>
                  <a:cubicBezTo>
                    <a:pt x="32" y="70"/>
                    <a:pt x="33" y="69"/>
                    <a:pt x="33" y="69"/>
                  </a:cubicBezTo>
                  <a:cubicBezTo>
                    <a:pt x="34" y="67"/>
                    <a:pt x="35" y="65"/>
                    <a:pt x="36" y="64"/>
                  </a:cubicBezTo>
                  <a:cubicBezTo>
                    <a:pt x="37" y="63"/>
                    <a:pt x="38" y="61"/>
                    <a:pt x="40" y="61"/>
                  </a:cubicBezTo>
                  <a:cubicBezTo>
                    <a:pt x="40" y="60"/>
                    <a:pt x="41" y="59"/>
                    <a:pt x="41" y="59"/>
                  </a:cubicBezTo>
                  <a:cubicBezTo>
                    <a:pt x="40" y="54"/>
                    <a:pt x="38" y="50"/>
                    <a:pt x="34" y="47"/>
                  </a:cubicBezTo>
                  <a:cubicBezTo>
                    <a:pt x="33" y="51"/>
                    <a:pt x="30" y="55"/>
                    <a:pt x="27" y="59"/>
                  </a:cubicBezTo>
                  <a:cubicBezTo>
                    <a:pt x="30" y="56"/>
                    <a:pt x="32" y="53"/>
                    <a:pt x="34" y="51"/>
                  </a:cubicBezTo>
                  <a:cubicBezTo>
                    <a:pt x="35" y="51"/>
                    <a:pt x="36" y="51"/>
                    <a:pt x="36" y="51"/>
                  </a:cubicBezTo>
                  <a:cubicBezTo>
                    <a:pt x="35" y="54"/>
                    <a:pt x="34" y="56"/>
                    <a:pt x="33" y="59"/>
                  </a:cubicBezTo>
                  <a:cubicBezTo>
                    <a:pt x="34" y="58"/>
                    <a:pt x="35" y="57"/>
                    <a:pt x="36" y="56"/>
                  </a:cubicBezTo>
                  <a:cubicBezTo>
                    <a:pt x="36" y="55"/>
                    <a:pt x="38" y="55"/>
                    <a:pt x="38" y="56"/>
                  </a:cubicBezTo>
                  <a:cubicBezTo>
                    <a:pt x="39" y="57"/>
                    <a:pt x="38" y="59"/>
                    <a:pt x="37" y="60"/>
                  </a:cubicBezTo>
                  <a:cubicBezTo>
                    <a:pt x="35" y="64"/>
                    <a:pt x="33" y="67"/>
                    <a:pt x="31" y="70"/>
                  </a:cubicBezTo>
                  <a:cubicBezTo>
                    <a:pt x="32" y="70"/>
                    <a:pt x="32" y="70"/>
                    <a:pt x="32" y="70"/>
                  </a:cubicBezTo>
                  <a:close/>
                  <a:moveTo>
                    <a:pt x="89" y="200"/>
                  </a:moveTo>
                  <a:cubicBezTo>
                    <a:pt x="99" y="194"/>
                    <a:pt x="108" y="185"/>
                    <a:pt x="114" y="171"/>
                  </a:cubicBezTo>
                  <a:cubicBezTo>
                    <a:pt x="105" y="179"/>
                    <a:pt x="97" y="190"/>
                    <a:pt x="89" y="200"/>
                  </a:cubicBezTo>
                  <a:close/>
                  <a:moveTo>
                    <a:pt x="124" y="113"/>
                  </a:moveTo>
                  <a:cubicBezTo>
                    <a:pt x="124" y="113"/>
                    <a:pt x="123" y="113"/>
                    <a:pt x="123" y="113"/>
                  </a:cubicBezTo>
                  <a:cubicBezTo>
                    <a:pt x="119" y="116"/>
                    <a:pt x="115" y="119"/>
                    <a:pt x="111" y="123"/>
                  </a:cubicBezTo>
                  <a:cubicBezTo>
                    <a:pt x="111" y="123"/>
                    <a:pt x="109" y="123"/>
                    <a:pt x="109" y="122"/>
                  </a:cubicBezTo>
                  <a:cubicBezTo>
                    <a:pt x="109" y="122"/>
                    <a:pt x="110" y="121"/>
                    <a:pt x="110" y="121"/>
                  </a:cubicBezTo>
                  <a:cubicBezTo>
                    <a:pt x="114" y="117"/>
                    <a:pt x="118" y="114"/>
                    <a:pt x="122" y="109"/>
                  </a:cubicBezTo>
                  <a:cubicBezTo>
                    <a:pt x="117" y="113"/>
                    <a:pt x="114" y="116"/>
                    <a:pt x="110" y="119"/>
                  </a:cubicBezTo>
                  <a:cubicBezTo>
                    <a:pt x="109" y="119"/>
                    <a:pt x="108" y="118"/>
                    <a:pt x="109" y="117"/>
                  </a:cubicBezTo>
                  <a:cubicBezTo>
                    <a:pt x="112" y="114"/>
                    <a:pt x="115" y="111"/>
                    <a:pt x="118" y="107"/>
                  </a:cubicBezTo>
                  <a:cubicBezTo>
                    <a:pt x="119" y="107"/>
                    <a:pt x="119" y="107"/>
                    <a:pt x="119" y="106"/>
                  </a:cubicBezTo>
                  <a:cubicBezTo>
                    <a:pt x="118" y="106"/>
                    <a:pt x="118" y="107"/>
                    <a:pt x="118" y="107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11" y="113"/>
                    <a:pt x="109" y="114"/>
                    <a:pt x="108" y="115"/>
                  </a:cubicBezTo>
                  <a:cubicBezTo>
                    <a:pt x="107" y="115"/>
                    <a:pt x="106" y="114"/>
                    <a:pt x="107" y="113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101"/>
                    <a:pt x="120" y="100"/>
                    <a:pt x="119" y="101"/>
                  </a:cubicBezTo>
                  <a:cubicBezTo>
                    <a:pt x="115" y="104"/>
                    <a:pt x="112" y="106"/>
                    <a:pt x="109" y="108"/>
                  </a:cubicBezTo>
                  <a:cubicBezTo>
                    <a:pt x="108" y="109"/>
                    <a:pt x="106" y="108"/>
                    <a:pt x="107" y="107"/>
                  </a:cubicBezTo>
                  <a:cubicBezTo>
                    <a:pt x="109" y="104"/>
                    <a:pt x="112" y="101"/>
                    <a:pt x="115" y="98"/>
                  </a:cubicBezTo>
                  <a:cubicBezTo>
                    <a:pt x="112" y="100"/>
                    <a:pt x="110" y="102"/>
                    <a:pt x="107" y="103"/>
                  </a:cubicBezTo>
                  <a:cubicBezTo>
                    <a:pt x="106" y="104"/>
                    <a:pt x="106" y="103"/>
                    <a:pt x="106" y="102"/>
                  </a:cubicBezTo>
                  <a:cubicBezTo>
                    <a:pt x="108" y="100"/>
                    <a:pt x="111" y="98"/>
                    <a:pt x="114" y="94"/>
                  </a:cubicBezTo>
                  <a:cubicBezTo>
                    <a:pt x="110" y="96"/>
                    <a:pt x="108" y="98"/>
                    <a:pt x="105" y="100"/>
                  </a:cubicBezTo>
                  <a:cubicBezTo>
                    <a:pt x="104" y="100"/>
                    <a:pt x="102" y="98"/>
                    <a:pt x="103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2"/>
                    <a:pt x="102" y="92"/>
                    <a:pt x="100" y="91"/>
                  </a:cubicBezTo>
                  <a:cubicBezTo>
                    <a:pt x="94" y="90"/>
                    <a:pt x="89" y="92"/>
                    <a:pt x="86" y="94"/>
                  </a:cubicBezTo>
                  <a:cubicBezTo>
                    <a:pt x="85" y="94"/>
                    <a:pt x="84" y="92"/>
                    <a:pt x="85" y="92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6" y="86"/>
                    <a:pt x="96" y="84"/>
                    <a:pt x="97" y="83"/>
                  </a:cubicBezTo>
                  <a:cubicBezTo>
                    <a:pt x="100" y="79"/>
                    <a:pt x="103" y="75"/>
                    <a:pt x="106" y="72"/>
                  </a:cubicBezTo>
                  <a:cubicBezTo>
                    <a:pt x="110" y="67"/>
                    <a:pt x="112" y="62"/>
                    <a:pt x="115" y="57"/>
                  </a:cubicBezTo>
                  <a:cubicBezTo>
                    <a:pt x="118" y="51"/>
                    <a:pt x="119" y="43"/>
                    <a:pt x="118" y="38"/>
                  </a:cubicBezTo>
                  <a:cubicBezTo>
                    <a:pt x="116" y="39"/>
                    <a:pt x="114" y="42"/>
                    <a:pt x="112" y="42"/>
                  </a:cubicBezTo>
                  <a:cubicBezTo>
                    <a:pt x="112" y="41"/>
                    <a:pt x="112" y="40"/>
                    <a:pt x="112" y="40"/>
                  </a:cubicBezTo>
                  <a:cubicBezTo>
                    <a:pt x="112" y="38"/>
                    <a:pt x="113" y="36"/>
                    <a:pt x="114" y="35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2" y="37"/>
                    <a:pt x="109" y="39"/>
                    <a:pt x="106" y="41"/>
                  </a:cubicBezTo>
                  <a:cubicBezTo>
                    <a:pt x="106" y="41"/>
                    <a:pt x="104" y="41"/>
                    <a:pt x="105" y="40"/>
                  </a:cubicBezTo>
                  <a:cubicBezTo>
                    <a:pt x="107" y="36"/>
                    <a:pt x="110" y="32"/>
                    <a:pt x="113" y="28"/>
                  </a:cubicBezTo>
                  <a:cubicBezTo>
                    <a:pt x="113" y="28"/>
                    <a:pt x="115" y="27"/>
                    <a:pt x="113" y="25"/>
                  </a:cubicBezTo>
                  <a:cubicBezTo>
                    <a:pt x="110" y="30"/>
                    <a:pt x="106" y="34"/>
                    <a:pt x="102" y="37"/>
                  </a:cubicBezTo>
                  <a:cubicBezTo>
                    <a:pt x="101" y="36"/>
                    <a:pt x="100" y="36"/>
                    <a:pt x="101" y="35"/>
                  </a:cubicBezTo>
                  <a:cubicBezTo>
                    <a:pt x="102" y="33"/>
                    <a:pt x="103" y="32"/>
                    <a:pt x="104" y="30"/>
                  </a:cubicBezTo>
                  <a:cubicBezTo>
                    <a:pt x="106" y="27"/>
                    <a:pt x="109" y="26"/>
                    <a:pt x="111" y="22"/>
                  </a:cubicBezTo>
                  <a:cubicBezTo>
                    <a:pt x="106" y="26"/>
                    <a:pt x="101" y="31"/>
                    <a:pt x="97" y="36"/>
                  </a:cubicBezTo>
                  <a:cubicBezTo>
                    <a:pt x="96" y="37"/>
                    <a:pt x="95" y="34"/>
                    <a:pt x="96" y="34"/>
                  </a:cubicBezTo>
                  <a:cubicBezTo>
                    <a:pt x="99" y="29"/>
                    <a:pt x="103" y="24"/>
                    <a:pt x="106" y="19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4" y="33"/>
                    <a:pt x="93" y="33"/>
                    <a:pt x="93" y="32"/>
                  </a:cubicBezTo>
                  <a:cubicBezTo>
                    <a:pt x="92" y="30"/>
                    <a:pt x="94" y="29"/>
                    <a:pt x="95" y="28"/>
                  </a:cubicBezTo>
                  <a:cubicBezTo>
                    <a:pt x="95" y="27"/>
                    <a:pt x="96" y="27"/>
                    <a:pt x="96" y="26"/>
                  </a:cubicBezTo>
                  <a:cubicBezTo>
                    <a:pt x="98" y="25"/>
                    <a:pt x="99" y="23"/>
                    <a:pt x="100" y="21"/>
                  </a:cubicBezTo>
                  <a:cubicBezTo>
                    <a:pt x="100" y="21"/>
                    <a:pt x="101" y="20"/>
                    <a:pt x="101" y="20"/>
                  </a:cubicBezTo>
                  <a:cubicBezTo>
                    <a:pt x="101" y="20"/>
                    <a:pt x="102" y="19"/>
                    <a:pt x="102" y="18"/>
                  </a:cubicBezTo>
                  <a:cubicBezTo>
                    <a:pt x="102" y="18"/>
                    <a:pt x="101" y="19"/>
                    <a:pt x="101" y="20"/>
                  </a:cubicBezTo>
                  <a:cubicBezTo>
                    <a:pt x="99" y="21"/>
                    <a:pt x="98" y="23"/>
                    <a:pt x="96" y="25"/>
                  </a:cubicBezTo>
                  <a:cubicBezTo>
                    <a:pt x="96" y="25"/>
                    <a:pt x="96" y="26"/>
                    <a:pt x="96" y="26"/>
                  </a:cubicBezTo>
                  <a:cubicBezTo>
                    <a:pt x="95" y="26"/>
                    <a:pt x="95" y="27"/>
                    <a:pt x="95" y="28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0" y="33"/>
                    <a:pt x="90" y="32"/>
                    <a:pt x="89" y="32"/>
                  </a:cubicBezTo>
                  <a:cubicBezTo>
                    <a:pt x="89" y="32"/>
                    <a:pt x="89" y="31"/>
                    <a:pt x="89" y="30"/>
                  </a:cubicBezTo>
                  <a:cubicBezTo>
                    <a:pt x="93" y="25"/>
                    <a:pt x="98" y="20"/>
                    <a:pt x="101" y="15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6" y="31"/>
                    <a:pt x="86" y="30"/>
                  </a:cubicBezTo>
                  <a:cubicBezTo>
                    <a:pt x="85" y="29"/>
                    <a:pt x="86" y="29"/>
                    <a:pt x="87" y="28"/>
                  </a:cubicBezTo>
                  <a:cubicBezTo>
                    <a:pt x="91" y="23"/>
                    <a:pt x="95" y="18"/>
                    <a:pt x="99" y="11"/>
                  </a:cubicBezTo>
                  <a:cubicBezTo>
                    <a:pt x="98" y="12"/>
                    <a:pt x="98" y="12"/>
                    <a:pt x="97" y="13"/>
                  </a:cubicBezTo>
                  <a:cubicBezTo>
                    <a:pt x="92" y="18"/>
                    <a:pt x="87" y="24"/>
                    <a:pt x="82" y="30"/>
                  </a:cubicBezTo>
                  <a:cubicBezTo>
                    <a:pt x="81" y="30"/>
                    <a:pt x="81" y="29"/>
                    <a:pt x="80" y="29"/>
                  </a:cubicBezTo>
                  <a:cubicBezTo>
                    <a:pt x="85" y="23"/>
                    <a:pt x="90" y="17"/>
                    <a:pt x="94" y="11"/>
                  </a:cubicBezTo>
                  <a:cubicBezTo>
                    <a:pt x="95" y="10"/>
                    <a:pt x="93" y="11"/>
                    <a:pt x="93" y="11"/>
                  </a:cubicBezTo>
                  <a:cubicBezTo>
                    <a:pt x="87" y="16"/>
                    <a:pt x="83" y="23"/>
                    <a:pt x="78" y="28"/>
                  </a:cubicBezTo>
                  <a:cubicBezTo>
                    <a:pt x="77" y="29"/>
                    <a:pt x="76" y="28"/>
                    <a:pt x="76" y="27"/>
                  </a:cubicBezTo>
                  <a:cubicBezTo>
                    <a:pt x="80" y="22"/>
                    <a:pt x="84" y="17"/>
                    <a:pt x="88" y="12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7" y="12"/>
                    <a:pt x="87" y="12"/>
                  </a:cubicBezTo>
                  <a:cubicBezTo>
                    <a:pt x="82" y="17"/>
                    <a:pt x="77" y="24"/>
                    <a:pt x="73" y="29"/>
                  </a:cubicBezTo>
                  <a:cubicBezTo>
                    <a:pt x="72" y="30"/>
                    <a:pt x="71" y="30"/>
                    <a:pt x="70" y="30"/>
                  </a:cubicBezTo>
                  <a:cubicBezTo>
                    <a:pt x="71" y="29"/>
                    <a:pt x="71" y="28"/>
                    <a:pt x="72" y="27"/>
                  </a:cubicBezTo>
                  <a:cubicBezTo>
                    <a:pt x="75" y="24"/>
                    <a:pt x="78" y="20"/>
                    <a:pt x="81" y="16"/>
                  </a:cubicBezTo>
                  <a:cubicBezTo>
                    <a:pt x="79" y="17"/>
                    <a:pt x="75" y="23"/>
                    <a:pt x="72" y="26"/>
                  </a:cubicBezTo>
                  <a:cubicBezTo>
                    <a:pt x="72" y="26"/>
                    <a:pt x="72" y="27"/>
                    <a:pt x="72" y="27"/>
                  </a:cubicBezTo>
                  <a:cubicBezTo>
                    <a:pt x="70" y="28"/>
                    <a:pt x="70" y="29"/>
                    <a:pt x="69" y="3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9" y="23"/>
                    <a:pt x="66" y="26"/>
                    <a:pt x="64" y="29"/>
                  </a:cubicBezTo>
                  <a:cubicBezTo>
                    <a:pt x="63" y="29"/>
                    <a:pt x="64" y="28"/>
                    <a:pt x="64" y="27"/>
                  </a:cubicBezTo>
                  <a:cubicBezTo>
                    <a:pt x="66" y="23"/>
                    <a:pt x="69" y="19"/>
                    <a:pt x="71" y="15"/>
                  </a:cubicBezTo>
                  <a:cubicBezTo>
                    <a:pt x="66" y="20"/>
                    <a:pt x="62" y="27"/>
                    <a:pt x="58" y="33"/>
                  </a:cubicBezTo>
                  <a:cubicBezTo>
                    <a:pt x="58" y="34"/>
                    <a:pt x="57" y="33"/>
                    <a:pt x="57" y="32"/>
                  </a:cubicBezTo>
                  <a:cubicBezTo>
                    <a:pt x="57" y="32"/>
                    <a:pt x="57" y="31"/>
                    <a:pt x="57" y="31"/>
                  </a:cubicBezTo>
                  <a:cubicBezTo>
                    <a:pt x="60" y="25"/>
                    <a:pt x="63" y="20"/>
                    <a:pt x="66" y="15"/>
                  </a:cubicBezTo>
                  <a:cubicBezTo>
                    <a:pt x="62" y="19"/>
                    <a:pt x="59" y="24"/>
                    <a:pt x="56" y="29"/>
                  </a:cubicBezTo>
                  <a:cubicBezTo>
                    <a:pt x="56" y="30"/>
                    <a:pt x="54" y="30"/>
                    <a:pt x="54" y="29"/>
                  </a:cubicBezTo>
                  <a:cubicBezTo>
                    <a:pt x="56" y="25"/>
                    <a:pt x="57" y="21"/>
                    <a:pt x="59" y="18"/>
                  </a:cubicBezTo>
                  <a:cubicBezTo>
                    <a:pt x="56" y="21"/>
                    <a:pt x="53" y="26"/>
                    <a:pt x="51" y="31"/>
                  </a:cubicBezTo>
                  <a:cubicBezTo>
                    <a:pt x="51" y="32"/>
                    <a:pt x="50" y="32"/>
                    <a:pt x="49" y="31"/>
                  </a:cubicBezTo>
                  <a:cubicBezTo>
                    <a:pt x="49" y="29"/>
                    <a:pt x="50" y="27"/>
                    <a:pt x="51" y="26"/>
                  </a:cubicBezTo>
                  <a:cubicBezTo>
                    <a:pt x="49" y="28"/>
                    <a:pt x="49" y="30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3"/>
                  </a:cubicBezTo>
                  <a:cubicBezTo>
                    <a:pt x="47" y="33"/>
                    <a:pt x="45" y="34"/>
                    <a:pt x="45" y="33"/>
                  </a:cubicBezTo>
                  <a:cubicBezTo>
                    <a:pt x="46" y="31"/>
                    <a:pt x="47" y="27"/>
                    <a:pt x="48" y="25"/>
                  </a:cubicBezTo>
                  <a:cubicBezTo>
                    <a:pt x="48" y="24"/>
                    <a:pt x="50" y="22"/>
                    <a:pt x="50" y="21"/>
                  </a:cubicBezTo>
                  <a:cubicBezTo>
                    <a:pt x="48" y="24"/>
                    <a:pt x="46" y="27"/>
                    <a:pt x="45" y="30"/>
                  </a:cubicBezTo>
                  <a:cubicBezTo>
                    <a:pt x="45" y="31"/>
                    <a:pt x="44" y="32"/>
                    <a:pt x="44" y="31"/>
                  </a:cubicBezTo>
                  <a:cubicBezTo>
                    <a:pt x="43" y="30"/>
                    <a:pt x="43" y="28"/>
                    <a:pt x="43" y="28"/>
                  </a:cubicBezTo>
                  <a:cubicBezTo>
                    <a:pt x="43" y="27"/>
                    <a:pt x="42" y="28"/>
                    <a:pt x="42" y="28"/>
                  </a:cubicBezTo>
                  <a:cubicBezTo>
                    <a:pt x="40" y="30"/>
                    <a:pt x="38" y="33"/>
                    <a:pt x="38" y="36"/>
                  </a:cubicBezTo>
                  <a:cubicBezTo>
                    <a:pt x="42" y="43"/>
                    <a:pt x="46" y="49"/>
                    <a:pt x="48" y="57"/>
                  </a:cubicBezTo>
                  <a:cubicBezTo>
                    <a:pt x="51" y="57"/>
                    <a:pt x="53" y="55"/>
                    <a:pt x="56" y="55"/>
                  </a:cubicBezTo>
                  <a:cubicBezTo>
                    <a:pt x="64" y="53"/>
                    <a:pt x="74" y="51"/>
                    <a:pt x="83" y="56"/>
                  </a:cubicBezTo>
                  <a:cubicBezTo>
                    <a:pt x="85" y="57"/>
                    <a:pt x="87" y="58"/>
                    <a:pt x="88" y="59"/>
                  </a:cubicBezTo>
                  <a:cubicBezTo>
                    <a:pt x="87" y="63"/>
                    <a:pt x="86" y="67"/>
                    <a:pt x="85" y="69"/>
                  </a:cubicBezTo>
                  <a:cubicBezTo>
                    <a:pt x="85" y="69"/>
                    <a:pt x="85" y="69"/>
                    <a:pt x="85" y="68"/>
                  </a:cubicBezTo>
                  <a:cubicBezTo>
                    <a:pt x="81" y="76"/>
                    <a:pt x="76" y="80"/>
                    <a:pt x="70" y="83"/>
                  </a:cubicBezTo>
                  <a:cubicBezTo>
                    <a:pt x="66" y="85"/>
                    <a:pt x="61" y="86"/>
                    <a:pt x="56" y="88"/>
                  </a:cubicBezTo>
                  <a:cubicBezTo>
                    <a:pt x="55" y="88"/>
                    <a:pt x="53" y="89"/>
                    <a:pt x="53" y="90"/>
                  </a:cubicBezTo>
                  <a:cubicBezTo>
                    <a:pt x="54" y="96"/>
                    <a:pt x="55" y="102"/>
                    <a:pt x="56" y="109"/>
                  </a:cubicBezTo>
                  <a:cubicBezTo>
                    <a:pt x="67" y="111"/>
                    <a:pt x="73" y="116"/>
                    <a:pt x="78" y="122"/>
                  </a:cubicBezTo>
                  <a:cubicBezTo>
                    <a:pt x="82" y="127"/>
                    <a:pt x="81" y="139"/>
                    <a:pt x="75" y="143"/>
                  </a:cubicBezTo>
                  <a:cubicBezTo>
                    <a:pt x="66" y="150"/>
                    <a:pt x="54" y="153"/>
                    <a:pt x="40" y="150"/>
                  </a:cubicBezTo>
                  <a:cubicBezTo>
                    <a:pt x="38" y="150"/>
                    <a:pt x="37" y="150"/>
                    <a:pt x="36" y="150"/>
                  </a:cubicBezTo>
                  <a:cubicBezTo>
                    <a:pt x="35" y="154"/>
                    <a:pt x="33" y="155"/>
                    <a:pt x="32" y="158"/>
                  </a:cubicBezTo>
                  <a:cubicBezTo>
                    <a:pt x="32" y="159"/>
                    <a:pt x="30" y="159"/>
                    <a:pt x="31" y="160"/>
                  </a:cubicBezTo>
                  <a:cubicBezTo>
                    <a:pt x="31" y="160"/>
                    <a:pt x="30" y="160"/>
                    <a:pt x="31" y="161"/>
                  </a:cubicBezTo>
                  <a:cubicBezTo>
                    <a:pt x="31" y="162"/>
                    <a:pt x="30" y="161"/>
                    <a:pt x="30" y="162"/>
                  </a:cubicBezTo>
                  <a:cubicBezTo>
                    <a:pt x="28" y="166"/>
                    <a:pt x="27" y="172"/>
                    <a:pt x="27" y="176"/>
                  </a:cubicBezTo>
                  <a:cubicBezTo>
                    <a:pt x="28" y="176"/>
                    <a:pt x="29" y="174"/>
                    <a:pt x="30" y="174"/>
                  </a:cubicBezTo>
                  <a:cubicBezTo>
                    <a:pt x="31" y="174"/>
                    <a:pt x="32" y="175"/>
                    <a:pt x="31" y="175"/>
                  </a:cubicBezTo>
                  <a:cubicBezTo>
                    <a:pt x="30" y="177"/>
                    <a:pt x="28" y="178"/>
                    <a:pt x="27" y="180"/>
                  </a:cubicBezTo>
                  <a:cubicBezTo>
                    <a:pt x="36" y="183"/>
                    <a:pt x="48" y="187"/>
                    <a:pt x="57" y="187"/>
                  </a:cubicBezTo>
                  <a:cubicBezTo>
                    <a:pt x="74" y="188"/>
                    <a:pt x="88" y="185"/>
                    <a:pt x="99" y="176"/>
                  </a:cubicBezTo>
                  <a:cubicBezTo>
                    <a:pt x="112" y="165"/>
                    <a:pt x="123" y="143"/>
                    <a:pt x="126" y="119"/>
                  </a:cubicBezTo>
                  <a:cubicBezTo>
                    <a:pt x="126" y="117"/>
                    <a:pt x="126" y="115"/>
                    <a:pt x="125" y="113"/>
                  </a:cubicBezTo>
                  <a:cubicBezTo>
                    <a:pt x="123" y="115"/>
                    <a:pt x="121" y="117"/>
                    <a:pt x="120" y="119"/>
                  </a:cubicBezTo>
                  <a:cubicBezTo>
                    <a:pt x="119" y="119"/>
                    <a:pt x="118" y="119"/>
                    <a:pt x="118" y="120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118" y="120"/>
                    <a:pt x="118" y="120"/>
                    <a:pt x="118" y="120"/>
                  </a:cubicBezTo>
                  <a:cubicBezTo>
                    <a:pt x="119" y="120"/>
                    <a:pt x="120" y="120"/>
                    <a:pt x="120" y="119"/>
                  </a:cubicBezTo>
                  <a:cubicBezTo>
                    <a:pt x="121" y="118"/>
                    <a:pt x="123" y="116"/>
                    <a:pt x="126" y="115"/>
                  </a:cubicBezTo>
                  <a:cubicBezTo>
                    <a:pt x="124" y="120"/>
                    <a:pt x="120" y="123"/>
                    <a:pt x="117" y="126"/>
                  </a:cubicBezTo>
                  <a:cubicBezTo>
                    <a:pt x="117" y="126"/>
                    <a:pt x="117" y="126"/>
                    <a:pt x="117" y="127"/>
                  </a:cubicBezTo>
                  <a:cubicBezTo>
                    <a:pt x="117" y="127"/>
                    <a:pt x="117" y="126"/>
                    <a:pt x="117" y="126"/>
                  </a:cubicBezTo>
                  <a:cubicBezTo>
                    <a:pt x="119" y="125"/>
                    <a:pt x="120" y="124"/>
                    <a:pt x="121" y="124"/>
                  </a:cubicBezTo>
                  <a:cubicBezTo>
                    <a:pt x="123" y="124"/>
                    <a:pt x="122" y="125"/>
                    <a:pt x="122" y="125"/>
                  </a:cubicBezTo>
                  <a:cubicBezTo>
                    <a:pt x="119" y="130"/>
                    <a:pt x="115" y="134"/>
                    <a:pt x="111" y="138"/>
                  </a:cubicBezTo>
                  <a:cubicBezTo>
                    <a:pt x="113" y="137"/>
                    <a:pt x="115" y="135"/>
                    <a:pt x="117" y="135"/>
                  </a:cubicBezTo>
                  <a:cubicBezTo>
                    <a:pt x="117" y="134"/>
                    <a:pt x="118" y="135"/>
                    <a:pt x="118" y="136"/>
                  </a:cubicBezTo>
                  <a:cubicBezTo>
                    <a:pt x="116" y="138"/>
                    <a:pt x="114" y="141"/>
                    <a:pt x="111" y="144"/>
                  </a:cubicBezTo>
                  <a:cubicBezTo>
                    <a:pt x="113" y="144"/>
                    <a:pt x="113" y="143"/>
                    <a:pt x="114" y="143"/>
                  </a:cubicBezTo>
                  <a:cubicBezTo>
                    <a:pt x="115" y="143"/>
                    <a:pt x="116" y="144"/>
                    <a:pt x="115" y="145"/>
                  </a:cubicBezTo>
                  <a:cubicBezTo>
                    <a:pt x="113" y="147"/>
                    <a:pt x="111" y="150"/>
                    <a:pt x="109" y="153"/>
                  </a:cubicBezTo>
                  <a:cubicBezTo>
                    <a:pt x="108" y="153"/>
                    <a:pt x="109" y="155"/>
                    <a:pt x="108" y="154"/>
                  </a:cubicBezTo>
                  <a:cubicBezTo>
                    <a:pt x="108" y="153"/>
                    <a:pt x="107" y="152"/>
                    <a:pt x="108" y="151"/>
                  </a:cubicBezTo>
                  <a:cubicBezTo>
                    <a:pt x="110" y="149"/>
                    <a:pt x="112" y="147"/>
                    <a:pt x="113" y="144"/>
                  </a:cubicBezTo>
                  <a:cubicBezTo>
                    <a:pt x="112" y="145"/>
                    <a:pt x="111" y="146"/>
                    <a:pt x="111" y="146"/>
                  </a:cubicBezTo>
                  <a:cubicBezTo>
                    <a:pt x="109" y="145"/>
                    <a:pt x="110" y="144"/>
                    <a:pt x="111" y="143"/>
                  </a:cubicBezTo>
                  <a:cubicBezTo>
                    <a:pt x="112" y="141"/>
                    <a:pt x="114" y="140"/>
                    <a:pt x="115" y="137"/>
                  </a:cubicBezTo>
                  <a:cubicBezTo>
                    <a:pt x="113" y="139"/>
                    <a:pt x="111" y="140"/>
                    <a:pt x="109" y="141"/>
                  </a:cubicBezTo>
                  <a:cubicBezTo>
                    <a:pt x="108" y="141"/>
                    <a:pt x="108" y="139"/>
                    <a:pt x="108" y="139"/>
                  </a:cubicBezTo>
                  <a:cubicBezTo>
                    <a:pt x="112" y="134"/>
                    <a:pt x="116" y="130"/>
                    <a:pt x="119" y="126"/>
                  </a:cubicBezTo>
                  <a:cubicBezTo>
                    <a:pt x="117" y="129"/>
                    <a:pt x="114" y="131"/>
                    <a:pt x="111" y="133"/>
                  </a:cubicBezTo>
                  <a:cubicBezTo>
                    <a:pt x="110" y="133"/>
                    <a:pt x="110" y="134"/>
                    <a:pt x="109" y="133"/>
                  </a:cubicBezTo>
                  <a:cubicBezTo>
                    <a:pt x="109" y="133"/>
                    <a:pt x="109" y="132"/>
                    <a:pt x="109" y="131"/>
                  </a:cubicBezTo>
                  <a:cubicBezTo>
                    <a:pt x="112" y="128"/>
                    <a:pt x="116" y="125"/>
                    <a:pt x="119" y="121"/>
                  </a:cubicBezTo>
                  <a:cubicBezTo>
                    <a:pt x="120" y="121"/>
                    <a:pt x="121" y="121"/>
                    <a:pt x="120" y="120"/>
                  </a:cubicBezTo>
                  <a:cubicBezTo>
                    <a:pt x="120" y="120"/>
                    <a:pt x="120" y="121"/>
                    <a:pt x="119" y="121"/>
                  </a:cubicBezTo>
                  <a:cubicBezTo>
                    <a:pt x="116" y="124"/>
                    <a:pt x="112" y="128"/>
                    <a:pt x="108" y="130"/>
                  </a:cubicBezTo>
                  <a:cubicBezTo>
                    <a:pt x="107" y="129"/>
                    <a:pt x="108" y="128"/>
                    <a:pt x="109" y="127"/>
                  </a:cubicBezTo>
                  <a:cubicBezTo>
                    <a:pt x="114" y="122"/>
                    <a:pt x="119" y="117"/>
                    <a:pt x="124" y="113"/>
                  </a:cubicBezTo>
                  <a:close/>
                  <a:moveTo>
                    <a:pt x="19" y="54"/>
                  </a:moveTo>
                  <a:cubicBezTo>
                    <a:pt x="19" y="54"/>
                    <a:pt x="18" y="56"/>
                    <a:pt x="18" y="56"/>
                  </a:cubicBezTo>
                  <a:cubicBezTo>
                    <a:pt x="17" y="55"/>
                    <a:pt x="17" y="53"/>
                    <a:pt x="18" y="52"/>
                  </a:cubicBezTo>
                  <a:cubicBezTo>
                    <a:pt x="16" y="55"/>
                    <a:pt x="14" y="59"/>
                    <a:pt x="14" y="62"/>
                  </a:cubicBezTo>
                  <a:cubicBezTo>
                    <a:pt x="13" y="63"/>
                    <a:pt x="11" y="63"/>
                    <a:pt x="10" y="61"/>
                  </a:cubicBezTo>
                  <a:cubicBezTo>
                    <a:pt x="10" y="60"/>
                    <a:pt x="10" y="59"/>
                    <a:pt x="10" y="58"/>
                  </a:cubicBezTo>
                  <a:cubicBezTo>
                    <a:pt x="12" y="57"/>
                    <a:pt x="11" y="56"/>
                    <a:pt x="12" y="55"/>
                  </a:cubicBezTo>
                  <a:cubicBezTo>
                    <a:pt x="18" y="41"/>
                    <a:pt x="26" y="30"/>
                    <a:pt x="34" y="17"/>
                  </a:cubicBezTo>
                  <a:cubicBezTo>
                    <a:pt x="34" y="15"/>
                    <a:pt x="36" y="15"/>
                    <a:pt x="37" y="13"/>
                  </a:cubicBezTo>
                  <a:cubicBezTo>
                    <a:pt x="38" y="12"/>
                    <a:pt x="38" y="10"/>
                    <a:pt x="39" y="10"/>
                  </a:cubicBezTo>
                  <a:cubicBezTo>
                    <a:pt x="40" y="10"/>
                    <a:pt x="40" y="10"/>
                    <a:pt x="40" y="11"/>
                  </a:cubicBezTo>
                  <a:cubicBezTo>
                    <a:pt x="39" y="13"/>
                    <a:pt x="36" y="17"/>
                    <a:pt x="37" y="18"/>
                  </a:cubicBezTo>
                  <a:cubicBezTo>
                    <a:pt x="37" y="19"/>
                    <a:pt x="38" y="20"/>
                    <a:pt x="37" y="21"/>
                  </a:cubicBezTo>
                  <a:cubicBezTo>
                    <a:pt x="43" y="16"/>
                    <a:pt x="49" y="13"/>
                    <a:pt x="55" y="10"/>
                  </a:cubicBezTo>
                  <a:cubicBezTo>
                    <a:pt x="68" y="4"/>
                    <a:pt x="83" y="0"/>
                    <a:pt x="102" y="6"/>
                  </a:cubicBezTo>
                  <a:cubicBezTo>
                    <a:pt x="115" y="12"/>
                    <a:pt x="120" y="24"/>
                    <a:pt x="123" y="36"/>
                  </a:cubicBezTo>
                  <a:cubicBezTo>
                    <a:pt x="128" y="45"/>
                    <a:pt x="124" y="61"/>
                    <a:pt x="117" y="68"/>
                  </a:cubicBezTo>
                  <a:cubicBezTo>
                    <a:pt x="115" y="74"/>
                    <a:pt x="111" y="77"/>
                    <a:pt x="108" y="81"/>
                  </a:cubicBezTo>
                  <a:cubicBezTo>
                    <a:pt x="107" y="82"/>
                    <a:pt x="107" y="83"/>
                    <a:pt x="106" y="84"/>
                  </a:cubicBezTo>
                  <a:cubicBezTo>
                    <a:pt x="120" y="90"/>
                    <a:pt x="129" y="99"/>
                    <a:pt x="132" y="111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2" y="100"/>
                    <a:pt x="133" y="99"/>
                    <a:pt x="134" y="100"/>
                  </a:cubicBezTo>
                  <a:cubicBezTo>
                    <a:pt x="134" y="101"/>
                    <a:pt x="136" y="101"/>
                    <a:pt x="136" y="102"/>
                  </a:cubicBezTo>
                  <a:cubicBezTo>
                    <a:pt x="137" y="115"/>
                    <a:pt x="135" y="128"/>
                    <a:pt x="133" y="142"/>
                  </a:cubicBezTo>
                  <a:cubicBezTo>
                    <a:pt x="132" y="150"/>
                    <a:pt x="132" y="158"/>
                    <a:pt x="130" y="167"/>
                  </a:cubicBezTo>
                  <a:cubicBezTo>
                    <a:pt x="130" y="167"/>
                    <a:pt x="129" y="168"/>
                    <a:pt x="128" y="169"/>
                  </a:cubicBezTo>
                  <a:cubicBezTo>
                    <a:pt x="127" y="170"/>
                    <a:pt x="128" y="171"/>
                    <a:pt x="128" y="172"/>
                  </a:cubicBezTo>
                  <a:cubicBezTo>
                    <a:pt x="127" y="172"/>
                    <a:pt x="126" y="173"/>
                    <a:pt x="126" y="172"/>
                  </a:cubicBezTo>
                  <a:cubicBezTo>
                    <a:pt x="126" y="170"/>
                    <a:pt x="126" y="169"/>
                    <a:pt x="126" y="166"/>
                  </a:cubicBezTo>
                  <a:cubicBezTo>
                    <a:pt x="126" y="165"/>
                    <a:pt x="125" y="168"/>
                    <a:pt x="125" y="168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4" y="167"/>
                    <a:pt x="124" y="167"/>
                    <a:pt x="124" y="167"/>
                  </a:cubicBezTo>
                  <a:cubicBezTo>
                    <a:pt x="116" y="184"/>
                    <a:pt x="105" y="197"/>
                    <a:pt x="91" y="205"/>
                  </a:cubicBezTo>
                  <a:cubicBezTo>
                    <a:pt x="74" y="211"/>
                    <a:pt x="56" y="215"/>
                    <a:pt x="32" y="209"/>
                  </a:cubicBezTo>
                  <a:cubicBezTo>
                    <a:pt x="31" y="210"/>
                    <a:pt x="31" y="211"/>
                    <a:pt x="30" y="211"/>
                  </a:cubicBezTo>
                  <a:cubicBezTo>
                    <a:pt x="29" y="211"/>
                    <a:pt x="29" y="211"/>
                    <a:pt x="28" y="210"/>
                  </a:cubicBezTo>
                  <a:cubicBezTo>
                    <a:pt x="28" y="210"/>
                    <a:pt x="29" y="209"/>
                    <a:pt x="29" y="208"/>
                  </a:cubicBezTo>
                  <a:cubicBezTo>
                    <a:pt x="29" y="208"/>
                    <a:pt x="28" y="208"/>
                    <a:pt x="28" y="208"/>
                  </a:cubicBezTo>
                  <a:cubicBezTo>
                    <a:pt x="26" y="208"/>
                    <a:pt x="25" y="210"/>
                    <a:pt x="24" y="211"/>
                  </a:cubicBezTo>
                  <a:cubicBezTo>
                    <a:pt x="24" y="211"/>
                    <a:pt x="23" y="210"/>
                    <a:pt x="22" y="210"/>
                  </a:cubicBezTo>
                  <a:cubicBezTo>
                    <a:pt x="22" y="209"/>
                    <a:pt x="24" y="208"/>
                    <a:pt x="25" y="207"/>
                  </a:cubicBezTo>
                  <a:cubicBezTo>
                    <a:pt x="24" y="206"/>
                    <a:pt x="23" y="205"/>
                    <a:pt x="22" y="206"/>
                  </a:cubicBezTo>
                  <a:cubicBezTo>
                    <a:pt x="21" y="206"/>
                    <a:pt x="20" y="208"/>
                    <a:pt x="18" y="208"/>
                  </a:cubicBezTo>
                  <a:cubicBezTo>
                    <a:pt x="18" y="208"/>
                    <a:pt x="17" y="208"/>
                    <a:pt x="17" y="207"/>
                  </a:cubicBezTo>
                  <a:cubicBezTo>
                    <a:pt x="17" y="206"/>
                    <a:pt x="18" y="205"/>
                    <a:pt x="19" y="204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5" y="205"/>
                    <a:pt x="13" y="205"/>
                    <a:pt x="12" y="206"/>
                  </a:cubicBezTo>
                  <a:cubicBezTo>
                    <a:pt x="11" y="206"/>
                    <a:pt x="10" y="206"/>
                    <a:pt x="10" y="205"/>
                  </a:cubicBezTo>
                  <a:cubicBezTo>
                    <a:pt x="10" y="203"/>
                    <a:pt x="12" y="202"/>
                    <a:pt x="13" y="200"/>
                  </a:cubicBezTo>
                  <a:cubicBezTo>
                    <a:pt x="10" y="201"/>
                    <a:pt x="9" y="203"/>
                    <a:pt x="8" y="204"/>
                  </a:cubicBezTo>
                  <a:cubicBezTo>
                    <a:pt x="8" y="204"/>
                    <a:pt x="7" y="203"/>
                    <a:pt x="7" y="203"/>
                  </a:cubicBezTo>
                  <a:cubicBezTo>
                    <a:pt x="7" y="201"/>
                    <a:pt x="9" y="201"/>
                    <a:pt x="10" y="200"/>
                  </a:cubicBezTo>
                  <a:cubicBezTo>
                    <a:pt x="10" y="199"/>
                    <a:pt x="8" y="198"/>
                    <a:pt x="7" y="197"/>
                  </a:cubicBezTo>
                  <a:cubicBezTo>
                    <a:pt x="6" y="199"/>
                    <a:pt x="5" y="201"/>
                    <a:pt x="3" y="202"/>
                  </a:cubicBezTo>
                  <a:cubicBezTo>
                    <a:pt x="2" y="202"/>
                    <a:pt x="2" y="201"/>
                    <a:pt x="2" y="200"/>
                  </a:cubicBezTo>
                  <a:cubicBezTo>
                    <a:pt x="2" y="198"/>
                    <a:pt x="4" y="198"/>
                    <a:pt x="5" y="197"/>
                  </a:cubicBezTo>
                  <a:cubicBezTo>
                    <a:pt x="4" y="195"/>
                    <a:pt x="4" y="194"/>
                    <a:pt x="4" y="192"/>
                  </a:cubicBezTo>
                  <a:cubicBezTo>
                    <a:pt x="4" y="186"/>
                    <a:pt x="6" y="179"/>
                    <a:pt x="7" y="173"/>
                  </a:cubicBezTo>
                  <a:cubicBezTo>
                    <a:pt x="5" y="174"/>
                    <a:pt x="3" y="175"/>
                    <a:pt x="0" y="176"/>
                  </a:cubicBezTo>
                  <a:cubicBezTo>
                    <a:pt x="0" y="176"/>
                    <a:pt x="0" y="175"/>
                    <a:pt x="0" y="175"/>
                  </a:cubicBezTo>
                  <a:cubicBezTo>
                    <a:pt x="2" y="171"/>
                    <a:pt x="5" y="167"/>
                    <a:pt x="8" y="165"/>
                  </a:cubicBezTo>
                  <a:cubicBezTo>
                    <a:pt x="7" y="163"/>
                    <a:pt x="6" y="162"/>
                    <a:pt x="8" y="161"/>
                  </a:cubicBezTo>
                  <a:cubicBezTo>
                    <a:pt x="15" y="155"/>
                    <a:pt x="22" y="147"/>
                    <a:pt x="29" y="141"/>
                  </a:cubicBezTo>
                  <a:cubicBezTo>
                    <a:pt x="40" y="144"/>
                    <a:pt x="50" y="145"/>
                    <a:pt x="58" y="144"/>
                  </a:cubicBezTo>
                  <a:cubicBezTo>
                    <a:pt x="62" y="142"/>
                    <a:pt x="66" y="140"/>
                    <a:pt x="69" y="138"/>
                  </a:cubicBezTo>
                  <a:cubicBezTo>
                    <a:pt x="69" y="136"/>
                    <a:pt x="67" y="134"/>
                    <a:pt x="66" y="133"/>
                  </a:cubicBezTo>
                  <a:cubicBezTo>
                    <a:pt x="65" y="133"/>
                    <a:pt x="65" y="132"/>
                    <a:pt x="64" y="132"/>
                  </a:cubicBezTo>
                  <a:cubicBezTo>
                    <a:pt x="63" y="133"/>
                    <a:pt x="62" y="133"/>
                    <a:pt x="62" y="132"/>
                  </a:cubicBezTo>
                  <a:cubicBezTo>
                    <a:pt x="62" y="132"/>
                    <a:pt x="62" y="131"/>
                    <a:pt x="62" y="131"/>
                  </a:cubicBezTo>
                  <a:cubicBezTo>
                    <a:pt x="61" y="130"/>
                    <a:pt x="60" y="130"/>
                    <a:pt x="60" y="130"/>
                  </a:cubicBezTo>
                  <a:cubicBezTo>
                    <a:pt x="60" y="131"/>
                    <a:pt x="59" y="131"/>
                    <a:pt x="58" y="132"/>
                  </a:cubicBezTo>
                  <a:cubicBezTo>
                    <a:pt x="57" y="132"/>
                    <a:pt x="57" y="132"/>
                    <a:pt x="56" y="131"/>
                  </a:cubicBezTo>
                  <a:cubicBezTo>
                    <a:pt x="56" y="130"/>
                    <a:pt x="57" y="130"/>
                    <a:pt x="57" y="129"/>
                  </a:cubicBezTo>
                  <a:cubicBezTo>
                    <a:pt x="56" y="129"/>
                    <a:pt x="55" y="128"/>
                    <a:pt x="54" y="129"/>
                  </a:cubicBezTo>
                  <a:cubicBezTo>
                    <a:pt x="54" y="130"/>
                    <a:pt x="53" y="131"/>
                    <a:pt x="52" y="131"/>
                  </a:cubicBezTo>
                  <a:cubicBezTo>
                    <a:pt x="51" y="130"/>
                    <a:pt x="52" y="129"/>
                    <a:pt x="51" y="129"/>
                  </a:cubicBezTo>
                  <a:cubicBezTo>
                    <a:pt x="49" y="128"/>
                    <a:pt x="49" y="131"/>
                    <a:pt x="47" y="131"/>
                  </a:cubicBezTo>
                  <a:cubicBezTo>
                    <a:pt x="46" y="130"/>
                    <a:pt x="47" y="129"/>
                    <a:pt x="46" y="129"/>
                  </a:cubicBezTo>
                  <a:cubicBezTo>
                    <a:pt x="43" y="129"/>
                    <a:pt x="40" y="129"/>
                    <a:pt x="37" y="129"/>
                  </a:cubicBezTo>
                  <a:cubicBezTo>
                    <a:pt x="36" y="129"/>
                    <a:pt x="35" y="127"/>
                    <a:pt x="34" y="126"/>
                  </a:cubicBezTo>
                  <a:cubicBezTo>
                    <a:pt x="33" y="119"/>
                    <a:pt x="33" y="111"/>
                    <a:pt x="34" y="103"/>
                  </a:cubicBezTo>
                  <a:cubicBezTo>
                    <a:pt x="34" y="101"/>
                    <a:pt x="32" y="99"/>
                    <a:pt x="32" y="99"/>
                  </a:cubicBezTo>
                  <a:cubicBezTo>
                    <a:pt x="37" y="94"/>
                    <a:pt x="41" y="89"/>
                    <a:pt x="45" y="84"/>
                  </a:cubicBezTo>
                  <a:cubicBezTo>
                    <a:pt x="46" y="83"/>
                    <a:pt x="48" y="82"/>
                    <a:pt x="50" y="82"/>
                  </a:cubicBezTo>
                  <a:cubicBezTo>
                    <a:pt x="50" y="81"/>
                    <a:pt x="52" y="82"/>
                    <a:pt x="52" y="82"/>
                  </a:cubicBezTo>
                  <a:cubicBezTo>
                    <a:pt x="58" y="79"/>
                    <a:pt x="63" y="77"/>
                    <a:pt x="68" y="73"/>
                  </a:cubicBezTo>
                  <a:cubicBezTo>
                    <a:pt x="62" y="70"/>
                    <a:pt x="56" y="72"/>
                    <a:pt x="51" y="73"/>
                  </a:cubicBezTo>
                  <a:cubicBezTo>
                    <a:pt x="51" y="74"/>
                    <a:pt x="53" y="73"/>
                    <a:pt x="53" y="74"/>
                  </a:cubicBezTo>
                  <a:cubicBezTo>
                    <a:pt x="54" y="74"/>
                    <a:pt x="53" y="75"/>
                    <a:pt x="53" y="75"/>
                  </a:cubicBezTo>
                  <a:cubicBezTo>
                    <a:pt x="50" y="76"/>
                    <a:pt x="47" y="75"/>
                    <a:pt x="45" y="76"/>
                  </a:cubicBezTo>
                  <a:cubicBezTo>
                    <a:pt x="42" y="77"/>
                    <a:pt x="40" y="77"/>
                    <a:pt x="37" y="78"/>
                  </a:cubicBezTo>
                  <a:cubicBezTo>
                    <a:pt x="35" y="81"/>
                    <a:pt x="33" y="83"/>
                    <a:pt x="31" y="87"/>
                  </a:cubicBezTo>
                  <a:cubicBezTo>
                    <a:pt x="31" y="86"/>
                    <a:pt x="32" y="87"/>
                    <a:pt x="31" y="87"/>
                  </a:cubicBezTo>
                  <a:cubicBezTo>
                    <a:pt x="31" y="87"/>
                    <a:pt x="30" y="87"/>
                    <a:pt x="30" y="88"/>
                  </a:cubicBezTo>
                  <a:cubicBezTo>
                    <a:pt x="30" y="89"/>
                    <a:pt x="28" y="89"/>
                    <a:pt x="29" y="91"/>
                  </a:cubicBezTo>
                  <a:cubicBezTo>
                    <a:pt x="28" y="91"/>
                    <a:pt x="28" y="90"/>
                    <a:pt x="28" y="90"/>
                  </a:cubicBezTo>
                  <a:cubicBezTo>
                    <a:pt x="28" y="89"/>
                    <a:pt x="28" y="88"/>
                    <a:pt x="28" y="87"/>
                  </a:cubicBezTo>
                  <a:cubicBezTo>
                    <a:pt x="29" y="87"/>
                    <a:pt x="30" y="87"/>
                    <a:pt x="29" y="86"/>
                  </a:cubicBezTo>
                  <a:cubicBezTo>
                    <a:pt x="30" y="84"/>
                    <a:pt x="32" y="81"/>
                    <a:pt x="33" y="79"/>
                  </a:cubicBezTo>
                  <a:cubicBezTo>
                    <a:pt x="32" y="78"/>
                    <a:pt x="31" y="77"/>
                    <a:pt x="30" y="78"/>
                  </a:cubicBezTo>
                  <a:cubicBezTo>
                    <a:pt x="28" y="76"/>
                    <a:pt x="27" y="72"/>
                    <a:pt x="26" y="70"/>
                  </a:cubicBezTo>
                  <a:cubicBezTo>
                    <a:pt x="26" y="70"/>
                    <a:pt x="26" y="71"/>
                    <a:pt x="25" y="71"/>
                  </a:cubicBezTo>
                  <a:cubicBezTo>
                    <a:pt x="24" y="71"/>
                    <a:pt x="24" y="70"/>
                    <a:pt x="24" y="69"/>
                  </a:cubicBezTo>
                  <a:cubicBezTo>
                    <a:pt x="24" y="69"/>
                    <a:pt x="25" y="67"/>
                    <a:pt x="25" y="67"/>
                  </a:cubicBezTo>
                  <a:cubicBezTo>
                    <a:pt x="25" y="66"/>
                    <a:pt x="25" y="65"/>
                    <a:pt x="25" y="64"/>
                  </a:cubicBezTo>
                  <a:cubicBezTo>
                    <a:pt x="24" y="65"/>
                    <a:pt x="23" y="67"/>
                    <a:pt x="22" y="67"/>
                  </a:cubicBezTo>
                  <a:cubicBezTo>
                    <a:pt x="21" y="66"/>
                    <a:pt x="22" y="64"/>
                    <a:pt x="22" y="64"/>
                  </a:cubicBezTo>
                  <a:cubicBezTo>
                    <a:pt x="23" y="63"/>
                    <a:pt x="24" y="61"/>
                    <a:pt x="24" y="60"/>
                  </a:cubicBezTo>
                  <a:cubicBezTo>
                    <a:pt x="23" y="60"/>
                    <a:pt x="22" y="61"/>
                    <a:pt x="21" y="60"/>
                  </a:cubicBezTo>
                  <a:cubicBezTo>
                    <a:pt x="22" y="59"/>
                    <a:pt x="23" y="57"/>
                    <a:pt x="22" y="55"/>
                  </a:cubicBezTo>
                  <a:cubicBezTo>
                    <a:pt x="21" y="56"/>
                    <a:pt x="19" y="56"/>
                    <a:pt x="20" y="54"/>
                  </a:cubicBezTo>
                  <a:cubicBezTo>
                    <a:pt x="20" y="53"/>
                    <a:pt x="21" y="52"/>
                    <a:pt x="20" y="51"/>
                  </a:cubicBezTo>
                  <a:cubicBezTo>
                    <a:pt x="20" y="51"/>
                    <a:pt x="19" y="52"/>
                    <a:pt x="19" y="53"/>
                  </a:cubicBezTo>
                  <a:cubicBezTo>
                    <a:pt x="19" y="54"/>
                    <a:pt x="19" y="54"/>
                    <a:pt x="19" y="54"/>
                  </a:cubicBez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5987596" y="2015557"/>
              <a:ext cx="2154918" cy="1125053"/>
            </a:xfrm>
            <a:prstGeom prst="rect">
              <a:avLst/>
            </a:prstGeom>
          </p:spPr>
          <p:txBody>
            <a:bodyPr lIns="0" tIns="0" rIns="0" bIns="0" anchor="t" anchorCtr="0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Ant的安装与配置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12"/>
            </p:custDataLst>
          </p:nvPr>
        </p:nvGrpSpPr>
        <p:grpSpPr>
          <a:xfrm>
            <a:off x="2266382" y="4143201"/>
            <a:ext cx="2154918" cy="2228643"/>
            <a:chOff x="1025978" y="3745872"/>
            <a:chExt cx="2154918" cy="2228643"/>
          </a:xfrm>
        </p:grpSpPr>
        <p:sp>
          <p:nvSpPr>
            <p:cNvPr id="20" name="Freeform 17"/>
            <p:cNvSpPr>
              <a:spLocks noChangeAspect="1"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1871056" y="3745872"/>
              <a:ext cx="464763" cy="612000"/>
            </a:xfrm>
            <a:custGeom>
              <a:avLst/>
              <a:gdLst>
                <a:gd name="T0" fmla="*/ 17 w 153"/>
                <a:gd name="T1" fmla="*/ 103 h 199"/>
                <a:gd name="T2" fmla="*/ 77 w 153"/>
                <a:gd name="T3" fmla="*/ 43 h 199"/>
                <a:gd name="T4" fmla="*/ 24 w 153"/>
                <a:gd name="T5" fmla="*/ 70 h 199"/>
                <a:gd name="T6" fmla="*/ 77 w 153"/>
                <a:gd name="T7" fmla="*/ 26 h 199"/>
                <a:gd name="T8" fmla="*/ 25 w 153"/>
                <a:gd name="T9" fmla="*/ 90 h 199"/>
                <a:gd name="T10" fmla="*/ 78 w 153"/>
                <a:gd name="T11" fmla="*/ 35 h 199"/>
                <a:gd name="T12" fmla="*/ 24 w 153"/>
                <a:gd name="T13" fmla="*/ 85 h 199"/>
                <a:gd name="T14" fmla="*/ 83 w 153"/>
                <a:gd name="T15" fmla="*/ 31 h 199"/>
                <a:gd name="T16" fmla="*/ 32 w 153"/>
                <a:gd name="T17" fmla="*/ 44 h 199"/>
                <a:gd name="T18" fmla="*/ 24 w 153"/>
                <a:gd name="T19" fmla="*/ 73 h 199"/>
                <a:gd name="T20" fmla="*/ 23 w 153"/>
                <a:gd name="T21" fmla="*/ 76 h 199"/>
                <a:gd name="T22" fmla="*/ 22 w 153"/>
                <a:gd name="T23" fmla="*/ 84 h 199"/>
                <a:gd name="T24" fmla="*/ 15 w 153"/>
                <a:gd name="T25" fmla="*/ 95 h 199"/>
                <a:gd name="T26" fmla="*/ 110 w 153"/>
                <a:gd name="T27" fmla="*/ 174 h 199"/>
                <a:gd name="T28" fmla="*/ 30 w 153"/>
                <a:gd name="T29" fmla="*/ 35 h 199"/>
                <a:gd name="T30" fmla="*/ 28 w 153"/>
                <a:gd name="T31" fmla="*/ 39 h 199"/>
                <a:gd name="T32" fmla="*/ 33 w 153"/>
                <a:gd name="T33" fmla="*/ 31 h 199"/>
                <a:gd name="T34" fmla="*/ 111 w 153"/>
                <a:gd name="T35" fmla="*/ 168 h 199"/>
                <a:gd name="T36" fmla="*/ 17 w 153"/>
                <a:gd name="T37" fmla="*/ 111 h 199"/>
                <a:gd name="T38" fmla="*/ 112 w 153"/>
                <a:gd name="T39" fmla="*/ 19 h 199"/>
                <a:gd name="T40" fmla="*/ 60 w 153"/>
                <a:gd name="T41" fmla="*/ 122 h 199"/>
                <a:gd name="T42" fmla="*/ 129 w 153"/>
                <a:gd name="T43" fmla="*/ 107 h 199"/>
                <a:gd name="T44" fmla="*/ 76 w 153"/>
                <a:gd name="T45" fmla="*/ 151 h 199"/>
                <a:gd name="T46" fmla="*/ 71 w 153"/>
                <a:gd name="T47" fmla="*/ 162 h 199"/>
                <a:gd name="T48" fmla="*/ 77 w 153"/>
                <a:gd name="T49" fmla="*/ 162 h 199"/>
                <a:gd name="T50" fmla="*/ 71 w 153"/>
                <a:gd name="T51" fmla="*/ 180 h 199"/>
                <a:gd name="T52" fmla="*/ 83 w 153"/>
                <a:gd name="T53" fmla="*/ 37 h 199"/>
                <a:gd name="T54" fmla="*/ 101 w 153"/>
                <a:gd name="T55" fmla="*/ 163 h 199"/>
                <a:gd name="T56" fmla="*/ 111 w 153"/>
                <a:gd name="T57" fmla="*/ 177 h 199"/>
                <a:gd name="T58" fmla="*/ 47 w 153"/>
                <a:gd name="T59" fmla="*/ 121 h 199"/>
                <a:gd name="T60" fmla="*/ 76 w 153"/>
                <a:gd name="T61" fmla="*/ 103 h 199"/>
                <a:gd name="T62" fmla="*/ 79 w 153"/>
                <a:gd name="T63" fmla="*/ 61 h 199"/>
                <a:gd name="T64" fmla="*/ 68 w 153"/>
                <a:gd name="T65" fmla="*/ 107 h 199"/>
                <a:gd name="T66" fmla="*/ 136 w 153"/>
                <a:gd name="T67" fmla="*/ 102 h 199"/>
                <a:gd name="T68" fmla="*/ 124 w 153"/>
                <a:gd name="T69" fmla="*/ 108 h 199"/>
                <a:gd name="T70" fmla="*/ 112 w 153"/>
                <a:gd name="T71" fmla="*/ 154 h 199"/>
                <a:gd name="T72" fmla="*/ 112 w 153"/>
                <a:gd name="T73" fmla="*/ 127 h 199"/>
                <a:gd name="T74" fmla="*/ 112 w 153"/>
                <a:gd name="T75" fmla="*/ 124 h 199"/>
                <a:gd name="T76" fmla="*/ 111 w 153"/>
                <a:gd name="T77" fmla="*/ 152 h 199"/>
                <a:gd name="T78" fmla="*/ 75 w 153"/>
                <a:gd name="T79" fmla="*/ 149 h 199"/>
                <a:gd name="T80" fmla="*/ 92 w 153"/>
                <a:gd name="T81" fmla="*/ 180 h 199"/>
                <a:gd name="T82" fmla="*/ 74 w 153"/>
                <a:gd name="T83" fmla="*/ 180 h 199"/>
                <a:gd name="T84" fmla="*/ 32 w 153"/>
                <a:gd name="T85" fmla="*/ 123 h 199"/>
                <a:gd name="T86" fmla="*/ 101 w 153"/>
                <a:gd name="T87" fmla="*/ 34 h 199"/>
                <a:gd name="T88" fmla="*/ 102 w 153"/>
                <a:gd name="T89" fmla="*/ 22 h 199"/>
                <a:gd name="T90" fmla="*/ 87 w 153"/>
                <a:gd name="T91" fmla="*/ 30 h 199"/>
                <a:gd name="T92" fmla="*/ 63 w 153"/>
                <a:gd name="T93" fmla="*/ 20 h 199"/>
                <a:gd name="T94" fmla="*/ 35 w 153"/>
                <a:gd name="T95" fmla="*/ 47 h 199"/>
                <a:gd name="T96" fmla="*/ 86 w 153"/>
                <a:gd name="T97" fmla="*/ 160 h 199"/>
                <a:gd name="T98" fmla="*/ 124 w 153"/>
                <a:gd name="T99" fmla="*/ 158 h 199"/>
                <a:gd name="T100" fmla="*/ 110 w 153"/>
                <a:gd name="T101" fmla="*/ 26 h 199"/>
                <a:gd name="T102" fmla="*/ 105 w 153"/>
                <a:gd name="T103" fmla="*/ 48 h 199"/>
                <a:gd name="T104" fmla="*/ 108 w 153"/>
                <a:gd name="T105" fmla="*/ 55 h 199"/>
                <a:gd name="T106" fmla="*/ 100 w 153"/>
                <a:gd name="T107" fmla="*/ 44 h 199"/>
                <a:gd name="T108" fmla="*/ 4 w 153"/>
                <a:gd name="T109" fmla="*/ 136 h 199"/>
                <a:gd name="T110" fmla="*/ 12 w 153"/>
                <a:gd name="T111" fmla="*/ 38 h 199"/>
                <a:gd name="T112" fmla="*/ 64 w 153"/>
                <a:gd name="T113" fmla="*/ 17 h 199"/>
                <a:gd name="T114" fmla="*/ 70 w 153"/>
                <a:gd name="T115" fmla="*/ 24 h 199"/>
                <a:gd name="T116" fmla="*/ 127 w 153"/>
                <a:gd name="T117" fmla="*/ 63 h 199"/>
                <a:gd name="T118" fmla="*/ 147 w 153"/>
                <a:gd name="T119" fmla="*/ 109 h 199"/>
                <a:gd name="T120" fmla="*/ 133 w 153"/>
                <a:gd name="T121" fmla="*/ 144 h 199"/>
                <a:gd name="T122" fmla="*/ 120 w 153"/>
                <a:gd name="T123" fmla="*/ 18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" h="199">
                  <a:moveTo>
                    <a:pt x="85" y="17"/>
                  </a:moveTo>
                  <a:cubicBezTo>
                    <a:pt x="85" y="17"/>
                    <a:pt x="84" y="16"/>
                    <a:pt x="84" y="16"/>
                  </a:cubicBezTo>
                  <a:cubicBezTo>
                    <a:pt x="84" y="17"/>
                    <a:pt x="83" y="17"/>
                    <a:pt x="83" y="18"/>
                  </a:cubicBezTo>
                  <a:cubicBezTo>
                    <a:pt x="84" y="18"/>
                    <a:pt x="85" y="18"/>
                    <a:pt x="85" y="17"/>
                  </a:cubicBezTo>
                  <a:close/>
                  <a:moveTo>
                    <a:pt x="19" y="101"/>
                  </a:move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2"/>
                    <a:pt x="17" y="103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3"/>
                    <a:pt x="18" y="103"/>
                    <a:pt x="18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8" y="101"/>
                    <a:pt x="18" y="101"/>
                  </a:cubicBezTo>
                  <a:lnTo>
                    <a:pt x="19" y="101"/>
                  </a:lnTo>
                  <a:close/>
                  <a:moveTo>
                    <a:pt x="76" y="45"/>
                  </a:move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9" y="42"/>
                    <a:pt x="77" y="43"/>
                  </a:cubicBezTo>
                  <a:cubicBezTo>
                    <a:pt x="77" y="43"/>
                    <a:pt x="76" y="44"/>
                    <a:pt x="76" y="45"/>
                  </a:cubicBezTo>
                  <a:close/>
                  <a:moveTo>
                    <a:pt x="52" y="119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20"/>
                    <a:pt x="50" y="120"/>
                    <a:pt x="50" y="121"/>
                  </a:cubicBezTo>
                  <a:cubicBezTo>
                    <a:pt x="50" y="121"/>
                    <a:pt x="51" y="120"/>
                    <a:pt x="52" y="119"/>
                  </a:cubicBezTo>
                  <a:close/>
                  <a:moveTo>
                    <a:pt x="26" y="67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4" y="69"/>
                    <a:pt x="24" y="70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0"/>
                    <a:pt x="24" y="70"/>
                  </a:cubicBezTo>
                  <a:cubicBezTo>
                    <a:pt x="25" y="70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lnTo>
                    <a:pt x="26" y="67"/>
                  </a:lnTo>
                  <a:close/>
                  <a:moveTo>
                    <a:pt x="79" y="23"/>
                  </a:moveTo>
                  <a:cubicBezTo>
                    <a:pt x="79" y="23"/>
                    <a:pt x="78" y="23"/>
                    <a:pt x="78" y="24"/>
                  </a:cubicBezTo>
                  <a:cubicBezTo>
                    <a:pt x="78" y="24"/>
                    <a:pt x="77" y="24"/>
                    <a:pt x="77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9" y="24"/>
                    <a:pt x="79" y="23"/>
                    <a:pt x="79" y="23"/>
                  </a:cubicBezTo>
                  <a:close/>
                  <a:moveTo>
                    <a:pt x="25" y="90"/>
                  </a:moveTo>
                  <a:cubicBezTo>
                    <a:pt x="26" y="89"/>
                    <a:pt x="27" y="89"/>
                    <a:pt x="27" y="87"/>
                  </a:cubicBezTo>
                  <a:cubicBezTo>
                    <a:pt x="26" y="87"/>
                    <a:pt x="26" y="89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lose/>
                  <a:moveTo>
                    <a:pt x="79" y="34"/>
                  </a:moveTo>
                  <a:cubicBezTo>
                    <a:pt x="78" y="34"/>
                    <a:pt x="78" y="34"/>
                    <a:pt x="78" y="34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6"/>
                    <a:pt x="77" y="36"/>
                    <a:pt x="77" y="37"/>
                  </a:cubicBezTo>
                  <a:cubicBezTo>
                    <a:pt x="76" y="37"/>
                    <a:pt x="76" y="38"/>
                    <a:pt x="76" y="38"/>
                  </a:cubicBezTo>
                  <a:cubicBezTo>
                    <a:pt x="77" y="38"/>
                    <a:pt x="77" y="37"/>
                    <a:pt x="77" y="37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4"/>
                    <a:pt x="78" y="34"/>
                    <a:pt x="78" y="34"/>
                  </a:cubicBezTo>
                  <a:lnTo>
                    <a:pt x="79" y="34"/>
                  </a:lnTo>
                  <a:close/>
                  <a:moveTo>
                    <a:pt x="49" y="123"/>
                  </a:moveTo>
                  <a:cubicBezTo>
                    <a:pt x="48" y="123"/>
                    <a:pt x="46" y="123"/>
                    <a:pt x="46" y="124"/>
                  </a:cubicBezTo>
                  <a:cubicBezTo>
                    <a:pt x="48" y="124"/>
                    <a:pt x="50" y="124"/>
                    <a:pt x="49" y="123"/>
                  </a:cubicBezTo>
                  <a:close/>
                  <a:moveTo>
                    <a:pt x="25" y="82"/>
                  </a:moveTo>
                  <a:cubicBezTo>
                    <a:pt x="25" y="83"/>
                    <a:pt x="24" y="83"/>
                    <a:pt x="24" y="84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3" y="85"/>
                    <a:pt x="23" y="86"/>
                    <a:pt x="23" y="86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6"/>
                    <a:pt x="24" y="86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5" y="84"/>
                    <a:pt x="25" y="83"/>
                    <a:pt x="25" y="82"/>
                  </a:cubicBezTo>
                  <a:close/>
                  <a:moveTo>
                    <a:pt x="81" y="34"/>
                  </a:moveTo>
                  <a:cubicBezTo>
                    <a:pt x="82" y="33"/>
                    <a:pt x="83" y="32"/>
                    <a:pt x="83" y="31"/>
                  </a:cubicBezTo>
                  <a:cubicBezTo>
                    <a:pt x="84" y="30"/>
                    <a:pt x="83" y="31"/>
                    <a:pt x="83" y="31"/>
                  </a:cubicBezTo>
                  <a:cubicBezTo>
                    <a:pt x="82" y="32"/>
                    <a:pt x="82" y="33"/>
                    <a:pt x="81" y="34"/>
                  </a:cubicBezTo>
                  <a:close/>
                  <a:moveTo>
                    <a:pt x="25" y="82"/>
                  </a:moveTo>
                  <a:cubicBezTo>
                    <a:pt x="27" y="82"/>
                    <a:pt x="27" y="81"/>
                    <a:pt x="27" y="79"/>
                  </a:cubicBezTo>
                  <a:cubicBezTo>
                    <a:pt x="27" y="78"/>
                    <a:pt x="26" y="81"/>
                    <a:pt x="26" y="82"/>
                  </a:cubicBezTo>
                  <a:cubicBezTo>
                    <a:pt x="26" y="82"/>
                    <a:pt x="25" y="82"/>
                    <a:pt x="25" y="82"/>
                  </a:cubicBezTo>
                  <a:close/>
                  <a:moveTo>
                    <a:pt x="33" y="45"/>
                  </a:moveTo>
                  <a:cubicBezTo>
                    <a:pt x="33" y="44"/>
                    <a:pt x="34" y="42"/>
                    <a:pt x="33" y="42"/>
                  </a:cubicBezTo>
                  <a:cubicBezTo>
                    <a:pt x="32" y="42"/>
                    <a:pt x="32" y="43"/>
                    <a:pt x="32" y="44"/>
                  </a:cubicBezTo>
                  <a:cubicBezTo>
                    <a:pt x="32" y="44"/>
                    <a:pt x="32" y="45"/>
                    <a:pt x="33" y="45"/>
                  </a:cubicBezTo>
                  <a:close/>
                  <a:moveTo>
                    <a:pt x="41" y="125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1" y="124"/>
                    <a:pt x="39" y="124"/>
                    <a:pt x="38" y="125"/>
                  </a:cubicBezTo>
                  <a:cubicBezTo>
                    <a:pt x="39" y="125"/>
                    <a:pt x="40" y="125"/>
                    <a:pt x="41" y="125"/>
                  </a:cubicBezTo>
                  <a:close/>
                  <a:moveTo>
                    <a:pt x="26" y="71"/>
                  </a:move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4" y="73"/>
                    <a:pt x="24" y="7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3" y="75"/>
                    <a:pt x="23" y="76"/>
                    <a:pt x="23" y="76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4" y="75"/>
                    <a:pt x="24" y="7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3"/>
                    <a:pt x="25" y="73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lnTo>
                    <a:pt x="26" y="71"/>
                  </a:lnTo>
                  <a:close/>
                  <a:moveTo>
                    <a:pt x="24" y="80"/>
                  </a:moveTo>
                  <a:cubicBezTo>
                    <a:pt x="24" y="80"/>
                    <a:pt x="23" y="81"/>
                    <a:pt x="23" y="81"/>
                  </a:cubicBezTo>
                  <a:cubicBezTo>
                    <a:pt x="22" y="82"/>
                    <a:pt x="22" y="83"/>
                    <a:pt x="22" y="84"/>
                  </a:cubicBezTo>
                  <a:cubicBezTo>
                    <a:pt x="21" y="84"/>
                    <a:pt x="20" y="85"/>
                    <a:pt x="21" y="86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3"/>
                    <a:pt x="23" y="82"/>
                    <a:pt x="23" y="81"/>
                  </a:cubicBezTo>
                  <a:lnTo>
                    <a:pt x="24" y="80"/>
                  </a:lnTo>
                  <a:close/>
                  <a:moveTo>
                    <a:pt x="114" y="12"/>
                  </a:moveTo>
                  <a:cubicBezTo>
                    <a:pt x="117" y="9"/>
                    <a:pt x="117" y="9"/>
                    <a:pt x="117" y="9"/>
                  </a:cubicBezTo>
                  <a:cubicBezTo>
                    <a:pt x="116" y="9"/>
                    <a:pt x="115" y="9"/>
                    <a:pt x="115" y="10"/>
                  </a:cubicBezTo>
                  <a:cubicBezTo>
                    <a:pt x="114" y="10"/>
                    <a:pt x="114" y="11"/>
                    <a:pt x="114" y="12"/>
                  </a:cubicBezTo>
                  <a:close/>
                  <a:moveTo>
                    <a:pt x="15" y="95"/>
                  </a:moveTo>
                  <a:cubicBezTo>
                    <a:pt x="16" y="94"/>
                    <a:pt x="18" y="92"/>
                    <a:pt x="17" y="90"/>
                  </a:cubicBezTo>
                  <a:cubicBezTo>
                    <a:pt x="17" y="92"/>
                    <a:pt x="15" y="93"/>
                    <a:pt x="15" y="95"/>
                  </a:cubicBezTo>
                  <a:close/>
                  <a:moveTo>
                    <a:pt x="74" y="120"/>
                  </a:moveTo>
                  <a:cubicBezTo>
                    <a:pt x="76" y="118"/>
                    <a:pt x="77" y="116"/>
                    <a:pt x="78" y="115"/>
                  </a:cubicBezTo>
                  <a:cubicBezTo>
                    <a:pt x="79" y="115"/>
                    <a:pt x="79" y="114"/>
                    <a:pt x="79" y="113"/>
                  </a:cubicBezTo>
                  <a:cubicBezTo>
                    <a:pt x="77" y="115"/>
                    <a:pt x="75" y="118"/>
                    <a:pt x="74" y="120"/>
                  </a:cubicBezTo>
                  <a:close/>
                  <a:moveTo>
                    <a:pt x="108" y="178"/>
                  </a:moveTo>
                  <a:cubicBezTo>
                    <a:pt x="109" y="177"/>
                    <a:pt x="109" y="176"/>
                    <a:pt x="109" y="175"/>
                  </a:cubicBezTo>
                  <a:cubicBezTo>
                    <a:pt x="110" y="175"/>
                    <a:pt x="111" y="173"/>
                    <a:pt x="110" y="174"/>
                  </a:cubicBezTo>
                  <a:cubicBezTo>
                    <a:pt x="109" y="175"/>
                    <a:pt x="107" y="176"/>
                    <a:pt x="107" y="178"/>
                  </a:cubicBezTo>
                  <a:cubicBezTo>
                    <a:pt x="107" y="178"/>
                    <a:pt x="108" y="178"/>
                    <a:pt x="108" y="178"/>
                  </a:cubicBezTo>
                  <a:close/>
                  <a:moveTo>
                    <a:pt x="34" y="30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2"/>
                    <a:pt x="32" y="32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0" y="34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9" y="36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4"/>
                    <a:pt x="31" y="34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3" y="32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4" y="30"/>
                    <a:pt x="34" y="30"/>
                  </a:cubicBezTo>
                  <a:close/>
                  <a:moveTo>
                    <a:pt x="26" y="67"/>
                  </a:moveTo>
                  <a:cubicBezTo>
                    <a:pt x="27" y="66"/>
                    <a:pt x="29" y="65"/>
                    <a:pt x="29" y="64"/>
                  </a:cubicBezTo>
                  <a:cubicBezTo>
                    <a:pt x="30" y="63"/>
                    <a:pt x="30" y="62"/>
                    <a:pt x="29" y="62"/>
                  </a:cubicBezTo>
                  <a:cubicBezTo>
                    <a:pt x="28" y="64"/>
                    <a:pt x="27" y="65"/>
                    <a:pt x="26" y="67"/>
                  </a:cubicBezTo>
                  <a:close/>
                  <a:moveTo>
                    <a:pt x="111" y="168"/>
                  </a:moveTo>
                  <a:cubicBezTo>
                    <a:pt x="113" y="167"/>
                    <a:pt x="114" y="164"/>
                    <a:pt x="115" y="163"/>
                  </a:cubicBezTo>
                  <a:cubicBezTo>
                    <a:pt x="116" y="162"/>
                    <a:pt x="114" y="163"/>
                    <a:pt x="114" y="163"/>
                  </a:cubicBezTo>
                  <a:cubicBezTo>
                    <a:pt x="113" y="164"/>
                    <a:pt x="112" y="166"/>
                    <a:pt x="111" y="168"/>
                  </a:cubicBezTo>
                  <a:cubicBezTo>
                    <a:pt x="111" y="167"/>
                    <a:pt x="110" y="170"/>
                    <a:pt x="111" y="168"/>
                  </a:cubicBezTo>
                  <a:close/>
                  <a:moveTo>
                    <a:pt x="103" y="178"/>
                  </a:moveTo>
                  <a:cubicBezTo>
                    <a:pt x="105" y="177"/>
                    <a:pt x="105" y="175"/>
                    <a:pt x="106" y="173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2" y="178"/>
                    <a:pt x="103" y="178"/>
                    <a:pt x="103" y="178"/>
                  </a:cubicBezTo>
                  <a:close/>
                  <a:moveTo>
                    <a:pt x="21" y="105"/>
                  </a:moveTo>
                  <a:cubicBezTo>
                    <a:pt x="20" y="106"/>
                    <a:pt x="20" y="106"/>
                    <a:pt x="20" y="106"/>
                  </a:cubicBezTo>
                  <a:cubicBezTo>
                    <a:pt x="19" y="106"/>
                    <a:pt x="19" y="107"/>
                    <a:pt x="19" y="109"/>
                  </a:cubicBezTo>
                  <a:cubicBezTo>
                    <a:pt x="18" y="109"/>
                    <a:pt x="17" y="110"/>
                    <a:pt x="17" y="111"/>
                  </a:cubicBezTo>
                  <a:cubicBezTo>
                    <a:pt x="17" y="112"/>
                    <a:pt x="15" y="113"/>
                    <a:pt x="16" y="114"/>
                  </a:cubicBezTo>
                  <a:cubicBezTo>
                    <a:pt x="17" y="112"/>
                    <a:pt x="19" y="111"/>
                    <a:pt x="19" y="109"/>
                  </a:cubicBezTo>
                  <a:cubicBezTo>
                    <a:pt x="20" y="108"/>
                    <a:pt x="20" y="107"/>
                    <a:pt x="20" y="106"/>
                  </a:cubicBezTo>
                  <a:lnTo>
                    <a:pt x="21" y="105"/>
                  </a:lnTo>
                  <a:close/>
                  <a:moveTo>
                    <a:pt x="79" y="30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5" y="22"/>
                    <a:pt x="84" y="21"/>
                    <a:pt x="84" y="21"/>
                  </a:cubicBezTo>
                  <a:lnTo>
                    <a:pt x="79" y="30"/>
                  </a:lnTo>
                  <a:close/>
                  <a:moveTo>
                    <a:pt x="112" y="19"/>
                  </a:moveTo>
                  <a:cubicBezTo>
                    <a:pt x="114" y="18"/>
                    <a:pt x="116" y="15"/>
                    <a:pt x="118" y="14"/>
                  </a:cubicBezTo>
                  <a:cubicBezTo>
                    <a:pt x="119" y="13"/>
                    <a:pt x="118" y="12"/>
                    <a:pt x="118" y="11"/>
                  </a:cubicBezTo>
                  <a:cubicBezTo>
                    <a:pt x="116" y="14"/>
                    <a:pt x="114" y="16"/>
                    <a:pt x="112" y="19"/>
                  </a:cubicBezTo>
                  <a:close/>
                  <a:moveTo>
                    <a:pt x="21" y="102"/>
                  </a:moveTo>
                  <a:cubicBezTo>
                    <a:pt x="22" y="101"/>
                    <a:pt x="23" y="98"/>
                    <a:pt x="25" y="97"/>
                  </a:cubicBezTo>
                  <a:cubicBezTo>
                    <a:pt x="26" y="97"/>
                    <a:pt x="26" y="94"/>
                    <a:pt x="26" y="93"/>
                  </a:cubicBezTo>
                  <a:lnTo>
                    <a:pt x="21" y="102"/>
                  </a:lnTo>
                  <a:close/>
                  <a:moveTo>
                    <a:pt x="65" y="117"/>
                  </a:moveTo>
                  <a:cubicBezTo>
                    <a:pt x="63" y="118"/>
                    <a:pt x="61" y="120"/>
                    <a:pt x="60" y="122"/>
                  </a:cubicBezTo>
                  <a:cubicBezTo>
                    <a:pt x="59" y="122"/>
                    <a:pt x="60" y="123"/>
                    <a:pt x="60" y="124"/>
                  </a:cubicBezTo>
                  <a:cubicBezTo>
                    <a:pt x="62" y="122"/>
                    <a:pt x="64" y="119"/>
                    <a:pt x="65" y="117"/>
                  </a:cubicBezTo>
                  <a:close/>
                  <a:moveTo>
                    <a:pt x="80" y="56"/>
                  </a:moveTo>
                  <a:cubicBezTo>
                    <a:pt x="80" y="56"/>
                    <a:pt x="81" y="56"/>
                    <a:pt x="81" y="56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0"/>
                    <a:pt x="83" y="47"/>
                    <a:pt x="83" y="48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79" y="57"/>
                    <a:pt x="80" y="56"/>
                  </a:cubicBezTo>
                  <a:close/>
                  <a:moveTo>
                    <a:pt x="129" y="107"/>
                  </a:moveTo>
                  <a:cubicBezTo>
                    <a:pt x="129" y="106"/>
                    <a:pt x="131" y="105"/>
                    <a:pt x="131" y="104"/>
                  </a:cubicBezTo>
                  <a:cubicBezTo>
                    <a:pt x="131" y="103"/>
                    <a:pt x="132" y="101"/>
                    <a:pt x="131" y="102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7" y="108"/>
                    <a:pt x="126" y="109"/>
                    <a:pt x="127" y="109"/>
                  </a:cubicBezTo>
                  <a:cubicBezTo>
                    <a:pt x="128" y="109"/>
                    <a:pt x="130" y="109"/>
                    <a:pt x="129" y="107"/>
                  </a:cubicBezTo>
                  <a:close/>
                  <a:moveTo>
                    <a:pt x="76" y="151"/>
                  </a:moveTo>
                  <a:cubicBezTo>
                    <a:pt x="72" y="156"/>
                    <a:pt x="72" y="156"/>
                    <a:pt x="72" y="156"/>
                  </a:cubicBezTo>
                  <a:cubicBezTo>
                    <a:pt x="71" y="157"/>
                    <a:pt x="71" y="159"/>
                    <a:pt x="72" y="161"/>
                  </a:cubicBezTo>
                  <a:lnTo>
                    <a:pt x="76" y="151"/>
                  </a:lnTo>
                  <a:close/>
                  <a:moveTo>
                    <a:pt x="99" y="177"/>
                  </a:moveTo>
                  <a:cubicBezTo>
                    <a:pt x="100" y="176"/>
                    <a:pt x="100" y="175"/>
                    <a:pt x="100" y="174"/>
                  </a:cubicBezTo>
                  <a:cubicBezTo>
                    <a:pt x="100" y="174"/>
                    <a:pt x="102" y="171"/>
                    <a:pt x="101" y="172"/>
                  </a:cubicBezTo>
                  <a:cubicBezTo>
                    <a:pt x="95" y="180"/>
                    <a:pt x="95" y="180"/>
                    <a:pt x="95" y="180"/>
                  </a:cubicBezTo>
                  <a:cubicBezTo>
                    <a:pt x="97" y="179"/>
                    <a:pt x="98" y="178"/>
                    <a:pt x="100" y="179"/>
                  </a:cubicBezTo>
                  <a:cubicBezTo>
                    <a:pt x="100" y="179"/>
                    <a:pt x="99" y="178"/>
                    <a:pt x="99" y="177"/>
                  </a:cubicBezTo>
                  <a:close/>
                  <a:moveTo>
                    <a:pt x="75" y="162"/>
                  </a:moveTo>
                  <a:cubicBezTo>
                    <a:pt x="74" y="161"/>
                    <a:pt x="73" y="163"/>
                    <a:pt x="72" y="162"/>
                  </a:cubicBezTo>
                  <a:cubicBezTo>
                    <a:pt x="71" y="161"/>
                    <a:pt x="71" y="162"/>
                    <a:pt x="71" y="162"/>
                  </a:cubicBezTo>
                  <a:cubicBezTo>
                    <a:pt x="71" y="165"/>
                    <a:pt x="71" y="167"/>
                    <a:pt x="71" y="170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1" y="171"/>
                    <a:pt x="71" y="170"/>
                    <a:pt x="71" y="170"/>
                  </a:cubicBezTo>
                  <a:cubicBezTo>
                    <a:pt x="73" y="167"/>
                    <a:pt x="74" y="164"/>
                    <a:pt x="75" y="162"/>
                  </a:cubicBezTo>
                  <a:close/>
                  <a:moveTo>
                    <a:pt x="77" y="162"/>
                  </a:moveTo>
                  <a:cubicBezTo>
                    <a:pt x="79" y="160"/>
                    <a:pt x="81" y="157"/>
                    <a:pt x="82" y="155"/>
                  </a:cubicBezTo>
                  <a:cubicBezTo>
                    <a:pt x="83" y="154"/>
                    <a:pt x="83" y="152"/>
                    <a:pt x="83" y="151"/>
                  </a:cubicBezTo>
                  <a:cubicBezTo>
                    <a:pt x="80" y="155"/>
                    <a:pt x="79" y="158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lose/>
                  <a:moveTo>
                    <a:pt x="22" y="53"/>
                  </a:moveTo>
                  <a:cubicBezTo>
                    <a:pt x="26" y="49"/>
                    <a:pt x="29" y="43"/>
                    <a:pt x="32" y="39"/>
                  </a:cubicBezTo>
                  <a:cubicBezTo>
                    <a:pt x="28" y="43"/>
                    <a:pt x="25" y="48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lose/>
                  <a:moveTo>
                    <a:pt x="77" y="154"/>
                  </a:moveTo>
                  <a:cubicBezTo>
                    <a:pt x="79" y="151"/>
                    <a:pt x="82" y="149"/>
                    <a:pt x="83" y="146"/>
                  </a:cubicBezTo>
                  <a:cubicBezTo>
                    <a:pt x="83" y="145"/>
                    <a:pt x="83" y="143"/>
                    <a:pt x="83" y="142"/>
                  </a:cubicBezTo>
                  <a:lnTo>
                    <a:pt x="77" y="154"/>
                  </a:lnTo>
                  <a:close/>
                  <a:moveTo>
                    <a:pt x="71" y="180"/>
                  </a:moveTo>
                  <a:cubicBezTo>
                    <a:pt x="72" y="178"/>
                    <a:pt x="73" y="176"/>
                    <a:pt x="74" y="174"/>
                  </a:cubicBezTo>
                  <a:cubicBezTo>
                    <a:pt x="74" y="174"/>
                    <a:pt x="73" y="174"/>
                    <a:pt x="73" y="174"/>
                  </a:cubicBezTo>
                  <a:cubicBezTo>
                    <a:pt x="71" y="174"/>
                    <a:pt x="72" y="173"/>
                    <a:pt x="73" y="172"/>
                  </a:cubicBezTo>
                  <a:cubicBezTo>
                    <a:pt x="72" y="172"/>
                    <a:pt x="71" y="172"/>
                    <a:pt x="71" y="172"/>
                  </a:cubicBezTo>
                  <a:cubicBezTo>
                    <a:pt x="71" y="174"/>
                    <a:pt x="69" y="177"/>
                    <a:pt x="70" y="179"/>
                  </a:cubicBezTo>
                  <a:cubicBezTo>
                    <a:pt x="70" y="180"/>
                    <a:pt x="71" y="179"/>
                    <a:pt x="71" y="180"/>
                  </a:cubicBezTo>
                  <a:close/>
                  <a:moveTo>
                    <a:pt x="76" y="49"/>
                  </a:moveTo>
                  <a:cubicBezTo>
                    <a:pt x="79" y="46"/>
                    <a:pt x="81" y="43"/>
                    <a:pt x="83" y="40"/>
                  </a:cubicBezTo>
                  <a:cubicBezTo>
                    <a:pt x="84" y="40"/>
                    <a:pt x="84" y="38"/>
                    <a:pt x="83" y="37"/>
                  </a:cubicBezTo>
                  <a:cubicBezTo>
                    <a:pt x="81" y="41"/>
                    <a:pt x="79" y="45"/>
                    <a:pt x="76" y="49"/>
                  </a:cubicBezTo>
                  <a:close/>
                  <a:moveTo>
                    <a:pt x="104" y="173"/>
                  </a:moveTo>
                  <a:cubicBezTo>
                    <a:pt x="106" y="170"/>
                    <a:pt x="109" y="166"/>
                    <a:pt x="111" y="163"/>
                  </a:cubicBezTo>
                  <a:cubicBezTo>
                    <a:pt x="110" y="163"/>
                    <a:pt x="109" y="163"/>
                    <a:pt x="109" y="163"/>
                  </a:cubicBezTo>
                  <a:cubicBezTo>
                    <a:pt x="107" y="166"/>
                    <a:pt x="105" y="169"/>
                    <a:pt x="103" y="172"/>
                  </a:cubicBezTo>
                  <a:cubicBezTo>
                    <a:pt x="103" y="172"/>
                    <a:pt x="103" y="173"/>
                    <a:pt x="104" y="173"/>
                  </a:cubicBezTo>
                  <a:close/>
                  <a:moveTo>
                    <a:pt x="97" y="174"/>
                  </a:moveTo>
                  <a:cubicBezTo>
                    <a:pt x="106" y="163"/>
                    <a:pt x="106" y="163"/>
                    <a:pt x="106" y="163"/>
                  </a:cubicBezTo>
                  <a:cubicBezTo>
                    <a:pt x="101" y="163"/>
                    <a:pt x="101" y="163"/>
                    <a:pt x="101" y="163"/>
                  </a:cubicBezTo>
                  <a:cubicBezTo>
                    <a:pt x="100" y="167"/>
                    <a:pt x="99" y="170"/>
                    <a:pt x="97" y="174"/>
                  </a:cubicBezTo>
                  <a:cubicBezTo>
                    <a:pt x="97" y="174"/>
                    <a:pt x="96" y="176"/>
                    <a:pt x="97" y="174"/>
                  </a:cubicBezTo>
                  <a:close/>
                  <a:moveTo>
                    <a:pt x="21" y="68"/>
                  </a:moveTo>
                  <a:cubicBezTo>
                    <a:pt x="23" y="65"/>
                    <a:pt x="26" y="62"/>
                    <a:pt x="29" y="58"/>
                  </a:cubicBezTo>
                  <a:cubicBezTo>
                    <a:pt x="29" y="58"/>
                    <a:pt x="31" y="59"/>
                    <a:pt x="31" y="58"/>
                  </a:cubicBezTo>
                  <a:cubicBezTo>
                    <a:pt x="31" y="55"/>
                    <a:pt x="31" y="53"/>
                    <a:pt x="31" y="51"/>
                  </a:cubicBezTo>
                  <a:cubicBezTo>
                    <a:pt x="28" y="57"/>
                    <a:pt x="24" y="62"/>
                    <a:pt x="21" y="67"/>
                  </a:cubicBezTo>
                  <a:cubicBezTo>
                    <a:pt x="21" y="68"/>
                    <a:pt x="21" y="68"/>
                    <a:pt x="21" y="68"/>
                  </a:cubicBezTo>
                  <a:close/>
                  <a:moveTo>
                    <a:pt x="111" y="177"/>
                  </a:moveTo>
                  <a:cubicBezTo>
                    <a:pt x="115" y="172"/>
                    <a:pt x="119" y="167"/>
                    <a:pt x="122" y="161"/>
                  </a:cubicBezTo>
                  <a:cubicBezTo>
                    <a:pt x="117" y="162"/>
                    <a:pt x="116" y="166"/>
                    <a:pt x="115" y="169"/>
                  </a:cubicBezTo>
                  <a:cubicBezTo>
                    <a:pt x="114" y="172"/>
                    <a:pt x="112" y="174"/>
                    <a:pt x="111" y="177"/>
                  </a:cubicBezTo>
                  <a:close/>
                  <a:moveTo>
                    <a:pt x="14" y="123"/>
                  </a:moveTo>
                  <a:cubicBezTo>
                    <a:pt x="15" y="122"/>
                    <a:pt x="16" y="120"/>
                    <a:pt x="17" y="119"/>
                  </a:cubicBezTo>
                  <a:cubicBezTo>
                    <a:pt x="21" y="114"/>
                    <a:pt x="25" y="107"/>
                    <a:pt x="25" y="100"/>
                  </a:cubicBezTo>
                  <a:cubicBezTo>
                    <a:pt x="22" y="107"/>
                    <a:pt x="18" y="115"/>
                    <a:pt x="14" y="122"/>
                  </a:cubicBezTo>
                  <a:cubicBezTo>
                    <a:pt x="14" y="123"/>
                    <a:pt x="14" y="124"/>
                    <a:pt x="14" y="123"/>
                  </a:cubicBezTo>
                  <a:close/>
                  <a:moveTo>
                    <a:pt x="47" y="121"/>
                  </a:moveTo>
                  <a:cubicBezTo>
                    <a:pt x="55" y="111"/>
                    <a:pt x="55" y="111"/>
                    <a:pt x="55" y="111"/>
                  </a:cubicBezTo>
                  <a:cubicBezTo>
                    <a:pt x="57" y="110"/>
                    <a:pt x="59" y="108"/>
                    <a:pt x="60" y="105"/>
                  </a:cubicBezTo>
                  <a:cubicBezTo>
                    <a:pt x="58" y="106"/>
                    <a:pt x="56" y="106"/>
                    <a:pt x="55" y="107"/>
                  </a:cubicBezTo>
                  <a:cubicBezTo>
                    <a:pt x="52" y="111"/>
                    <a:pt x="49" y="116"/>
                    <a:pt x="45" y="121"/>
                  </a:cubicBezTo>
                  <a:cubicBezTo>
                    <a:pt x="45" y="121"/>
                    <a:pt x="46" y="121"/>
                    <a:pt x="47" y="121"/>
                  </a:cubicBezTo>
                  <a:close/>
                  <a:moveTo>
                    <a:pt x="72" y="117"/>
                  </a:moveTo>
                  <a:cubicBezTo>
                    <a:pt x="76" y="113"/>
                    <a:pt x="79" y="109"/>
                    <a:pt x="83" y="106"/>
                  </a:cubicBezTo>
                  <a:cubicBezTo>
                    <a:pt x="83" y="105"/>
                    <a:pt x="83" y="104"/>
                    <a:pt x="83" y="103"/>
                  </a:cubicBezTo>
                  <a:cubicBezTo>
                    <a:pt x="80" y="103"/>
                    <a:pt x="78" y="103"/>
                    <a:pt x="76" y="103"/>
                  </a:cubicBezTo>
                  <a:cubicBezTo>
                    <a:pt x="75" y="103"/>
                    <a:pt x="77" y="104"/>
                    <a:pt x="76" y="10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1" y="113"/>
                    <a:pt x="74" y="111"/>
                    <a:pt x="76" y="108"/>
                  </a:cubicBezTo>
                  <a:cubicBezTo>
                    <a:pt x="77" y="107"/>
                    <a:pt x="79" y="108"/>
                    <a:pt x="78" y="109"/>
                  </a:cubicBezTo>
                  <a:lnTo>
                    <a:pt x="72" y="117"/>
                  </a:lnTo>
                  <a:close/>
                  <a:moveTo>
                    <a:pt x="84" y="62"/>
                  </a:moveTo>
                  <a:cubicBezTo>
                    <a:pt x="84" y="59"/>
                    <a:pt x="84" y="56"/>
                    <a:pt x="84" y="53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2"/>
                    <a:pt x="78" y="61"/>
                    <a:pt x="79" y="61"/>
                  </a:cubicBezTo>
                  <a:cubicBezTo>
                    <a:pt x="80" y="59"/>
                    <a:pt x="77" y="59"/>
                    <a:pt x="77" y="58"/>
                  </a:cubicBezTo>
                  <a:cubicBezTo>
                    <a:pt x="78" y="53"/>
                    <a:pt x="81" y="49"/>
                    <a:pt x="83" y="45"/>
                  </a:cubicBezTo>
                  <a:cubicBezTo>
                    <a:pt x="83" y="45"/>
                    <a:pt x="84" y="42"/>
                    <a:pt x="83" y="44"/>
                  </a:cubicBezTo>
                  <a:cubicBezTo>
                    <a:pt x="81" y="47"/>
                    <a:pt x="79" y="49"/>
                    <a:pt x="76" y="52"/>
                  </a:cubicBezTo>
                  <a:cubicBezTo>
                    <a:pt x="76" y="56"/>
                    <a:pt x="76" y="60"/>
                    <a:pt x="76" y="64"/>
                  </a:cubicBezTo>
                  <a:cubicBezTo>
                    <a:pt x="78" y="63"/>
                    <a:pt x="82" y="63"/>
                    <a:pt x="84" y="62"/>
                  </a:cubicBezTo>
                  <a:close/>
                  <a:moveTo>
                    <a:pt x="54" y="120"/>
                  </a:moveTo>
                  <a:cubicBezTo>
                    <a:pt x="58" y="116"/>
                    <a:pt x="63" y="111"/>
                    <a:pt x="67" y="106"/>
                  </a:cubicBezTo>
                  <a:cubicBezTo>
                    <a:pt x="67" y="105"/>
                    <a:pt x="68" y="107"/>
                    <a:pt x="68" y="107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1" y="116"/>
                    <a:pt x="61" y="117"/>
                    <a:pt x="62" y="116"/>
                  </a:cubicBezTo>
                  <a:cubicBezTo>
                    <a:pt x="66" y="112"/>
                    <a:pt x="70" y="107"/>
                    <a:pt x="75" y="103"/>
                  </a:cubicBezTo>
                  <a:cubicBezTo>
                    <a:pt x="71" y="104"/>
                    <a:pt x="67" y="104"/>
                    <a:pt x="62" y="105"/>
                  </a:cubicBezTo>
                  <a:cubicBezTo>
                    <a:pt x="61" y="105"/>
                    <a:pt x="62" y="106"/>
                    <a:pt x="62" y="10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1"/>
                    <a:pt x="53" y="121"/>
                    <a:pt x="54" y="120"/>
                  </a:cubicBezTo>
                  <a:close/>
                  <a:moveTo>
                    <a:pt x="133" y="105"/>
                  </a:moveTo>
                  <a:cubicBezTo>
                    <a:pt x="134" y="104"/>
                    <a:pt x="135" y="103"/>
                    <a:pt x="136" y="102"/>
                  </a:cubicBezTo>
                  <a:cubicBezTo>
                    <a:pt x="137" y="100"/>
                    <a:pt x="139" y="97"/>
                    <a:pt x="140" y="94"/>
                  </a:cubicBezTo>
                  <a:cubicBezTo>
                    <a:pt x="134" y="96"/>
                    <a:pt x="129" y="97"/>
                    <a:pt x="123" y="97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2" y="100"/>
                    <a:pt x="123" y="104"/>
                    <a:pt x="123" y="106"/>
                  </a:cubicBezTo>
                  <a:cubicBezTo>
                    <a:pt x="123" y="105"/>
                    <a:pt x="124" y="104"/>
                    <a:pt x="124" y="104"/>
                  </a:cubicBezTo>
                  <a:cubicBezTo>
                    <a:pt x="124" y="102"/>
                    <a:pt x="125" y="99"/>
                    <a:pt x="126" y="98"/>
                  </a:cubicBezTo>
                  <a:cubicBezTo>
                    <a:pt x="127" y="98"/>
                    <a:pt x="128" y="99"/>
                    <a:pt x="128" y="99"/>
                  </a:cubicBezTo>
                  <a:cubicBezTo>
                    <a:pt x="127" y="102"/>
                    <a:pt x="126" y="105"/>
                    <a:pt x="124" y="107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3" y="98"/>
                    <a:pt x="134" y="98"/>
                    <a:pt x="134" y="99"/>
                  </a:cubicBezTo>
                  <a:cubicBezTo>
                    <a:pt x="134" y="101"/>
                    <a:pt x="133" y="103"/>
                    <a:pt x="133" y="104"/>
                  </a:cubicBezTo>
                  <a:cubicBezTo>
                    <a:pt x="132" y="104"/>
                    <a:pt x="133" y="105"/>
                    <a:pt x="133" y="105"/>
                  </a:cubicBezTo>
                  <a:close/>
                  <a:moveTo>
                    <a:pt x="113" y="156"/>
                  </a:moveTo>
                  <a:cubicBezTo>
                    <a:pt x="112" y="156"/>
                    <a:pt x="112" y="156"/>
                    <a:pt x="111" y="155"/>
                  </a:cubicBezTo>
                  <a:cubicBezTo>
                    <a:pt x="111" y="155"/>
                    <a:pt x="112" y="155"/>
                    <a:pt x="112" y="154"/>
                  </a:cubicBezTo>
                  <a:cubicBezTo>
                    <a:pt x="111" y="154"/>
                    <a:pt x="110" y="156"/>
                    <a:pt x="109" y="155"/>
                  </a:cubicBezTo>
                  <a:cubicBezTo>
                    <a:pt x="108" y="155"/>
                    <a:pt x="108" y="154"/>
                    <a:pt x="108" y="15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2" y="146"/>
                    <a:pt x="110" y="148"/>
                    <a:pt x="107" y="150"/>
                  </a:cubicBezTo>
                  <a:cubicBezTo>
                    <a:pt x="107" y="151"/>
                    <a:pt x="105" y="150"/>
                    <a:pt x="106" y="149"/>
                  </a:cubicBezTo>
                  <a:cubicBezTo>
                    <a:pt x="108" y="144"/>
                    <a:pt x="111" y="138"/>
                    <a:pt x="114" y="132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6" y="140"/>
                    <a:pt x="105" y="140"/>
                    <a:pt x="105" y="139"/>
                  </a:cubicBezTo>
                  <a:cubicBezTo>
                    <a:pt x="108" y="135"/>
                    <a:pt x="110" y="131"/>
                    <a:pt x="112" y="127"/>
                  </a:cubicBezTo>
                  <a:cubicBezTo>
                    <a:pt x="110" y="128"/>
                    <a:pt x="110" y="130"/>
                    <a:pt x="108" y="130"/>
                  </a:cubicBezTo>
                  <a:cubicBezTo>
                    <a:pt x="107" y="130"/>
                    <a:pt x="107" y="129"/>
                    <a:pt x="107" y="128"/>
                  </a:cubicBezTo>
                  <a:cubicBezTo>
                    <a:pt x="109" y="125"/>
                    <a:pt x="110" y="123"/>
                    <a:pt x="111" y="120"/>
                  </a:cubicBezTo>
                  <a:cubicBezTo>
                    <a:pt x="110" y="119"/>
                    <a:pt x="107" y="121"/>
                    <a:pt x="107" y="120"/>
                  </a:cubicBezTo>
                  <a:cubicBezTo>
                    <a:pt x="107" y="116"/>
                    <a:pt x="108" y="113"/>
                    <a:pt x="110" y="110"/>
                  </a:cubicBezTo>
                  <a:cubicBezTo>
                    <a:pt x="110" y="110"/>
                    <a:pt x="111" y="110"/>
                    <a:pt x="110" y="111"/>
                  </a:cubicBezTo>
                  <a:cubicBezTo>
                    <a:pt x="109" y="113"/>
                    <a:pt x="109" y="115"/>
                    <a:pt x="108" y="118"/>
                  </a:cubicBezTo>
                  <a:cubicBezTo>
                    <a:pt x="110" y="118"/>
                    <a:pt x="112" y="117"/>
                    <a:pt x="113" y="119"/>
                  </a:cubicBezTo>
                  <a:cubicBezTo>
                    <a:pt x="113" y="121"/>
                    <a:pt x="112" y="123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4" y="124"/>
                    <a:pt x="115" y="125"/>
                    <a:pt x="115" y="125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13" y="132"/>
                    <a:pt x="114" y="130"/>
                    <a:pt x="116" y="129"/>
                  </a:cubicBezTo>
                  <a:cubicBezTo>
                    <a:pt x="117" y="128"/>
                    <a:pt x="118" y="130"/>
                    <a:pt x="117" y="131"/>
                  </a:cubicBezTo>
                  <a:cubicBezTo>
                    <a:pt x="115" y="135"/>
                    <a:pt x="112" y="140"/>
                    <a:pt x="110" y="145"/>
                  </a:cubicBezTo>
                  <a:cubicBezTo>
                    <a:pt x="112" y="143"/>
                    <a:pt x="114" y="141"/>
                    <a:pt x="117" y="139"/>
                  </a:cubicBezTo>
                  <a:cubicBezTo>
                    <a:pt x="118" y="138"/>
                    <a:pt x="117" y="142"/>
                    <a:pt x="116" y="143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3" y="151"/>
                    <a:pt x="114" y="149"/>
                    <a:pt x="116" y="148"/>
                  </a:cubicBezTo>
                  <a:cubicBezTo>
                    <a:pt x="116" y="148"/>
                    <a:pt x="118" y="148"/>
                    <a:pt x="117" y="149"/>
                  </a:cubicBezTo>
                  <a:cubicBezTo>
                    <a:pt x="115" y="151"/>
                    <a:pt x="114" y="153"/>
                    <a:pt x="113" y="156"/>
                  </a:cubicBezTo>
                  <a:close/>
                  <a:moveTo>
                    <a:pt x="73" y="149"/>
                  </a:moveTo>
                  <a:cubicBezTo>
                    <a:pt x="78" y="139"/>
                    <a:pt x="78" y="139"/>
                    <a:pt x="78" y="139"/>
                  </a:cubicBezTo>
                  <a:cubicBezTo>
                    <a:pt x="77" y="138"/>
                    <a:pt x="76" y="139"/>
                    <a:pt x="75" y="139"/>
                  </a:cubicBezTo>
                  <a:cubicBezTo>
                    <a:pt x="77" y="137"/>
                    <a:pt x="79" y="135"/>
                    <a:pt x="80" y="133"/>
                  </a:cubicBezTo>
                  <a:cubicBezTo>
                    <a:pt x="80" y="132"/>
                    <a:pt x="82" y="133"/>
                    <a:pt x="82" y="134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7" y="147"/>
                    <a:pt x="79" y="144"/>
                    <a:pt x="80" y="142"/>
                  </a:cubicBezTo>
                  <a:cubicBezTo>
                    <a:pt x="81" y="141"/>
                    <a:pt x="82" y="140"/>
                    <a:pt x="83" y="140"/>
                  </a:cubicBezTo>
                  <a:cubicBezTo>
                    <a:pt x="83" y="130"/>
                    <a:pt x="83" y="121"/>
                    <a:pt x="83" y="111"/>
                  </a:cubicBezTo>
                  <a:cubicBezTo>
                    <a:pt x="80" y="116"/>
                    <a:pt x="76" y="121"/>
                    <a:pt x="73" y="125"/>
                  </a:cubicBezTo>
                  <a:cubicBezTo>
                    <a:pt x="72" y="126"/>
                    <a:pt x="73" y="127"/>
                    <a:pt x="73" y="127"/>
                  </a:cubicBezTo>
                  <a:cubicBezTo>
                    <a:pt x="73" y="130"/>
                    <a:pt x="73" y="134"/>
                    <a:pt x="73" y="137"/>
                  </a:cubicBezTo>
                  <a:cubicBezTo>
                    <a:pt x="73" y="137"/>
                    <a:pt x="74" y="137"/>
                    <a:pt x="74" y="138"/>
                  </a:cubicBezTo>
                  <a:cubicBezTo>
                    <a:pt x="74" y="142"/>
                    <a:pt x="74" y="145"/>
                    <a:pt x="73" y="149"/>
                  </a:cubicBezTo>
                  <a:close/>
                  <a:moveTo>
                    <a:pt x="92" y="180"/>
                  </a:moveTo>
                  <a:cubicBezTo>
                    <a:pt x="92" y="180"/>
                    <a:pt x="92" y="180"/>
                    <a:pt x="92" y="180"/>
                  </a:cubicBezTo>
                  <a:cubicBezTo>
                    <a:pt x="95" y="175"/>
                    <a:pt x="97" y="171"/>
                    <a:pt x="98" y="166"/>
                  </a:cubicBezTo>
                  <a:cubicBezTo>
                    <a:pt x="98" y="167"/>
                    <a:pt x="97" y="168"/>
                    <a:pt x="97" y="168"/>
                  </a:cubicBezTo>
                  <a:cubicBezTo>
                    <a:pt x="95" y="171"/>
                    <a:pt x="93" y="174"/>
                    <a:pt x="90" y="177"/>
                  </a:cubicBezTo>
                  <a:cubicBezTo>
                    <a:pt x="89" y="177"/>
                    <a:pt x="88" y="176"/>
                    <a:pt x="88" y="176"/>
                  </a:cubicBezTo>
                  <a:cubicBezTo>
                    <a:pt x="92" y="173"/>
                    <a:pt x="95" y="169"/>
                    <a:pt x="98" y="165"/>
                  </a:cubicBezTo>
                  <a:cubicBezTo>
                    <a:pt x="98" y="164"/>
                    <a:pt x="99" y="164"/>
                    <a:pt x="97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80" y="180"/>
                    <a:pt x="86" y="181"/>
                    <a:pt x="92" y="180"/>
                  </a:cubicBezTo>
                  <a:close/>
                  <a:moveTo>
                    <a:pt x="40" y="122"/>
                  </a:moveTo>
                  <a:cubicBezTo>
                    <a:pt x="44" y="117"/>
                    <a:pt x="49" y="112"/>
                    <a:pt x="53" y="107"/>
                  </a:cubicBezTo>
                  <a:cubicBezTo>
                    <a:pt x="43" y="108"/>
                    <a:pt x="35" y="108"/>
                    <a:pt x="26" y="109"/>
                  </a:cubicBezTo>
                  <a:cubicBezTo>
                    <a:pt x="23" y="114"/>
                    <a:pt x="20" y="120"/>
                    <a:pt x="17" y="125"/>
                  </a:cubicBezTo>
                  <a:cubicBezTo>
                    <a:pt x="17" y="125"/>
                    <a:pt x="18" y="125"/>
                    <a:pt x="19" y="125"/>
                  </a:cubicBezTo>
                  <a:cubicBezTo>
                    <a:pt x="22" y="125"/>
                    <a:pt x="26" y="125"/>
                    <a:pt x="29" y="124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5"/>
                    <a:pt x="33" y="119"/>
                    <a:pt x="32" y="123"/>
                  </a:cubicBezTo>
                  <a:cubicBezTo>
                    <a:pt x="37" y="119"/>
                    <a:pt x="42" y="114"/>
                    <a:pt x="45" y="110"/>
                  </a:cubicBezTo>
                  <a:cubicBezTo>
                    <a:pt x="46" y="109"/>
                    <a:pt x="46" y="110"/>
                    <a:pt x="46" y="111"/>
                  </a:cubicBezTo>
                  <a:cubicBezTo>
                    <a:pt x="43" y="114"/>
                    <a:pt x="40" y="118"/>
                    <a:pt x="38" y="122"/>
                  </a:cubicBezTo>
                  <a:cubicBezTo>
                    <a:pt x="38" y="122"/>
                    <a:pt x="39" y="122"/>
                    <a:pt x="40" y="122"/>
                  </a:cubicBezTo>
                  <a:close/>
                  <a:moveTo>
                    <a:pt x="112" y="28"/>
                  </a:moveTo>
                  <a:cubicBezTo>
                    <a:pt x="111" y="28"/>
                    <a:pt x="111" y="28"/>
                    <a:pt x="111" y="29"/>
                  </a:cubicBezTo>
                  <a:cubicBezTo>
                    <a:pt x="110" y="29"/>
                    <a:pt x="109" y="30"/>
                    <a:pt x="109" y="30"/>
                  </a:cubicBezTo>
                  <a:cubicBezTo>
                    <a:pt x="107" y="32"/>
                    <a:pt x="104" y="35"/>
                    <a:pt x="102" y="37"/>
                  </a:cubicBezTo>
                  <a:cubicBezTo>
                    <a:pt x="101" y="37"/>
                    <a:pt x="100" y="35"/>
                    <a:pt x="101" y="34"/>
                  </a:cubicBezTo>
                  <a:cubicBezTo>
                    <a:pt x="102" y="33"/>
                    <a:pt x="100" y="33"/>
                    <a:pt x="100" y="33"/>
                  </a:cubicBezTo>
                  <a:cubicBezTo>
                    <a:pt x="100" y="31"/>
                    <a:pt x="101" y="30"/>
                    <a:pt x="102" y="28"/>
                  </a:cubicBezTo>
                  <a:cubicBezTo>
                    <a:pt x="102" y="28"/>
                    <a:pt x="101" y="27"/>
                    <a:pt x="101" y="27"/>
                  </a:cubicBezTo>
                  <a:cubicBezTo>
                    <a:pt x="101" y="25"/>
                    <a:pt x="103" y="24"/>
                    <a:pt x="104" y="22"/>
                  </a:cubicBezTo>
                  <a:cubicBezTo>
                    <a:pt x="106" y="20"/>
                    <a:pt x="108" y="17"/>
                    <a:pt x="109" y="15"/>
                  </a:cubicBezTo>
                  <a:cubicBezTo>
                    <a:pt x="110" y="15"/>
                    <a:pt x="110" y="14"/>
                    <a:pt x="110" y="13"/>
                  </a:cubicBezTo>
                  <a:cubicBezTo>
                    <a:pt x="107" y="16"/>
                    <a:pt x="106" y="19"/>
                    <a:pt x="103" y="21"/>
                  </a:cubicBezTo>
                  <a:cubicBezTo>
                    <a:pt x="103" y="21"/>
                    <a:pt x="104" y="22"/>
                    <a:pt x="104" y="22"/>
                  </a:cubicBezTo>
                  <a:cubicBezTo>
                    <a:pt x="103" y="22"/>
                    <a:pt x="102" y="22"/>
                    <a:pt x="102" y="22"/>
                  </a:cubicBezTo>
                  <a:cubicBezTo>
                    <a:pt x="103" y="19"/>
                    <a:pt x="106" y="16"/>
                    <a:pt x="109" y="12"/>
                  </a:cubicBezTo>
                  <a:cubicBezTo>
                    <a:pt x="109" y="12"/>
                    <a:pt x="112" y="9"/>
                    <a:pt x="110" y="9"/>
                  </a:cubicBezTo>
                  <a:cubicBezTo>
                    <a:pt x="102" y="11"/>
                    <a:pt x="95" y="14"/>
                    <a:pt x="87" y="15"/>
                  </a:cubicBezTo>
                  <a:cubicBezTo>
                    <a:pt x="87" y="15"/>
                    <a:pt x="87" y="17"/>
                    <a:pt x="87" y="18"/>
                  </a:cubicBezTo>
                  <a:cubicBezTo>
                    <a:pt x="86" y="20"/>
                    <a:pt x="88" y="19"/>
                    <a:pt x="88" y="20"/>
                  </a:cubicBezTo>
                  <a:cubicBezTo>
                    <a:pt x="89" y="21"/>
                    <a:pt x="87" y="23"/>
                    <a:pt x="87" y="24"/>
                  </a:cubicBezTo>
                  <a:cubicBezTo>
                    <a:pt x="86" y="25"/>
                    <a:pt x="86" y="27"/>
                    <a:pt x="87" y="26"/>
                  </a:cubicBezTo>
                  <a:cubicBezTo>
                    <a:pt x="88" y="26"/>
                    <a:pt x="88" y="25"/>
                    <a:pt x="90" y="25"/>
                  </a:cubicBezTo>
                  <a:cubicBezTo>
                    <a:pt x="90" y="27"/>
                    <a:pt x="88" y="29"/>
                    <a:pt x="87" y="30"/>
                  </a:cubicBezTo>
                  <a:cubicBezTo>
                    <a:pt x="86" y="32"/>
                    <a:pt x="86" y="34"/>
                    <a:pt x="86" y="36"/>
                  </a:cubicBezTo>
                  <a:cubicBezTo>
                    <a:pt x="86" y="37"/>
                    <a:pt x="87" y="35"/>
                    <a:pt x="89" y="36"/>
                  </a:cubicBezTo>
                  <a:cubicBezTo>
                    <a:pt x="88" y="38"/>
                    <a:pt x="87" y="41"/>
                    <a:pt x="86" y="43"/>
                  </a:cubicBezTo>
                  <a:cubicBezTo>
                    <a:pt x="86" y="50"/>
                    <a:pt x="86" y="56"/>
                    <a:pt x="87" y="63"/>
                  </a:cubicBezTo>
                  <a:cubicBezTo>
                    <a:pt x="87" y="64"/>
                    <a:pt x="87" y="65"/>
                    <a:pt x="86" y="65"/>
                  </a:cubicBezTo>
                  <a:cubicBezTo>
                    <a:pt x="82" y="66"/>
                    <a:pt x="77" y="65"/>
                    <a:pt x="73" y="68"/>
                  </a:cubicBezTo>
                  <a:cubicBezTo>
                    <a:pt x="70" y="69"/>
                    <a:pt x="67" y="69"/>
                    <a:pt x="64" y="68"/>
                  </a:cubicBezTo>
                  <a:cubicBezTo>
                    <a:pt x="63" y="67"/>
                    <a:pt x="63" y="66"/>
                    <a:pt x="63" y="65"/>
                  </a:cubicBezTo>
                  <a:cubicBezTo>
                    <a:pt x="63" y="50"/>
                    <a:pt x="64" y="35"/>
                    <a:pt x="63" y="20"/>
                  </a:cubicBezTo>
                  <a:cubicBezTo>
                    <a:pt x="60" y="19"/>
                    <a:pt x="56" y="19"/>
                    <a:pt x="52" y="19"/>
                  </a:cubicBezTo>
                  <a:cubicBezTo>
                    <a:pt x="47" y="20"/>
                    <a:pt x="42" y="20"/>
                    <a:pt x="39" y="19"/>
                  </a:cubicBezTo>
                  <a:cubicBezTo>
                    <a:pt x="37" y="19"/>
                    <a:pt x="37" y="21"/>
                    <a:pt x="38" y="22"/>
                  </a:cubicBezTo>
                  <a:cubicBezTo>
                    <a:pt x="38" y="21"/>
                    <a:pt x="39" y="20"/>
                    <a:pt x="40" y="20"/>
                  </a:cubicBezTo>
                  <a:cubicBezTo>
                    <a:pt x="40" y="19"/>
                    <a:pt x="41" y="20"/>
                    <a:pt x="41" y="21"/>
                  </a:cubicBezTo>
                  <a:cubicBezTo>
                    <a:pt x="40" y="24"/>
                    <a:pt x="38" y="27"/>
                    <a:pt x="36" y="30"/>
                  </a:cubicBezTo>
                  <a:cubicBezTo>
                    <a:pt x="37" y="31"/>
                    <a:pt x="38" y="31"/>
                    <a:pt x="38" y="31"/>
                  </a:cubicBezTo>
                  <a:cubicBezTo>
                    <a:pt x="38" y="33"/>
                    <a:pt x="36" y="35"/>
                    <a:pt x="36" y="3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1" y="66"/>
                    <a:pt x="30" y="87"/>
                    <a:pt x="27" y="106"/>
                  </a:cubicBezTo>
                  <a:cubicBezTo>
                    <a:pt x="39" y="106"/>
                    <a:pt x="53" y="104"/>
                    <a:pt x="66" y="102"/>
                  </a:cubicBezTo>
                  <a:cubicBezTo>
                    <a:pt x="74" y="101"/>
                    <a:pt x="81" y="100"/>
                    <a:pt x="87" y="100"/>
                  </a:cubicBezTo>
                  <a:cubicBezTo>
                    <a:pt x="88" y="101"/>
                    <a:pt x="88" y="102"/>
                    <a:pt x="87" y="102"/>
                  </a:cubicBezTo>
                  <a:cubicBezTo>
                    <a:pt x="88" y="104"/>
                    <a:pt x="86" y="105"/>
                    <a:pt x="86" y="106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6" y="146"/>
                    <a:pt x="85" y="149"/>
                    <a:pt x="86" y="153"/>
                  </a:cubicBezTo>
                  <a:cubicBezTo>
                    <a:pt x="86" y="154"/>
                    <a:pt x="85" y="157"/>
                    <a:pt x="85" y="160"/>
                  </a:cubicBezTo>
                  <a:cubicBezTo>
                    <a:pt x="85" y="160"/>
                    <a:pt x="86" y="160"/>
                    <a:pt x="86" y="160"/>
                  </a:cubicBezTo>
                  <a:cubicBezTo>
                    <a:pt x="87" y="159"/>
                    <a:pt x="88" y="159"/>
                    <a:pt x="87" y="160"/>
                  </a:cubicBezTo>
                  <a:cubicBezTo>
                    <a:pt x="87" y="161"/>
                    <a:pt x="87" y="162"/>
                    <a:pt x="88" y="162"/>
                  </a:cubicBezTo>
                  <a:cubicBezTo>
                    <a:pt x="90" y="161"/>
                    <a:pt x="93" y="161"/>
                    <a:pt x="96" y="161"/>
                  </a:cubicBezTo>
                  <a:cubicBezTo>
                    <a:pt x="97" y="161"/>
                    <a:pt x="100" y="161"/>
                    <a:pt x="102" y="160"/>
                  </a:cubicBezTo>
                  <a:cubicBezTo>
                    <a:pt x="103" y="159"/>
                    <a:pt x="103" y="161"/>
                    <a:pt x="104" y="161"/>
                  </a:cubicBezTo>
                  <a:cubicBezTo>
                    <a:pt x="107" y="160"/>
                    <a:pt x="110" y="160"/>
                    <a:pt x="112" y="160"/>
                  </a:cubicBezTo>
                  <a:cubicBezTo>
                    <a:pt x="114" y="160"/>
                    <a:pt x="114" y="158"/>
                    <a:pt x="115" y="158"/>
                  </a:cubicBezTo>
                  <a:cubicBezTo>
                    <a:pt x="115" y="159"/>
                    <a:pt x="116" y="159"/>
                    <a:pt x="116" y="160"/>
                  </a:cubicBezTo>
                  <a:cubicBezTo>
                    <a:pt x="118" y="160"/>
                    <a:pt x="121" y="159"/>
                    <a:pt x="124" y="158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3" y="125"/>
                    <a:pt x="120" y="110"/>
                    <a:pt x="120" y="94"/>
                  </a:cubicBezTo>
                  <a:cubicBezTo>
                    <a:pt x="126" y="96"/>
                    <a:pt x="133" y="94"/>
                    <a:pt x="140" y="92"/>
                  </a:cubicBezTo>
                  <a:cubicBezTo>
                    <a:pt x="141" y="84"/>
                    <a:pt x="142" y="77"/>
                    <a:pt x="142" y="68"/>
                  </a:cubicBezTo>
                  <a:cubicBezTo>
                    <a:pt x="142" y="67"/>
                    <a:pt x="141" y="68"/>
                    <a:pt x="140" y="68"/>
                  </a:cubicBezTo>
                  <a:cubicBezTo>
                    <a:pt x="135" y="68"/>
                    <a:pt x="131" y="68"/>
                    <a:pt x="126" y="69"/>
                  </a:cubicBezTo>
                  <a:cubicBezTo>
                    <a:pt x="123" y="70"/>
                    <a:pt x="121" y="68"/>
                    <a:pt x="120" y="66"/>
                  </a:cubicBezTo>
                  <a:cubicBezTo>
                    <a:pt x="118" y="48"/>
                    <a:pt x="118" y="32"/>
                    <a:pt x="119" y="15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2" y="25"/>
                    <a:pt x="114" y="23"/>
                    <a:pt x="116" y="23"/>
                  </a:cubicBezTo>
                  <a:cubicBezTo>
                    <a:pt x="116" y="23"/>
                    <a:pt x="117" y="24"/>
                    <a:pt x="116" y="25"/>
                  </a:cubicBezTo>
                  <a:cubicBezTo>
                    <a:pt x="112" y="31"/>
                    <a:pt x="107" y="36"/>
                    <a:pt x="103" y="42"/>
                  </a:cubicBezTo>
                  <a:cubicBezTo>
                    <a:pt x="104" y="42"/>
                    <a:pt x="105" y="41"/>
                    <a:pt x="106" y="40"/>
                  </a:cubicBezTo>
                  <a:cubicBezTo>
                    <a:pt x="107" y="39"/>
                    <a:pt x="109" y="36"/>
                    <a:pt x="113" y="34"/>
                  </a:cubicBezTo>
                  <a:cubicBezTo>
                    <a:pt x="110" y="39"/>
                    <a:pt x="108" y="43"/>
                    <a:pt x="105" y="47"/>
                  </a:cubicBezTo>
                  <a:cubicBezTo>
                    <a:pt x="105" y="47"/>
                    <a:pt x="104" y="48"/>
                    <a:pt x="105" y="48"/>
                  </a:cubicBezTo>
                  <a:cubicBezTo>
                    <a:pt x="107" y="47"/>
                    <a:pt x="108" y="45"/>
                    <a:pt x="110" y="44"/>
                  </a:cubicBezTo>
                  <a:cubicBezTo>
                    <a:pt x="111" y="44"/>
                    <a:pt x="110" y="45"/>
                    <a:pt x="110" y="46"/>
                  </a:cubicBezTo>
                  <a:cubicBezTo>
                    <a:pt x="109" y="48"/>
                    <a:pt x="107" y="51"/>
                    <a:pt x="107" y="54"/>
                  </a:cubicBezTo>
                  <a:cubicBezTo>
                    <a:pt x="108" y="54"/>
                    <a:pt x="108" y="54"/>
                    <a:pt x="109" y="55"/>
                  </a:cubicBezTo>
                  <a:cubicBezTo>
                    <a:pt x="109" y="55"/>
                    <a:pt x="110" y="56"/>
                    <a:pt x="109" y="58"/>
                  </a:cubicBezTo>
                  <a:cubicBezTo>
                    <a:pt x="109" y="61"/>
                    <a:pt x="106" y="64"/>
                    <a:pt x="106" y="68"/>
                  </a:cubicBezTo>
                  <a:cubicBezTo>
                    <a:pt x="106" y="69"/>
                    <a:pt x="105" y="67"/>
                    <a:pt x="105" y="67"/>
                  </a:cubicBezTo>
                  <a:cubicBezTo>
                    <a:pt x="105" y="64"/>
                    <a:pt x="106" y="61"/>
                    <a:pt x="107" y="59"/>
                  </a:cubicBezTo>
                  <a:cubicBezTo>
                    <a:pt x="108" y="58"/>
                    <a:pt x="108" y="57"/>
                    <a:pt x="108" y="55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5" y="53"/>
                    <a:pt x="106" y="51"/>
                    <a:pt x="107" y="49"/>
                  </a:cubicBezTo>
                  <a:cubicBezTo>
                    <a:pt x="108" y="49"/>
                    <a:pt x="109" y="46"/>
                    <a:pt x="108" y="47"/>
                  </a:cubicBezTo>
                  <a:cubicBezTo>
                    <a:pt x="106" y="49"/>
                    <a:pt x="105" y="50"/>
                    <a:pt x="103" y="51"/>
                  </a:cubicBezTo>
                  <a:cubicBezTo>
                    <a:pt x="103" y="51"/>
                    <a:pt x="102" y="50"/>
                    <a:pt x="102" y="49"/>
                  </a:cubicBezTo>
                  <a:cubicBezTo>
                    <a:pt x="103" y="48"/>
                    <a:pt x="103" y="47"/>
                    <a:pt x="104" y="46"/>
                  </a:cubicBezTo>
                  <a:cubicBezTo>
                    <a:pt x="105" y="44"/>
                    <a:pt x="107" y="41"/>
                    <a:pt x="108" y="40"/>
                  </a:cubicBezTo>
                  <a:cubicBezTo>
                    <a:pt x="106" y="42"/>
                    <a:pt x="104" y="44"/>
                    <a:pt x="101" y="46"/>
                  </a:cubicBezTo>
                  <a:cubicBezTo>
                    <a:pt x="101" y="46"/>
                    <a:pt x="100" y="44"/>
                    <a:pt x="100" y="44"/>
                  </a:cubicBezTo>
                  <a:cubicBezTo>
                    <a:pt x="103" y="39"/>
                    <a:pt x="107" y="34"/>
                    <a:pt x="111" y="29"/>
                  </a:cubicBezTo>
                  <a:cubicBezTo>
                    <a:pt x="111" y="29"/>
                    <a:pt x="112" y="28"/>
                    <a:pt x="112" y="28"/>
                  </a:cubicBezTo>
                  <a:close/>
                  <a:moveTo>
                    <a:pt x="69" y="189"/>
                  </a:moveTo>
                  <a:cubicBezTo>
                    <a:pt x="69" y="192"/>
                    <a:pt x="68" y="194"/>
                    <a:pt x="67" y="195"/>
                  </a:cubicBezTo>
                  <a:cubicBezTo>
                    <a:pt x="66" y="196"/>
                    <a:pt x="64" y="196"/>
                    <a:pt x="64" y="195"/>
                  </a:cubicBezTo>
                  <a:cubicBezTo>
                    <a:pt x="63" y="195"/>
                    <a:pt x="62" y="194"/>
                    <a:pt x="62" y="193"/>
                  </a:cubicBezTo>
                  <a:cubicBezTo>
                    <a:pt x="62" y="171"/>
                    <a:pt x="63" y="151"/>
                    <a:pt x="66" y="130"/>
                  </a:cubicBezTo>
                  <a:cubicBezTo>
                    <a:pt x="47" y="131"/>
                    <a:pt x="28" y="131"/>
                    <a:pt x="10" y="132"/>
                  </a:cubicBezTo>
                  <a:cubicBezTo>
                    <a:pt x="7" y="132"/>
                    <a:pt x="6" y="136"/>
                    <a:pt x="4" y="136"/>
                  </a:cubicBezTo>
                  <a:cubicBezTo>
                    <a:pt x="3" y="137"/>
                    <a:pt x="1" y="136"/>
                    <a:pt x="1" y="135"/>
                  </a:cubicBezTo>
                  <a:cubicBezTo>
                    <a:pt x="0" y="133"/>
                    <a:pt x="2" y="131"/>
                    <a:pt x="2" y="128"/>
                  </a:cubicBezTo>
                  <a:cubicBezTo>
                    <a:pt x="2" y="115"/>
                    <a:pt x="1" y="101"/>
                    <a:pt x="2" y="89"/>
                  </a:cubicBezTo>
                  <a:cubicBezTo>
                    <a:pt x="4" y="78"/>
                    <a:pt x="5" y="66"/>
                    <a:pt x="5" y="54"/>
                  </a:cubicBezTo>
                  <a:cubicBezTo>
                    <a:pt x="4" y="54"/>
                    <a:pt x="4" y="52"/>
                    <a:pt x="4" y="52"/>
                  </a:cubicBezTo>
                  <a:cubicBezTo>
                    <a:pt x="5" y="49"/>
                    <a:pt x="7" y="46"/>
                    <a:pt x="5" y="42"/>
                  </a:cubicBezTo>
                  <a:cubicBezTo>
                    <a:pt x="5" y="41"/>
                    <a:pt x="6" y="40"/>
                    <a:pt x="7" y="39"/>
                  </a:cubicBezTo>
                  <a:cubicBezTo>
                    <a:pt x="8" y="39"/>
                    <a:pt x="9" y="37"/>
                    <a:pt x="11" y="37"/>
                  </a:cubicBezTo>
                  <a:cubicBezTo>
                    <a:pt x="12" y="37"/>
                    <a:pt x="12" y="38"/>
                    <a:pt x="12" y="38"/>
                  </a:cubicBezTo>
                  <a:cubicBezTo>
                    <a:pt x="13" y="36"/>
                    <a:pt x="14" y="33"/>
                    <a:pt x="16" y="31"/>
                  </a:cubicBezTo>
                  <a:cubicBezTo>
                    <a:pt x="17" y="32"/>
                    <a:pt x="19" y="30"/>
                    <a:pt x="20" y="30"/>
                  </a:cubicBezTo>
                  <a:cubicBezTo>
                    <a:pt x="27" y="19"/>
                    <a:pt x="34" y="9"/>
                    <a:pt x="43" y="0"/>
                  </a:cubicBezTo>
                  <a:cubicBezTo>
                    <a:pt x="44" y="1"/>
                    <a:pt x="44" y="2"/>
                    <a:pt x="44" y="3"/>
                  </a:cubicBezTo>
                  <a:cubicBezTo>
                    <a:pt x="43" y="7"/>
                    <a:pt x="40" y="11"/>
                    <a:pt x="37" y="14"/>
                  </a:cubicBezTo>
                  <a:cubicBezTo>
                    <a:pt x="47" y="12"/>
                    <a:pt x="55" y="10"/>
                    <a:pt x="61" y="13"/>
                  </a:cubicBezTo>
                  <a:cubicBezTo>
                    <a:pt x="62" y="14"/>
                    <a:pt x="62" y="15"/>
                    <a:pt x="62" y="16"/>
                  </a:cubicBezTo>
                  <a:cubicBezTo>
                    <a:pt x="62" y="16"/>
                    <a:pt x="61" y="17"/>
                    <a:pt x="62" y="17"/>
                  </a:cubicBezTo>
                  <a:cubicBezTo>
                    <a:pt x="63" y="17"/>
                    <a:pt x="63" y="18"/>
                    <a:pt x="64" y="17"/>
                  </a:cubicBezTo>
                  <a:cubicBezTo>
                    <a:pt x="63" y="13"/>
                    <a:pt x="63" y="9"/>
                    <a:pt x="64" y="7"/>
                  </a:cubicBezTo>
                  <a:cubicBezTo>
                    <a:pt x="64" y="5"/>
                    <a:pt x="65" y="4"/>
                    <a:pt x="66" y="5"/>
                  </a:cubicBezTo>
                  <a:cubicBezTo>
                    <a:pt x="67" y="6"/>
                    <a:pt x="68" y="6"/>
                    <a:pt x="68" y="7"/>
                  </a:cubicBezTo>
                  <a:cubicBezTo>
                    <a:pt x="68" y="11"/>
                    <a:pt x="68" y="14"/>
                    <a:pt x="68" y="18"/>
                  </a:cubicBezTo>
                  <a:cubicBezTo>
                    <a:pt x="68" y="19"/>
                    <a:pt x="69" y="21"/>
                    <a:pt x="69" y="22"/>
                  </a:cubicBezTo>
                  <a:cubicBezTo>
                    <a:pt x="67" y="21"/>
                    <a:pt x="69" y="23"/>
                    <a:pt x="69" y="23"/>
                  </a:cubicBezTo>
                  <a:cubicBezTo>
                    <a:pt x="68" y="37"/>
                    <a:pt x="67" y="49"/>
                    <a:pt x="68" y="63"/>
                  </a:cubicBezTo>
                  <a:cubicBezTo>
                    <a:pt x="69" y="63"/>
                    <a:pt x="71" y="63"/>
                    <a:pt x="71" y="62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1" y="1"/>
                    <a:pt x="92" y="2"/>
                    <a:pt x="93" y="2"/>
                  </a:cubicBezTo>
                  <a:cubicBezTo>
                    <a:pt x="94" y="3"/>
                    <a:pt x="93" y="3"/>
                    <a:pt x="93" y="4"/>
                  </a:cubicBezTo>
                  <a:cubicBezTo>
                    <a:pt x="92" y="5"/>
                    <a:pt x="91" y="6"/>
                    <a:pt x="91" y="8"/>
                  </a:cubicBezTo>
                  <a:cubicBezTo>
                    <a:pt x="94" y="7"/>
                    <a:pt x="98" y="6"/>
                    <a:pt x="101" y="5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2" y="2"/>
                    <a:pt x="125" y="3"/>
                    <a:pt x="125" y="6"/>
                  </a:cubicBezTo>
                  <a:cubicBezTo>
                    <a:pt x="126" y="25"/>
                    <a:pt x="124" y="42"/>
                    <a:pt x="126" y="61"/>
                  </a:cubicBezTo>
                  <a:cubicBezTo>
                    <a:pt x="126" y="62"/>
                    <a:pt x="127" y="63"/>
                    <a:pt x="127" y="63"/>
                  </a:cubicBezTo>
                  <a:cubicBezTo>
                    <a:pt x="133" y="62"/>
                    <a:pt x="139" y="62"/>
                    <a:pt x="144" y="62"/>
                  </a:cubicBezTo>
                  <a:cubicBezTo>
                    <a:pt x="144" y="59"/>
                    <a:pt x="145" y="56"/>
                    <a:pt x="145" y="55"/>
                  </a:cubicBezTo>
                  <a:cubicBezTo>
                    <a:pt x="145" y="52"/>
                    <a:pt x="147" y="52"/>
                    <a:pt x="149" y="53"/>
                  </a:cubicBezTo>
                  <a:cubicBezTo>
                    <a:pt x="150" y="53"/>
                    <a:pt x="150" y="54"/>
                    <a:pt x="151" y="54"/>
                  </a:cubicBezTo>
                  <a:cubicBezTo>
                    <a:pt x="151" y="54"/>
                    <a:pt x="153" y="53"/>
                    <a:pt x="153" y="54"/>
                  </a:cubicBezTo>
                  <a:cubicBezTo>
                    <a:pt x="152" y="65"/>
                    <a:pt x="151" y="76"/>
                    <a:pt x="151" y="87"/>
                  </a:cubicBezTo>
                  <a:cubicBezTo>
                    <a:pt x="153" y="90"/>
                    <a:pt x="150" y="92"/>
                    <a:pt x="150" y="95"/>
                  </a:cubicBezTo>
                  <a:cubicBezTo>
                    <a:pt x="149" y="99"/>
                    <a:pt x="149" y="103"/>
                    <a:pt x="148" y="108"/>
                  </a:cubicBezTo>
                  <a:cubicBezTo>
                    <a:pt x="148" y="108"/>
                    <a:pt x="148" y="109"/>
                    <a:pt x="147" y="109"/>
                  </a:cubicBezTo>
                  <a:cubicBezTo>
                    <a:pt x="148" y="110"/>
                    <a:pt x="147" y="112"/>
                    <a:pt x="147" y="113"/>
                  </a:cubicBezTo>
                  <a:cubicBezTo>
                    <a:pt x="146" y="113"/>
                    <a:pt x="145" y="113"/>
                    <a:pt x="145" y="112"/>
                  </a:cubicBezTo>
                  <a:cubicBezTo>
                    <a:pt x="144" y="110"/>
                    <a:pt x="143" y="108"/>
                    <a:pt x="143" y="106"/>
                  </a:cubicBezTo>
                  <a:cubicBezTo>
                    <a:pt x="143" y="106"/>
                    <a:pt x="142" y="105"/>
                    <a:pt x="142" y="105"/>
                  </a:cubicBezTo>
                  <a:cubicBezTo>
                    <a:pt x="140" y="107"/>
                    <a:pt x="138" y="110"/>
                    <a:pt x="136" y="113"/>
                  </a:cubicBezTo>
                  <a:cubicBezTo>
                    <a:pt x="134" y="115"/>
                    <a:pt x="132" y="117"/>
                    <a:pt x="130" y="119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6"/>
                    <a:pt x="130" y="146"/>
                    <a:pt x="130" y="145"/>
                  </a:cubicBezTo>
                  <a:cubicBezTo>
                    <a:pt x="131" y="144"/>
                    <a:pt x="132" y="144"/>
                    <a:pt x="133" y="144"/>
                  </a:cubicBezTo>
                  <a:cubicBezTo>
                    <a:pt x="134" y="145"/>
                    <a:pt x="135" y="145"/>
                    <a:pt x="135" y="147"/>
                  </a:cubicBezTo>
                  <a:cubicBezTo>
                    <a:pt x="135" y="147"/>
                    <a:pt x="133" y="150"/>
                    <a:pt x="133" y="151"/>
                  </a:cubicBezTo>
                  <a:cubicBezTo>
                    <a:pt x="133" y="152"/>
                    <a:pt x="134" y="152"/>
                    <a:pt x="135" y="152"/>
                  </a:cubicBezTo>
                  <a:cubicBezTo>
                    <a:pt x="135" y="153"/>
                    <a:pt x="135" y="154"/>
                    <a:pt x="135" y="154"/>
                  </a:cubicBezTo>
                  <a:cubicBezTo>
                    <a:pt x="133" y="157"/>
                    <a:pt x="132" y="159"/>
                    <a:pt x="131" y="162"/>
                  </a:cubicBezTo>
                  <a:cubicBezTo>
                    <a:pt x="131" y="163"/>
                    <a:pt x="130" y="164"/>
                    <a:pt x="130" y="165"/>
                  </a:cubicBezTo>
                  <a:cubicBezTo>
                    <a:pt x="129" y="166"/>
                    <a:pt x="128" y="166"/>
                    <a:pt x="128" y="166"/>
                  </a:cubicBezTo>
                  <a:cubicBezTo>
                    <a:pt x="121" y="179"/>
                    <a:pt x="121" y="179"/>
                    <a:pt x="121" y="179"/>
                  </a:cubicBezTo>
                  <a:cubicBezTo>
                    <a:pt x="122" y="179"/>
                    <a:pt x="121" y="180"/>
                    <a:pt x="120" y="181"/>
                  </a:cubicBezTo>
                  <a:cubicBezTo>
                    <a:pt x="117" y="187"/>
                    <a:pt x="115" y="193"/>
                    <a:pt x="112" y="199"/>
                  </a:cubicBezTo>
                  <a:cubicBezTo>
                    <a:pt x="110" y="199"/>
                    <a:pt x="108" y="199"/>
                    <a:pt x="108" y="197"/>
                  </a:cubicBezTo>
                  <a:cubicBezTo>
                    <a:pt x="108" y="195"/>
                    <a:pt x="109" y="192"/>
                    <a:pt x="111" y="190"/>
                  </a:cubicBezTo>
                  <a:cubicBezTo>
                    <a:pt x="111" y="189"/>
                    <a:pt x="109" y="188"/>
                    <a:pt x="109" y="186"/>
                  </a:cubicBezTo>
                  <a:cubicBezTo>
                    <a:pt x="95" y="187"/>
                    <a:pt x="82" y="186"/>
                    <a:pt x="68" y="186"/>
                  </a:cubicBezTo>
                  <a:cubicBezTo>
                    <a:pt x="69" y="188"/>
                    <a:pt x="72" y="190"/>
                    <a:pt x="73" y="191"/>
                  </a:cubicBezTo>
                  <a:cubicBezTo>
                    <a:pt x="72" y="191"/>
                    <a:pt x="71" y="191"/>
                    <a:pt x="69" y="189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>
              <p:custDataLst>
                <p:tags r:id="rId14"/>
              </p:custDataLst>
            </p:nvPr>
          </p:nvSpPr>
          <p:spPr>
            <a:xfrm>
              <a:off x="1025978" y="4484872"/>
              <a:ext cx="2154918" cy="1489643"/>
            </a:xfrm>
            <a:prstGeom prst="rect">
              <a:avLst/>
            </a:prstGeom>
          </p:spPr>
          <p:txBody>
            <a:bodyPr lIns="0" tIns="0" rIns="0" bIns="0" anchor="t" anchorCtr="0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Nutch的安装与配置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15"/>
            </p:custDataLst>
          </p:nvPr>
        </p:nvGrpSpPr>
        <p:grpSpPr>
          <a:xfrm>
            <a:off x="4747190" y="4041270"/>
            <a:ext cx="2154918" cy="2330574"/>
            <a:chOff x="3506787" y="3643941"/>
            <a:chExt cx="2154918" cy="2330574"/>
          </a:xfrm>
        </p:grpSpPr>
        <p:sp>
          <p:nvSpPr>
            <p:cNvPr id="26" name="Freeform 19"/>
            <p:cNvSpPr>
              <a:spLocks noChangeAspect="1"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4309900" y="3643941"/>
              <a:ext cx="548692" cy="612000"/>
            </a:xfrm>
            <a:custGeom>
              <a:avLst/>
              <a:gdLst>
                <a:gd name="T0" fmla="*/ 119 w 131"/>
                <a:gd name="T1" fmla="*/ 29 h 145"/>
                <a:gd name="T2" fmla="*/ 79 w 131"/>
                <a:gd name="T3" fmla="*/ 63 h 145"/>
                <a:gd name="T4" fmla="*/ 98 w 131"/>
                <a:gd name="T5" fmla="*/ 45 h 145"/>
                <a:gd name="T6" fmla="*/ 101 w 131"/>
                <a:gd name="T7" fmla="*/ 26 h 145"/>
                <a:gd name="T8" fmla="*/ 101 w 131"/>
                <a:gd name="T9" fmla="*/ 26 h 145"/>
                <a:gd name="T10" fmla="*/ 92 w 131"/>
                <a:gd name="T11" fmla="*/ 110 h 145"/>
                <a:gd name="T12" fmla="*/ 86 w 131"/>
                <a:gd name="T13" fmla="*/ 117 h 145"/>
                <a:gd name="T14" fmla="*/ 125 w 131"/>
                <a:gd name="T15" fmla="*/ 25 h 145"/>
                <a:gd name="T16" fmla="*/ 23 w 131"/>
                <a:gd name="T17" fmla="*/ 54 h 145"/>
                <a:gd name="T18" fmla="*/ 79 w 131"/>
                <a:gd name="T19" fmla="*/ 51 h 145"/>
                <a:gd name="T20" fmla="*/ 116 w 131"/>
                <a:gd name="T21" fmla="*/ 33 h 145"/>
                <a:gd name="T22" fmla="*/ 115 w 131"/>
                <a:gd name="T23" fmla="*/ 49 h 145"/>
                <a:gd name="T24" fmla="*/ 117 w 131"/>
                <a:gd name="T25" fmla="*/ 34 h 145"/>
                <a:gd name="T26" fmla="*/ 123 w 131"/>
                <a:gd name="T27" fmla="*/ 21 h 145"/>
                <a:gd name="T28" fmla="*/ 126 w 131"/>
                <a:gd name="T29" fmla="*/ 8 h 145"/>
                <a:gd name="T30" fmla="*/ 96 w 131"/>
                <a:gd name="T31" fmla="*/ 18 h 145"/>
                <a:gd name="T32" fmla="*/ 35 w 131"/>
                <a:gd name="T33" fmla="*/ 44 h 145"/>
                <a:gd name="T34" fmla="*/ 30 w 131"/>
                <a:gd name="T35" fmla="*/ 14 h 145"/>
                <a:gd name="T36" fmla="*/ 77 w 131"/>
                <a:gd name="T37" fmla="*/ 18 h 145"/>
                <a:gd name="T38" fmla="*/ 77 w 131"/>
                <a:gd name="T39" fmla="*/ 18 h 145"/>
                <a:gd name="T40" fmla="*/ 97 w 131"/>
                <a:gd name="T41" fmla="*/ 36 h 145"/>
                <a:gd name="T42" fmla="*/ 98 w 131"/>
                <a:gd name="T43" fmla="*/ 26 h 145"/>
                <a:gd name="T44" fmla="*/ 114 w 131"/>
                <a:gd name="T45" fmla="*/ 58 h 145"/>
                <a:gd name="T46" fmla="*/ 108 w 131"/>
                <a:gd name="T47" fmla="*/ 54 h 145"/>
                <a:gd name="T48" fmla="*/ 95 w 131"/>
                <a:gd name="T49" fmla="*/ 22 h 145"/>
                <a:gd name="T50" fmla="*/ 33 w 131"/>
                <a:gd name="T51" fmla="*/ 138 h 145"/>
                <a:gd name="T52" fmla="*/ 12 w 131"/>
                <a:gd name="T53" fmla="*/ 139 h 145"/>
                <a:gd name="T54" fmla="*/ 32 w 131"/>
                <a:gd name="T55" fmla="*/ 138 h 145"/>
                <a:gd name="T56" fmla="*/ 27 w 131"/>
                <a:gd name="T57" fmla="*/ 132 h 145"/>
                <a:gd name="T58" fmla="*/ 21 w 131"/>
                <a:gd name="T59" fmla="*/ 123 h 145"/>
                <a:gd name="T60" fmla="*/ 97 w 131"/>
                <a:gd name="T61" fmla="*/ 119 h 145"/>
                <a:gd name="T62" fmla="*/ 97 w 131"/>
                <a:gd name="T63" fmla="*/ 119 h 145"/>
                <a:gd name="T64" fmla="*/ 84 w 131"/>
                <a:gd name="T65" fmla="*/ 32 h 145"/>
                <a:gd name="T66" fmla="*/ 36 w 131"/>
                <a:gd name="T67" fmla="*/ 53 h 145"/>
                <a:gd name="T68" fmla="*/ 54 w 131"/>
                <a:gd name="T69" fmla="*/ 95 h 145"/>
                <a:gd name="T70" fmla="*/ 59 w 131"/>
                <a:gd name="T71" fmla="*/ 121 h 145"/>
                <a:gd name="T72" fmla="*/ 72 w 131"/>
                <a:gd name="T73" fmla="*/ 49 h 145"/>
                <a:gd name="T74" fmla="*/ 27 w 131"/>
                <a:gd name="T75" fmla="*/ 7 h 145"/>
                <a:gd name="T76" fmla="*/ 52 w 131"/>
                <a:gd name="T77" fmla="*/ 13 h 145"/>
                <a:gd name="T78" fmla="*/ 92 w 131"/>
                <a:gd name="T79" fmla="*/ 8 h 145"/>
                <a:gd name="T80" fmla="*/ 115 w 131"/>
                <a:gd name="T81" fmla="*/ 2 h 145"/>
                <a:gd name="T82" fmla="*/ 125 w 131"/>
                <a:gd name="T83" fmla="*/ 0 h 145"/>
                <a:gd name="T84" fmla="*/ 131 w 131"/>
                <a:gd name="T85" fmla="*/ 17 h 145"/>
                <a:gd name="T86" fmla="*/ 114 w 131"/>
                <a:gd name="T87" fmla="*/ 59 h 145"/>
                <a:gd name="T88" fmla="*/ 103 w 131"/>
                <a:gd name="T89" fmla="*/ 55 h 145"/>
                <a:gd name="T90" fmla="*/ 105 w 131"/>
                <a:gd name="T91" fmla="*/ 84 h 145"/>
                <a:gd name="T92" fmla="*/ 3 w 131"/>
                <a:gd name="T93" fmla="*/ 144 h 145"/>
                <a:gd name="T94" fmla="*/ 19 w 131"/>
                <a:gd name="T95" fmla="*/ 82 h 145"/>
                <a:gd name="T96" fmla="*/ 29 w 131"/>
                <a:gd name="T97" fmla="*/ 82 h 145"/>
                <a:gd name="T98" fmla="*/ 30 w 131"/>
                <a:gd name="T99" fmla="*/ 61 h 145"/>
                <a:gd name="T100" fmla="*/ 21 w 131"/>
                <a:gd name="T101" fmla="*/ 43 h 145"/>
                <a:gd name="T102" fmla="*/ 13 w 131"/>
                <a:gd name="T103" fmla="*/ 20 h 145"/>
                <a:gd name="T104" fmla="*/ 26 w 131"/>
                <a:gd name="T105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45"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  <a:cubicBezTo>
                    <a:pt x="120" y="27"/>
                    <a:pt x="119" y="27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7"/>
                    <a:pt x="120" y="27"/>
                    <a:pt x="120" y="26"/>
                  </a:cubicBezTo>
                  <a:close/>
                  <a:moveTo>
                    <a:pt x="81" y="64"/>
                  </a:moveTo>
                  <a:cubicBezTo>
                    <a:pt x="81" y="63"/>
                    <a:pt x="80" y="63"/>
                    <a:pt x="79" y="63"/>
                  </a:cubicBezTo>
                  <a:cubicBezTo>
                    <a:pt x="79" y="64"/>
                    <a:pt x="80" y="64"/>
                    <a:pt x="81" y="64"/>
                  </a:cubicBezTo>
                  <a:close/>
                  <a:moveTo>
                    <a:pt x="99" y="45"/>
                  </a:moveTo>
                  <a:cubicBezTo>
                    <a:pt x="99" y="44"/>
                    <a:pt x="100" y="43"/>
                    <a:pt x="100" y="42"/>
                  </a:cubicBezTo>
                  <a:cubicBezTo>
                    <a:pt x="100" y="42"/>
                    <a:pt x="100" y="40"/>
                    <a:pt x="100" y="42"/>
                  </a:cubicBezTo>
                  <a:cubicBezTo>
                    <a:pt x="99" y="43"/>
                    <a:pt x="99" y="44"/>
                    <a:pt x="98" y="45"/>
                  </a:cubicBezTo>
                  <a:cubicBezTo>
                    <a:pt x="98" y="46"/>
                    <a:pt x="99" y="46"/>
                    <a:pt x="99" y="45"/>
                  </a:cubicBezTo>
                  <a:close/>
                  <a:moveTo>
                    <a:pt x="102" y="20"/>
                  </a:moveTo>
                  <a:cubicBezTo>
                    <a:pt x="101" y="21"/>
                    <a:pt x="101" y="23"/>
                    <a:pt x="101" y="24"/>
                  </a:cubicBezTo>
                  <a:cubicBezTo>
                    <a:pt x="101" y="24"/>
                    <a:pt x="101" y="24"/>
                    <a:pt x="101" y="25"/>
                  </a:cubicBezTo>
                  <a:cubicBezTo>
                    <a:pt x="101" y="25"/>
                    <a:pt x="100" y="25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3"/>
                    <a:pt x="102" y="22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lose/>
                  <a:moveTo>
                    <a:pt x="92" y="110"/>
                  </a:moveTo>
                  <a:cubicBezTo>
                    <a:pt x="93" y="109"/>
                    <a:pt x="93" y="107"/>
                    <a:pt x="94" y="106"/>
                  </a:cubicBezTo>
                  <a:cubicBezTo>
                    <a:pt x="94" y="106"/>
                    <a:pt x="94" y="105"/>
                    <a:pt x="94" y="106"/>
                  </a:cubicBezTo>
                  <a:cubicBezTo>
                    <a:pt x="92" y="108"/>
                    <a:pt x="90" y="110"/>
                    <a:pt x="89" y="113"/>
                  </a:cubicBezTo>
                  <a:cubicBezTo>
                    <a:pt x="91" y="112"/>
                    <a:pt x="91" y="111"/>
                    <a:pt x="92" y="110"/>
                  </a:cubicBezTo>
                  <a:close/>
                  <a:moveTo>
                    <a:pt x="86" y="117"/>
                  </a:moveTo>
                  <a:cubicBezTo>
                    <a:pt x="86" y="117"/>
                    <a:pt x="86" y="117"/>
                    <a:pt x="86" y="117"/>
                  </a:cubicBezTo>
                  <a:cubicBezTo>
                    <a:pt x="82" y="119"/>
                    <a:pt x="79" y="122"/>
                    <a:pt x="76" y="124"/>
                  </a:cubicBezTo>
                  <a:cubicBezTo>
                    <a:pt x="77" y="124"/>
                    <a:pt x="77" y="124"/>
                    <a:pt x="78" y="124"/>
                  </a:cubicBezTo>
                  <a:cubicBezTo>
                    <a:pt x="81" y="122"/>
                    <a:pt x="83" y="120"/>
                    <a:pt x="86" y="117"/>
                  </a:cubicBezTo>
                  <a:close/>
                  <a:moveTo>
                    <a:pt x="125" y="25"/>
                  </a:moveTo>
                  <a:cubicBezTo>
                    <a:pt x="128" y="19"/>
                    <a:pt x="128" y="19"/>
                    <a:pt x="128" y="19"/>
                  </a:cubicBezTo>
                  <a:cubicBezTo>
                    <a:pt x="127" y="18"/>
                    <a:pt x="126" y="19"/>
                    <a:pt x="126" y="20"/>
                  </a:cubicBezTo>
                  <a:cubicBezTo>
                    <a:pt x="126" y="22"/>
                    <a:pt x="125" y="23"/>
                    <a:pt x="125" y="25"/>
                  </a:cubicBezTo>
                  <a:close/>
                  <a:moveTo>
                    <a:pt x="25" y="57"/>
                  </a:moveTo>
                  <a:cubicBezTo>
                    <a:pt x="24" y="56"/>
                    <a:pt x="24" y="55"/>
                    <a:pt x="23" y="54"/>
                  </a:cubicBezTo>
                  <a:cubicBezTo>
                    <a:pt x="22" y="55"/>
                    <a:pt x="23" y="57"/>
                    <a:pt x="22" y="58"/>
                  </a:cubicBezTo>
                  <a:cubicBezTo>
                    <a:pt x="23" y="58"/>
                    <a:pt x="24" y="58"/>
                    <a:pt x="25" y="58"/>
                  </a:cubicBezTo>
                  <a:cubicBezTo>
                    <a:pt x="25" y="58"/>
                    <a:pt x="25" y="57"/>
                    <a:pt x="25" y="57"/>
                  </a:cubicBezTo>
                  <a:close/>
                  <a:moveTo>
                    <a:pt x="80" y="58"/>
                  </a:moveTo>
                  <a:cubicBezTo>
                    <a:pt x="80" y="56"/>
                    <a:pt x="81" y="53"/>
                    <a:pt x="79" y="51"/>
                  </a:cubicBezTo>
                  <a:cubicBezTo>
                    <a:pt x="79" y="53"/>
                    <a:pt x="79" y="55"/>
                    <a:pt x="79" y="56"/>
                  </a:cubicBezTo>
                  <a:cubicBezTo>
                    <a:pt x="79" y="57"/>
                    <a:pt x="80" y="58"/>
                    <a:pt x="80" y="58"/>
                  </a:cubicBezTo>
                  <a:close/>
                  <a:moveTo>
                    <a:pt x="117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5" y="38"/>
                    <a:pt x="115" y="40"/>
                    <a:pt x="115" y="41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44"/>
                    <a:pt x="115" y="46"/>
                    <a:pt x="115" y="47"/>
                  </a:cubicBezTo>
                  <a:cubicBezTo>
                    <a:pt x="115" y="48"/>
                    <a:pt x="114" y="49"/>
                    <a:pt x="115" y="49"/>
                  </a:cubicBezTo>
                  <a:cubicBezTo>
                    <a:pt x="115" y="48"/>
                    <a:pt x="115" y="48"/>
                    <a:pt x="115" y="47"/>
                  </a:cubicBezTo>
                  <a:cubicBezTo>
                    <a:pt x="116" y="46"/>
                    <a:pt x="115" y="44"/>
                    <a:pt x="115" y="42"/>
                  </a:cubicBezTo>
                  <a:cubicBezTo>
                    <a:pt x="116" y="41"/>
                    <a:pt x="116" y="39"/>
                    <a:pt x="116" y="38"/>
                  </a:cubicBezTo>
                  <a:cubicBezTo>
                    <a:pt x="116" y="38"/>
                    <a:pt x="116" y="37"/>
                    <a:pt x="116" y="37"/>
                  </a:cubicBezTo>
                  <a:cubicBezTo>
                    <a:pt x="116" y="36"/>
                    <a:pt x="117" y="35"/>
                    <a:pt x="117" y="34"/>
                  </a:cubicBezTo>
                  <a:cubicBezTo>
                    <a:pt x="117" y="33"/>
                    <a:pt x="117" y="33"/>
                    <a:pt x="116" y="33"/>
                  </a:cubicBezTo>
                  <a:cubicBezTo>
                    <a:pt x="117" y="32"/>
                    <a:pt x="117" y="32"/>
                    <a:pt x="117" y="32"/>
                  </a:cubicBezTo>
                  <a:close/>
                  <a:moveTo>
                    <a:pt x="121" y="31"/>
                  </a:moveTo>
                  <a:cubicBezTo>
                    <a:pt x="122" y="27"/>
                    <a:pt x="124" y="22"/>
                    <a:pt x="124" y="18"/>
                  </a:cubicBezTo>
                  <a:cubicBezTo>
                    <a:pt x="122" y="18"/>
                    <a:pt x="123" y="20"/>
                    <a:pt x="123" y="21"/>
                  </a:cubicBezTo>
                  <a:lnTo>
                    <a:pt x="121" y="31"/>
                  </a:lnTo>
                  <a:close/>
                  <a:moveTo>
                    <a:pt x="123" y="13"/>
                  </a:moveTo>
                  <a:cubicBezTo>
                    <a:pt x="123" y="13"/>
                    <a:pt x="123" y="15"/>
                    <a:pt x="123" y="16"/>
                  </a:cubicBezTo>
                  <a:cubicBezTo>
                    <a:pt x="123" y="16"/>
                    <a:pt x="125" y="16"/>
                    <a:pt x="125" y="16"/>
                  </a:cubicBezTo>
                  <a:cubicBezTo>
                    <a:pt x="125" y="13"/>
                    <a:pt x="126" y="11"/>
                    <a:pt x="126" y="8"/>
                  </a:cubicBezTo>
                  <a:cubicBezTo>
                    <a:pt x="124" y="9"/>
                    <a:pt x="124" y="11"/>
                    <a:pt x="123" y="13"/>
                  </a:cubicBezTo>
                  <a:close/>
                  <a:moveTo>
                    <a:pt x="78" y="18"/>
                  </a:moveTo>
                  <a:cubicBezTo>
                    <a:pt x="78" y="19"/>
                    <a:pt x="78" y="19"/>
                    <a:pt x="78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6" y="19"/>
                    <a:pt x="96" y="18"/>
                    <a:pt x="96" y="18"/>
                  </a:cubicBezTo>
                  <a:cubicBezTo>
                    <a:pt x="90" y="18"/>
                    <a:pt x="84" y="18"/>
                    <a:pt x="78" y="18"/>
                  </a:cubicBezTo>
                  <a:close/>
                  <a:moveTo>
                    <a:pt x="35" y="45"/>
                  </a:moveTo>
                  <a:cubicBezTo>
                    <a:pt x="36" y="38"/>
                    <a:pt x="36" y="32"/>
                    <a:pt x="36" y="25"/>
                  </a:cubicBezTo>
                  <a:cubicBezTo>
                    <a:pt x="36" y="25"/>
                    <a:pt x="35" y="25"/>
                    <a:pt x="35" y="25"/>
                  </a:cubicBezTo>
                  <a:cubicBezTo>
                    <a:pt x="34" y="32"/>
                    <a:pt x="35" y="38"/>
                    <a:pt x="35" y="44"/>
                  </a:cubicBezTo>
                  <a:cubicBezTo>
                    <a:pt x="35" y="44"/>
                    <a:pt x="35" y="44"/>
                    <a:pt x="35" y="45"/>
                  </a:cubicBezTo>
                  <a:close/>
                  <a:moveTo>
                    <a:pt x="48" y="11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1" y="12"/>
                    <a:pt x="35" y="12"/>
                    <a:pt x="29" y="13"/>
                  </a:cubicBezTo>
                  <a:cubicBezTo>
                    <a:pt x="29" y="13"/>
                    <a:pt x="29" y="13"/>
                    <a:pt x="30" y="14"/>
                  </a:cubicBezTo>
                  <a:cubicBezTo>
                    <a:pt x="35" y="15"/>
                    <a:pt x="41" y="13"/>
                    <a:pt x="47" y="12"/>
                  </a:cubicBezTo>
                  <a:cubicBezTo>
                    <a:pt x="47" y="12"/>
                    <a:pt x="47" y="11"/>
                    <a:pt x="47" y="11"/>
                  </a:cubicBezTo>
                  <a:lnTo>
                    <a:pt x="48" y="11"/>
                  </a:lnTo>
                  <a:close/>
                  <a:moveTo>
                    <a:pt x="78" y="18"/>
                  </a:moveTo>
                  <a:cubicBezTo>
                    <a:pt x="77" y="18"/>
                    <a:pt x="77" y="18"/>
                    <a:pt x="77" y="18"/>
                  </a:cubicBezTo>
                  <a:cubicBezTo>
                    <a:pt x="73" y="19"/>
                    <a:pt x="70" y="17"/>
                    <a:pt x="65" y="18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8" y="21"/>
                    <a:pt x="51" y="21"/>
                    <a:pt x="51" y="21"/>
                  </a:cubicBezTo>
                  <a:cubicBezTo>
                    <a:pt x="60" y="21"/>
                    <a:pt x="68" y="19"/>
                    <a:pt x="76" y="19"/>
                  </a:cubicBezTo>
                  <a:cubicBezTo>
                    <a:pt x="77" y="19"/>
                    <a:pt x="77" y="18"/>
                    <a:pt x="77" y="18"/>
                  </a:cubicBezTo>
                  <a:lnTo>
                    <a:pt x="78" y="18"/>
                  </a:lnTo>
                  <a:close/>
                  <a:moveTo>
                    <a:pt x="97" y="26"/>
                  </a:moveTo>
                  <a:cubicBezTo>
                    <a:pt x="96" y="26"/>
                    <a:pt x="96" y="26"/>
                    <a:pt x="96" y="26"/>
                  </a:cubicBezTo>
                  <a:cubicBezTo>
                    <a:pt x="96" y="31"/>
                    <a:pt x="96" y="36"/>
                    <a:pt x="96" y="41"/>
                  </a:cubicBezTo>
                  <a:cubicBezTo>
                    <a:pt x="97" y="40"/>
                    <a:pt x="97" y="38"/>
                    <a:pt x="97" y="36"/>
                  </a:cubicBezTo>
                  <a:cubicBezTo>
                    <a:pt x="98" y="30"/>
                    <a:pt x="99" y="24"/>
                    <a:pt x="101" y="17"/>
                  </a:cubicBezTo>
                  <a:cubicBezTo>
                    <a:pt x="100" y="17"/>
                    <a:pt x="98" y="18"/>
                    <a:pt x="98" y="19"/>
                  </a:cubicBezTo>
                  <a:cubicBezTo>
                    <a:pt x="98" y="20"/>
                    <a:pt x="98" y="21"/>
                    <a:pt x="98" y="21"/>
                  </a:cubicBezTo>
                  <a:cubicBezTo>
                    <a:pt x="98" y="22"/>
                    <a:pt x="99" y="23"/>
                    <a:pt x="98" y="23"/>
                  </a:cubicBezTo>
                  <a:cubicBezTo>
                    <a:pt x="98" y="24"/>
                    <a:pt x="99" y="25"/>
                    <a:pt x="98" y="26"/>
                  </a:cubicBezTo>
                  <a:cubicBezTo>
                    <a:pt x="97" y="26"/>
                    <a:pt x="97" y="26"/>
                    <a:pt x="97" y="26"/>
                  </a:cubicBezTo>
                  <a:close/>
                  <a:moveTo>
                    <a:pt x="109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9" y="62"/>
                    <a:pt x="109" y="63"/>
                    <a:pt x="109" y="64"/>
                  </a:cubicBezTo>
                  <a:cubicBezTo>
                    <a:pt x="111" y="62"/>
                    <a:pt x="112" y="59"/>
                    <a:pt x="114" y="58"/>
                  </a:cubicBezTo>
                  <a:cubicBezTo>
                    <a:pt x="114" y="57"/>
                    <a:pt x="114" y="56"/>
                    <a:pt x="115" y="54"/>
                  </a:cubicBezTo>
                  <a:cubicBezTo>
                    <a:pt x="115" y="53"/>
                    <a:pt x="113" y="54"/>
                    <a:pt x="113" y="54"/>
                  </a:cubicBezTo>
                  <a:cubicBezTo>
                    <a:pt x="113" y="55"/>
                    <a:pt x="113" y="57"/>
                    <a:pt x="112" y="57"/>
                  </a:cubicBezTo>
                  <a:cubicBezTo>
                    <a:pt x="111" y="58"/>
                    <a:pt x="111" y="55"/>
                    <a:pt x="110" y="54"/>
                  </a:cubicBezTo>
                  <a:cubicBezTo>
                    <a:pt x="110" y="53"/>
                    <a:pt x="108" y="53"/>
                    <a:pt x="108" y="54"/>
                  </a:cubicBezTo>
                  <a:cubicBezTo>
                    <a:pt x="108" y="55"/>
                    <a:pt x="107" y="57"/>
                    <a:pt x="108" y="58"/>
                  </a:cubicBezTo>
                  <a:cubicBezTo>
                    <a:pt x="108" y="59"/>
                    <a:pt x="109" y="59"/>
                    <a:pt x="108" y="60"/>
                  </a:cubicBezTo>
                  <a:cubicBezTo>
                    <a:pt x="107" y="61"/>
                    <a:pt x="108" y="61"/>
                    <a:pt x="109" y="62"/>
                  </a:cubicBezTo>
                  <a:close/>
                  <a:moveTo>
                    <a:pt x="91" y="39"/>
                  </a:moveTo>
                  <a:cubicBezTo>
                    <a:pt x="93" y="33"/>
                    <a:pt x="94" y="28"/>
                    <a:pt x="95" y="22"/>
                  </a:cubicBezTo>
                  <a:cubicBezTo>
                    <a:pt x="94" y="22"/>
                    <a:pt x="92" y="21"/>
                    <a:pt x="91" y="21"/>
                  </a:cubicBezTo>
                  <a:cubicBezTo>
                    <a:pt x="91" y="27"/>
                    <a:pt x="91" y="33"/>
                    <a:pt x="90" y="38"/>
                  </a:cubicBezTo>
                  <a:cubicBezTo>
                    <a:pt x="90" y="38"/>
                    <a:pt x="91" y="39"/>
                    <a:pt x="91" y="39"/>
                  </a:cubicBezTo>
                  <a:close/>
                  <a:moveTo>
                    <a:pt x="33" y="138"/>
                  </a:moveTo>
                  <a:cubicBezTo>
                    <a:pt x="33" y="138"/>
                    <a:pt x="33" y="138"/>
                    <a:pt x="33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25" y="138"/>
                    <a:pt x="18" y="138"/>
                    <a:pt x="13" y="134"/>
                  </a:cubicBezTo>
                  <a:cubicBezTo>
                    <a:pt x="13" y="135"/>
                    <a:pt x="12" y="137"/>
                    <a:pt x="12" y="139"/>
                  </a:cubicBezTo>
                  <a:cubicBezTo>
                    <a:pt x="14" y="142"/>
                    <a:pt x="18" y="141"/>
                    <a:pt x="20" y="140"/>
                  </a:cubicBezTo>
                  <a:cubicBezTo>
                    <a:pt x="24" y="140"/>
                    <a:pt x="27" y="139"/>
                    <a:pt x="30" y="139"/>
                  </a:cubicBezTo>
                  <a:cubicBezTo>
                    <a:pt x="30" y="139"/>
                    <a:pt x="31" y="139"/>
                    <a:pt x="31" y="138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lose/>
                  <a:moveTo>
                    <a:pt x="47" y="132"/>
                  </a:moveTo>
                  <a:cubicBezTo>
                    <a:pt x="42" y="131"/>
                    <a:pt x="37" y="131"/>
                    <a:pt x="32" y="130"/>
                  </a:cubicBezTo>
                  <a:cubicBezTo>
                    <a:pt x="30" y="129"/>
                    <a:pt x="28" y="128"/>
                    <a:pt x="27" y="128"/>
                  </a:cubicBezTo>
                  <a:cubicBezTo>
                    <a:pt x="27" y="129"/>
                    <a:pt x="27" y="131"/>
                    <a:pt x="27" y="132"/>
                  </a:cubicBezTo>
                  <a:cubicBezTo>
                    <a:pt x="26" y="133"/>
                    <a:pt x="23" y="132"/>
                    <a:pt x="22" y="131"/>
                  </a:cubicBezTo>
                  <a:cubicBezTo>
                    <a:pt x="21" y="129"/>
                    <a:pt x="21" y="127"/>
                    <a:pt x="21" y="124"/>
                  </a:cubicBezTo>
                  <a:cubicBezTo>
                    <a:pt x="21" y="124"/>
                    <a:pt x="21" y="123"/>
                    <a:pt x="21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19" y="126"/>
                    <a:pt x="19" y="128"/>
                    <a:pt x="19" y="131"/>
                  </a:cubicBezTo>
                  <a:cubicBezTo>
                    <a:pt x="20" y="132"/>
                    <a:pt x="21" y="132"/>
                    <a:pt x="23" y="133"/>
                  </a:cubicBezTo>
                  <a:cubicBezTo>
                    <a:pt x="27" y="133"/>
                    <a:pt x="32" y="134"/>
                    <a:pt x="37" y="133"/>
                  </a:cubicBezTo>
                  <a:cubicBezTo>
                    <a:pt x="40" y="133"/>
                    <a:pt x="44" y="132"/>
                    <a:pt x="47" y="132"/>
                  </a:cubicBezTo>
                  <a:close/>
                  <a:moveTo>
                    <a:pt x="97" y="119"/>
                  </a:moveTo>
                  <a:cubicBezTo>
                    <a:pt x="97" y="118"/>
                    <a:pt x="98" y="118"/>
                    <a:pt x="98" y="117"/>
                  </a:cubicBezTo>
                  <a:cubicBezTo>
                    <a:pt x="105" y="108"/>
                    <a:pt x="106" y="97"/>
                    <a:pt x="103" y="87"/>
                  </a:cubicBezTo>
                  <a:cubicBezTo>
                    <a:pt x="105" y="95"/>
                    <a:pt x="103" y="103"/>
                    <a:pt x="100" y="110"/>
                  </a:cubicBezTo>
                  <a:cubicBezTo>
                    <a:pt x="97" y="116"/>
                    <a:pt x="91" y="121"/>
                    <a:pt x="85" y="127"/>
                  </a:cubicBezTo>
                  <a:cubicBezTo>
                    <a:pt x="90" y="125"/>
                    <a:pt x="94" y="123"/>
                    <a:pt x="97" y="119"/>
                  </a:cubicBezTo>
                  <a:close/>
                  <a:moveTo>
                    <a:pt x="94" y="35"/>
                  </a:moveTo>
                  <a:cubicBezTo>
                    <a:pt x="93" y="38"/>
                    <a:pt x="92" y="40"/>
                    <a:pt x="91" y="42"/>
                  </a:cubicBezTo>
                  <a:cubicBezTo>
                    <a:pt x="91" y="43"/>
                    <a:pt x="89" y="44"/>
                    <a:pt x="89" y="43"/>
                  </a:cubicBezTo>
                  <a:cubicBezTo>
                    <a:pt x="89" y="36"/>
                    <a:pt x="90" y="30"/>
                    <a:pt x="89" y="24"/>
                  </a:cubicBezTo>
                  <a:cubicBezTo>
                    <a:pt x="88" y="27"/>
                    <a:pt x="86" y="30"/>
                    <a:pt x="84" y="32"/>
                  </a:cubicBezTo>
                  <a:cubicBezTo>
                    <a:pt x="85" y="29"/>
                    <a:pt x="87" y="27"/>
                    <a:pt x="88" y="24"/>
                  </a:cubicBezTo>
                  <a:cubicBezTo>
                    <a:pt x="88" y="23"/>
                    <a:pt x="89" y="21"/>
                    <a:pt x="89" y="21"/>
                  </a:cubicBezTo>
                  <a:cubicBezTo>
                    <a:pt x="86" y="21"/>
                    <a:pt x="84" y="21"/>
                    <a:pt x="82" y="21"/>
                  </a:cubicBezTo>
                  <a:cubicBezTo>
                    <a:pt x="67" y="21"/>
                    <a:pt x="52" y="24"/>
                    <a:pt x="38" y="25"/>
                  </a:cubicBezTo>
                  <a:cubicBezTo>
                    <a:pt x="38" y="34"/>
                    <a:pt x="38" y="44"/>
                    <a:pt x="36" y="53"/>
                  </a:cubicBezTo>
                  <a:cubicBezTo>
                    <a:pt x="36" y="55"/>
                    <a:pt x="35" y="57"/>
                    <a:pt x="37" y="58"/>
                  </a:cubicBezTo>
                  <a:cubicBezTo>
                    <a:pt x="41" y="59"/>
                    <a:pt x="45" y="59"/>
                    <a:pt x="49" y="59"/>
                  </a:cubicBezTo>
                  <a:cubicBezTo>
                    <a:pt x="53" y="61"/>
                    <a:pt x="57" y="63"/>
                    <a:pt x="60" y="66"/>
                  </a:cubicBezTo>
                  <a:cubicBezTo>
                    <a:pt x="65" y="75"/>
                    <a:pt x="63" y="83"/>
                    <a:pt x="58" y="91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3" y="95"/>
                    <a:pt x="52" y="95"/>
                    <a:pt x="50" y="96"/>
                  </a:cubicBezTo>
                  <a:cubicBezTo>
                    <a:pt x="44" y="98"/>
                    <a:pt x="38" y="100"/>
                    <a:pt x="32" y="97"/>
                  </a:cubicBezTo>
                  <a:cubicBezTo>
                    <a:pt x="31" y="105"/>
                    <a:pt x="29" y="113"/>
                    <a:pt x="28" y="121"/>
                  </a:cubicBezTo>
                  <a:cubicBezTo>
                    <a:pt x="28" y="122"/>
                    <a:pt x="29" y="121"/>
                    <a:pt x="30" y="122"/>
                  </a:cubicBezTo>
                  <a:cubicBezTo>
                    <a:pt x="39" y="125"/>
                    <a:pt x="49" y="125"/>
                    <a:pt x="59" y="121"/>
                  </a:cubicBezTo>
                  <a:cubicBezTo>
                    <a:pt x="78" y="116"/>
                    <a:pt x="89" y="95"/>
                    <a:pt x="90" y="81"/>
                  </a:cubicBezTo>
                  <a:cubicBezTo>
                    <a:pt x="89" y="80"/>
                    <a:pt x="91" y="77"/>
                    <a:pt x="89" y="75"/>
                  </a:cubicBezTo>
                  <a:cubicBezTo>
                    <a:pt x="83" y="71"/>
                    <a:pt x="78" y="69"/>
                    <a:pt x="74" y="67"/>
                  </a:cubicBezTo>
                  <a:cubicBezTo>
                    <a:pt x="72" y="66"/>
                    <a:pt x="71" y="64"/>
                    <a:pt x="72" y="62"/>
                  </a:cubicBezTo>
                  <a:cubicBezTo>
                    <a:pt x="72" y="58"/>
                    <a:pt x="72" y="53"/>
                    <a:pt x="72" y="49"/>
                  </a:cubicBezTo>
                  <a:cubicBezTo>
                    <a:pt x="72" y="48"/>
                    <a:pt x="72" y="45"/>
                    <a:pt x="74" y="44"/>
                  </a:cubicBezTo>
                  <a:cubicBezTo>
                    <a:pt x="81" y="46"/>
                    <a:pt x="87" y="45"/>
                    <a:pt x="94" y="45"/>
                  </a:cubicBezTo>
                  <a:lnTo>
                    <a:pt x="94" y="35"/>
                  </a:lnTo>
                  <a:close/>
                  <a:moveTo>
                    <a:pt x="26" y="8"/>
                  </a:moveTo>
                  <a:cubicBezTo>
                    <a:pt x="26" y="7"/>
                    <a:pt x="27" y="7"/>
                    <a:pt x="27" y="7"/>
                  </a:cubicBezTo>
                  <a:cubicBezTo>
                    <a:pt x="28" y="6"/>
                    <a:pt x="29" y="6"/>
                    <a:pt x="29" y="7"/>
                  </a:cubicBezTo>
                  <a:cubicBezTo>
                    <a:pt x="29" y="8"/>
                    <a:pt x="29" y="10"/>
                    <a:pt x="30" y="11"/>
                  </a:cubicBezTo>
                  <a:cubicBezTo>
                    <a:pt x="42" y="9"/>
                    <a:pt x="55" y="8"/>
                    <a:pt x="68" y="7"/>
                  </a:cubicBezTo>
                  <a:cubicBezTo>
                    <a:pt x="69" y="7"/>
                    <a:pt x="69" y="9"/>
                    <a:pt x="68" y="9"/>
                  </a:cubicBezTo>
                  <a:cubicBezTo>
                    <a:pt x="63" y="10"/>
                    <a:pt x="57" y="11"/>
                    <a:pt x="52" y="13"/>
                  </a:cubicBezTo>
                  <a:cubicBezTo>
                    <a:pt x="50" y="13"/>
                    <a:pt x="52" y="13"/>
                    <a:pt x="52" y="13"/>
                  </a:cubicBezTo>
                  <a:cubicBezTo>
                    <a:pt x="58" y="13"/>
                    <a:pt x="64" y="12"/>
                    <a:pt x="70" y="11"/>
                  </a:cubicBezTo>
                  <a:cubicBezTo>
                    <a:pt x="70" y="11"/>
                    <a:pt x="72" y="11"/>
                    <a:pt x="71" y="10"/>
                  </a:cubicBezTo>
                  <a:cubicBezTo>
                    <a:pt x="71" y="9"/>
                    <a:pt x="72" y="8"/>
                    <a:pt x="74" y="8"/>
                  </a:cubicBezTo>
                  <a:cubicBezTo>
                    <a:pt x="80" y="7"/>
                    <a:pt x="86" y="8"/>
                    <a:pt x="92" y="8"/>
                  </a:cubicBezTo>
                  <a:cubicBezTo>
                    <a:pt x="96" y="9"/>
                    <a:pt x="100" y="9"/>
                    <a:pt x="104" y="9"/>
                  </a:cubicBezTo>
                  <a:cubicBezTo>
                    <a:pt x="104" y="9"/>
                    <a:pt x="105" y="8"/>
                    <a:pt x="105" y="8"/>
                  </a:cubicBezTo>
                  <a:cubicBezTo>
                    <a:pt x="108" y="10"/>
                    <a:pt x="110" y="10"/>
                    <a:pt x="113" y="10"/>
                  </a:cubicBezTo>
                  <a:cubicBezTo>
                    <a:pt x="113" y="12"/>
                    <a:pt x="114" y="10"/>
                    <a:pt x="114" y="10"/>
                  </a:cubicBezTo>
                  <a:cubicBezTo>
                    <a:pt x="114" y="7"/>
                    <a:pt x="115" y="5"/>
                    <a:pt x="115" y="2"/>
                  </a:cubicBezTo>
                  <a:cubicBezTo>
                    <a:pt x="116" y="2"/>
                    <a:pt x="117" y="2"/>
                    <a:pt x="117" y="2"/>
                  </a:cubicBezTo>
                  <a:cubicBezTo>
                    <a:pt x="118" y="4"/>
                    <a:pt x="118" y="6"/>
                    <a:pt x="118" y="8"/>
                  </a:cubicBezTo>
                  <a:cubicBezTo>
                    <a:pt x="118" y="7"/>
                    <a:pt x="119" y="5"/>
                    <a:pt x="120" y="5"/>
                  </a:cubicBezTo>
                  <a:cubicBezTo>
                    <a:pt x="121" y="4"/>
                    <a:pt x="121" y="6"/>
                    <a:pt x="121" y="5"/>
                  </a:cubicBezTo>
                  <a:cubicBezTo>
                    <a:pt x="122" y="4"/>
                    <a:pt x="123" y="1"/>
                    <a:pt x="125" y="0"/>
                  </a:cubicBezTo>
                  <a:cubicBezTo>
                    <a:pt x="124" y="3"/>
                    <a:pt x="123" y="5"/>
                    <a:pt x="123" y="8"/>
                  </a:cubicBezTo>
                  <a:cubicBezTo>
                    <a:pt x="124" y="7"/>
                    <a:pt x="124" y="5"/>
                    <a:pt x="126" y="4"/>
                  </a:cubicBezTo>
                  <a:cubicBezTo>
                    <a:pt x="126" y="4"/>
                    <a:pt x="127" y="4"/>
                    <a:pt x="127" y="5"/>
                  </a:cubicBezTo>
                  <a:cubicBezTo>
                    <a:pt x="128" y="8"/>
                    <a:pt x="127" y="12"/>
                    <a:pt x="126" y="16"/>
                  </a:cubicBezTo>
                  <a:cubicBezTo>
                    <a:pt x="128" y="17"/>
                    <a:pt x="130" y="16"/>
                    <a:pt x="131" y="17"/>
                  </a:cubicBezTo>
                  <a:cubicBezTo>
                    <a:pt x="126" y="29"/>
                    <a:pt x="122" y="41"/>
                    <a:pt x="118" y="53"/>
                  </a:cubicBezTo>
                  <a:cubicBezTo>
                    <a:pt x="117" y="53"/>
                    <a:pt x="118" y="54"/>
                    <a:pt x="118" y="55"/>
                  </a:cubicBezTo>
                  <a:cubicBezTo>
                    <a:pt x="117" y="55"/>
                    <a:pt x="116" y="55"/>
                    <a:pt x="116" y="56"/>
                  </a:cubicBezTo>
                  <a:cubicBezTo>
                    <a:pt x="116" y="57"/>
                    <a:pt x="116" y="59"/>
                    <a:pt x="115" y="59"/>
                  </a:cubicBezTo>
                  <a:cubicBezTo>
                    <a:pt x="115" y="60"/>
                    <a:pt x="114" y="59"/>
                    <a:pt x="114" y="59"/>
                  </a:cubicBezTo>
                  <a:cubicBezTo>
                    <a:pt x="112" y="61"/>
                    <a:pt x="111" y="64"/>
                    <a:pt x="109" y="66"/>
                  </a:cubicBezTo>
                  <a:cubicBezTo>
                    <a:pt x="109" y="66"/>
                    <a:pt x="107" y="66"/>
                    <a:pt x="107" y="65"/>
                  </a:cubicBezTo>
                  <a:cubicBezTo>
                    <a:pt x="106" y="61"/>
                    <a:pt x="106" y="57"/>
                    <a:pt x="106" y="53"/>
                  </a:cubicBezTo>
                  <a:cubicBezTo>
                    <a:pt x="105" y="53"/>
                    <a:pt x="104" y="52"/>
                    <a:pt x="104" y="53"/>
                  </a:cubicBezTo>
                  <a:cubicBezTo>
                    <a:pt x="104" y="54"/>
                    <a:pt x="104" y="56"/>
                    <a:pt x="103" y="55"/>
                  </a:cubicBezTo>
                  <a:cubicBezTo>
                    <a:pt x="99" y="54"/>
                    <a:pt x="94" y="52"/>
                    <a:pt x="90" y="53"/>
                  </a:cubicBezTo>
                  <a:cubicBezTo>
                    <a:pt x="87" y="53"/>
                    <a:pt x="85" y="51"/>
                    <a:pt x="83" y="52"/>
                  </a:cubicBezTo>
                  <a:cubicBezTo>
                    <a:pt x="83" y="54"/>
                    <a:pt x="83" y="57"/>
                    <a:pt x="84" y="59"/>
                  </a:cubicBezTo>
                  <a:cubicBezTo>
                    <a:pt x="87" y="60"/>
                    <a:pt x="92" y="64"/>
                    <a:pt x="94" y="68"/>
                  </a:cubicBezTo>
                  <a:cubicBezTo>
                    <a:pt x="96" y="74"/>
                    <a:pt x="101" y="79"/>
                    <a:pt x="105" y="84"/>
                  </a:cubicBezTo>
                  <a:cubicBezTo>
                    <a:pt x="110" y="99"/>
                    <a:pt x="108" y="117"/>
                    <a:pt x="90" y="127"/>
                  </a:cubicBezTo>
                  <a:cubicBezTo>
                    <a:pt x="72" y="137"/>
                    <a:pt x="54" y="140"/>
                    <a:pt x="37" y="141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8" y="143"/>
                    <a:pt x="7" y="144"/>
                    <a:pt x="7" y="144"/>
                  </a:cubicBezTo>
                  <a:cubicBezTo>
                    <a:pt x="5" y="145"/>
                    <a:pt x="4" y="144"/>
                    <a:pt x="3" y="144"/>
                  </a:cubicBezTo>
                  <a:cubicBezTo>
                    <a:pt x="1" y="144"/>
                    <a:pt x="0" y="142"/>
                    <a:pt x="1" y="140"/>
                  </a:cubicBezTo>
                  <a:cubicBezTo>
                    <a:pt x="2" y="139"/>
                    <a:pt x="3" y="137"/>
                    <a:pt x="5" y="136"/>
                  </a:cubicBezTo>
                  <a:cubicBezTo>
                    <a:pt x="5" y="136"/>
                    <a:pt x="6" y="136"/>
                    <a:pt x="7" y="137"/>
                  </a:cubicBezTo>
                  <a:cubicBezTo>
                    <a:pt x="15" y="122"/>
                    <a:pt x="17" y="108"/>
                    <a:pt x="21" y="93"/>
                  </a:cubicBezTo>
                  <a:cubicBezTo>
                    <a:pt x="22" y="89"/>
                    <a:pt x="22" y="85"/>
                    <a:pt x="19" y="82"/>
                  </a:cubicBezTo>
                  <a:cubicBezTo>
                    <a:pt x="19" y="81"/>
                    <a:pt x="19" y="80"/>
                    <a:pt x="20" y="80"/>
                  </a:cubicBezTo>
                  <a:cubicBezTo>
                    <a:pt x="20" y="79"/>
                    <a:pt x="21" y="80"/>
                    <a:pt x="21" y="80"/>
                  </a:cubicBezTo>
                  <a:cubicBezTo>
                    <a:pt x="22" y="80"/>
                    <a:pt x="22" y="79"/>
                    <a:pt x="23" y="80"/>
                  </a:cubicBezTo>
                  <a:cubicBezTo>
                    <a:pt x="23" y="81"/>
                    <a:pt x="24" y="81"/>
                    <a:pt x="24" y="82"/>
                  </a:cubicBezTo>
                  <a:cubicBezTo>
                    <a:pt x="25" y="81"/>
                    <a:pt x="28" y="82"/>
                    <a:pt x="29" y="82"/>
                  </a:cubicBezTo>
                  <a:cubicBezTo>
                    <a:pt x="34" y="88"/>
                    <a:pt x="41" y="90"/>
                    <a:pt x="47" y="91"/>
                  </a:cubicBezTo>
                  <a:cubicBezTo>
                    <a:pt x="48" y="91"/>
                    <a:pt x="49" y="89"/>
                    <a:pt x="50" y="88"/>
                  </a:cubicBezTo>
                  <a:cubicBezTo>
                    <a:pt x="55" y="82"/>
                    <a:pt x="57" y="74"/>
                    <a:pt x="50" y="67"/>
                  </a:cubicBezTo>
                  <a:cubicBezTo>
                    <a:pt x="45" y="64"/>
                    <a:pt x="40" y="63"/>
                    <a:pt x="34" y="64"/>
                  </a:cubicBezTo>
                  <a:cubicBezTo>
                    <a:pt x="32" y="64"/>
                    <a:pt x="31" y="63"/>
                    <a:pt x="30" y="61"/>
                  </a:cubicBezTo>
                  <a:cubicBezTo>
                    <a:pt x="28" y="61"/>
                    <a:pt x="27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2" y="61"/>
                    <a:pt x="21" y="62"/>
                    <a:pt x="19" y="60"/>
                  </a:cubicBezTo>
                  <a:cubicBezTo>
                    <a:pt x="21" y="55"/>
                    <a:pt x="21" y="49"/>
                    <a:pt x="21" y="43"/>
                  </a:cubicBezTo>
                  <a:cubicBezTo>
                    <a:pt x="21" y="36"/>
                    <a:pt x="22" y="29"/>
                    <a:pt x="23" y="22"/>
                  </a:cubicBezTo>
                  <a:cubicBezTo>
                    <a:pt x="22" y="22"/>
                    <a:pt x="20" y="22"/>
                    <a:pt x="19" y="22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22"/>
                    <a:pt x="13" y="23"/>
                    <a:pt x="12" y="22"/>
                  </a:cubicBezTo>
                  <a:cubicBezTo>
                    <a:pt x="11" y="22"/>
                    <a:pt x="12" y="20"/>
                    <a:pt x="13" y="20"/>
                  </a:cubicBezTo>
                  <a:cubicBezTo>
                    <a:pt x="16" y="20"/>
                    <a:pt x="19" y="19"/>
                    <a:pt x="23" y="18"/>
                  </a:cubicBezTo>
                  <a:cubicBezTo>
                    <a:pt x="24" y="16"/>
                    <a:pt x="24" y="13"/>
                    <a:pt x="23" y="11"/>
                  </a:cubicBezTo>
                  <a:cubicBezTo>
                    <a:pt x="23" y="9"/>
                    <a:pt x="23" y="8"/>
                    <a:pt x="23" y="6"/>
                  </a:cubicBezTo>
                  <a:cubicBezTo>
                    <a:pt x="23" y="6"/>
                    <a:pt x="25" y="6"/>
                    <a:pt x="25" y="6"/>
                  </a:cubicBezTo>
                  <a:cubicBezTo>
                    <a:pt x="26" y="7"/>
                    <a:pt x="26" y="7"/>
                    <a:pt x="26" y="8"/>
                  </a:cubicBez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7"/>
              </p:custDataLst>
            </p:nvPr>
          </p:nvSpPr>
          <p:spPr>
            <a:xfrm>
              <a:off x="3506787" y="4484872"/>
              <a:ext cx="2154918" cy="1489643"/>
            </a:xfrm>
            <a:prstGeom prst="rect">
              <a:avLst/>
            </a:prstGeom>
          </p:spPr>
          <p:txBody>
            <a:bodyPr lIns="0" tIns="0" rIns="0" bIns="0" anchor="t" anchorCtr="0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将Nutch和Solr集成在一起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585720" y="1390015"/>
            <a:ext cx="412432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600" b="1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Nutch的安装与配置</a:t>
            </a:r>
            <a:r>
              <a:rPr lang="zh-CN" sz="1600" b="1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应该包括下面</a:t>
            </a:r>
            <a:r>
              <a:rPr lang="en-US" altLang="zh-CN" sz="1600" b="1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个部分：</a:t>
            </a:r>
            <a:endParaRPr lang="zh-CN" altLang="en-US" sz="1600" b="1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0"/>
          <p:cNvSpPr txBox="1"/>
          <p:nvPr/>
        </p:nvSpPr>
        <p:spPr>
          <a:xfrm>
            <a:off x="399253" y="824865"/>
            <a:ext cx="189420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 smtClean="0">
                <a:solidFill>
                  <a:srgbClr val="3D89BC"/>
                </a:solidFill>
              </a:rPr>
              <a:t>8.1.2Nutch</a:t>
            </a:r>
            <a:r>
              <a:rPr lang="zh-CN" altLang="en-US" b="1" dirty="0" smtClean="0">
                <a:solidFill>
                  <a:srgbClr val="3D89BC"/>
                </a:solidFill>
              </a:rPr>
              <a:t>爬虫</a:t>
            </a:r>
            <a:endParaRPr lang="zh-CN" altLang="en-US" b="1" dirty="0" smtClean="0">
              <a:solidFill>
                <a:srgbClr val="3D89BC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CATEGORY" val="diagram"/>
  <p:tag name="KSO_WM_TEMPLATE_INDEX" val="696"/>
  <p:tag name="KSO_WM_UNIT_TYPE" val="g"/>
  <p:tag name="KSO_WM_UNIT_INDEX" val="1"/>
  <p:tag name="KSO_WM_UNIT_ID" val="256*g*1"/>
  <p:tag name="KSO_WM_UNIT_CLEAR" val="1"/>
  <p:tag name="KSO_WM_UNIT_LAYERLEVEL" val="1"/>
  <p:tag name="KSO_WM_UNIT_VALUE" val="38"/>
  <p:tag name="KSO_WM_UNIT_HIGHLIGHT" val="0"/>
  <p:tag name="KSO_WM_UNIT_COMPATIBLE" val="1"/>
  <p:tag name="KSO_WM_UNIT_RELATE_UNITID" val="diagram696_4*l*1"/>
  <p:tag name="KSO_WM_BEAUTIFY_FLAG" val="#wm#"/>
  <p:tag name="KSO_WM_UNIT_PRESET_TEXT_INDEX" val="3"/>
  <p:tag name="KSO_WM_UNIT_PRESET_TEXT_LEN" val="23"/>
  <p:tag name="KSO_WM_TAG_VERSION" val="1.0"/>
</p:tagLst>
</file>

<file path=ppt/tags/tag10.xml><?xml version="1.0" encoding="utf-8"?>
<p:tagLst xmlns:p="http://schemas.openxmlformats.org/presentationml/2006/main">
  <p:tag name="KSO_WM_TEMPLATE_CATEGORY" val="diagram"/>
  <p:tag name="KSO_WM_TEMPLATE_INDEX" val="696"/>
  <p:tag name="KSO_WM_UNIT_TYPE" val="l_h_f"/>
  <p:tag name="KSO_WM_UNIT_INDEX" val="1_3_1"/>
  <p:tag name="KSO_WM_UNIT_ID" val="256*l_h_f*1_3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4"/>
  <p:tag name="KSO_WM_UNIT_PRESET_TEXT_LEN" val="25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0.xml><?xml version="1.0" encoding="utf-8"?>
<p:tagLst xmlns:p="http://schemas.openxmlformats.org/presentationml/2006/main">
  <p:tag name="KSO_WM_TEMPLATE_CATEGORY" val="diagram"/>
  <p:tag name="KSO_WM_TEMPLATE_INDEX" val="464"/>
  <p:tag name="KSO_WM_UNIT_TYPE" val="l_h_a"/>
  <p:tag name="KSO_WM_UNIT_INDEX" val="1_2_1"/>
  <p:tag name="KSO_WM_UNIT_ID" val="258*l_h_a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" val="LOREM IPSUM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101.xml><?xml version="1.0" encoding="utf-8"?>
<p:tagLst xmlns:p="http://schemas.openxmlformats.org/presentationml/2006/main">
  <p:tag name="KSO_WM_BEAUTIFY_FLAG" val="#wm#"/>
  <p:tag name="KSO_WM_UNIT_TYPE" val="i"/>
  <p:tag name="KSO_WM_UNIT_ID" val="diagram464_3*i*15"/>
  <p:tag name="KSO_WM_TEMPLATE_CATEGORY" val="diagram"/>
  <p:tag name="KSO_WM_TEMPLATE_INDEX" val="464"/>
  <p:tag name="KSO_WM_TAG_VERSION" val="1.0"/>
  <p:tag name="KSO_WM_UNIT_INDEX" val="15"/>
</p:tagLst>
</file>

<file path=ppt/tags/tag102.xml><?xml version="1.0" encoding="utf-8"?>
<p:tagLst xmlns:p="http://schemas.openxmlformats.org/presentationml/2006/main">
  <p:tag name="KSO_WM_TEMPLATE_CATEGORY" val="diagram"/>
  <p:tag name="KSO_WM_TEMPLATE_INDEX" val="464"/>
  <p:tag name="KSO_WM_UNIT_TYPE" val="l_i"/>
  <p:tag name="KSO_WM_UNIT_INDEX" val="1_3"/>
  <p:tag name="KSO_WM_UNIT_ID" val="258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03.xml><?xml version="1.0" encoding="utf-8"?>
<p:tagLst xmlns:p="http://schemas.openxmlformats.org/presentationml/2006/main">
  <p:tag name="KSO_WM_TEMPLATE_CATEGORY" val="diagram"/>
  <p:tag name="KSO_WM_TEMPLATE_INDEX" val="464"/>
  <p:tag name="KSO_WM_UNIT_TYPE" val="l_h_f"/>
  <p:tag name="KSO_WM_UNIT_INDEX" val="1_3_1"/>
  <p:tag name="KSO_WM_UNIT_ID" val="258*l_h_f*1_3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" val="Lorem ipsum dolor sit amet consectetur &#10;Lorem ipsum dolor sit amet consectetur"/>
  <p:tag name="KSO_WM_BEAUTIFY_FLAG" val="#wm#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104.xml><?xml version="1.0" encoding="utf-8"?>
<p:tagLst xmlns:p="http://schemas.openxmlformats.org/presentationml/2006/main">
  <p:tag name="KSO_WM_TEMPLATE_CATEGORY" val="diagram"/>
  <p:tag name="KSO_WM_TEMPLATE_INDEX" val="464"/>
  <p:tag name="KSO_WM_UNIT_TYPE" val="l_h_a"/>
  <p:tag name="KSO_WM_UNIT_INDEX" val="1_3_1"/>
  <p:tag name="KSO_WM_UNIT_ID" val="258*l_h_a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" val="LOREM IPSUM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105.xml><?xml version="1.0" encoding="utf-8"?>
<p:tagLst xmlns:p="http://schemas.openxmlformats.org/presentationml/2006/main">
  <p:tag name="KSO_WM_TEMPLATE_CATEGORY" val="diagram"/>
  <p:tag name="KSO_WM_TEMPLATE_INDEX" val="464"/>
  <p:tag name="KSO_WM_UNIT_TYPE" val="a"/>
  <p:tag name="KSO_WM_UNIT_INDEX" val="1"/>
  <p:tag name="KSO_WM_UNIT_ID" val="260*a*1"/>
  <p:tag name="KSO_WM_UNIT_CLEAR" val="1"/>
  <p:tag name="KSO_WM_UNIT_LAYERLEVEL" val="1"/>
  <p:tag name="KSO_WM_UNIT_VALUE" val="15"/>
  <p:tag name="KSO_WM_UNIT_ISCONTENTSTITLE" val="0"/>
  <p:tag name="KSO_WM_UNIT_HIGHLIGHT" val="0"/>
  <p:tag name="KSO_WM_UNIT_COMPATIBLE" val="1"/>
  <p:tag name="KSO_WM_UNIT_PRESET_TEXT_INDEX" val="3"/>
  <p:tag name="KSO_WM_UNIT_PRESET_TEXT_LEN" val="17"/>
  <p:tag name="KSO_WM_BEAUTIFY_FLAG" val="#wm#"/>
  <p:tag name="KSO_WM_TAG_VERSION" val="1.0"/>
</p:tagLst>
</file>

<file path=ppt/tags/tag11.xml><?xml version="1.0" encoding="utf-8"?>
<p:tagLst xmlns:p="http://schemas.openxmlformats.org/presentationml/2006/main">
  <p:tag name="KSO_WM_BEAUTIFY_FLAG" val="#wm#"/>
  <p:tag name="KSO_WM_UNIT_TYPE" val="i"/>
  <p:tag name="KSO_WM_UNIT_ID" val="diagram696_4*i*15"/>
  <p:tag name="KSO_WM_TEMPLATE_CATEGORY" val="diagram"/>
  <p:tag name="KSO_WM_TEMPLATE_INDEX" val="696"/>
  <p:tag name="KSO_WM_TAG_VERSION" val="1.0"/>
  <p:tag name="KSO_WM_UNIT_INDEX" val="15"/>
</p:tagLst>
</file>

<file path=ppt/tags/tag12.xml><?xml version="1.0" encoding="utf-8"?>
<p:tagLst xmlns:p="http://schemas.openxmlformats.org/presentationml/2006/main">
  <p:tag name="KSO_WM_TEMPLATE_CATEGORY" val="diagram"/>
  <p:tag name="KSO_WM_TEMPLATE_INDEX" val="696"/>
  <p:tag name="KSO_WM_UNIT_TYPE" val="l_i"/>
  <p:tag name="KSO_WM_UNIT_INDEX" val="1_4"/>
  <p:tag name="KSO_WM_UNIT_ID" val="256*l_i*1_4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EMPLATE_CATEGORY" val="diagram"/>
  <p:tag name="KSO_WM_TEMPLATE_INDEX" val="696"/>
  <p:tag name="KSO_WM_UNIT_TYPE" val="l_h_f"/>
  <p:tag name="KSO_WM_UNIT_INDEX" val="1_4_1"/>
  <p:tag name="KSO_WM_UNIT_ID" val="256*l_h_f*1_4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4"/>
  <p:tag name="KSO_WM_UNIT_PRESET_TEXT_LEN" val="25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43_5*i*0"/>
  <p:tag name="KSO_WM_TEMPLATE_CATEGORY" val="diagram"/>
  <p:tag name="KSO_WM_TEMPLATE_INDEX" val="243"/>
  <p:tag name="KSO_WM_UNIT_INDEX" val="0"/>
</p:tagLst>
</file>

<file path=ppt/tags/tag15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i"/>
  <p:tag name="KSO_WM_UNIT_INDEX" val="1_1"/>
  <p:tag name="KSO_WM_UNIT_ID" val="259*l_i*1_1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h_f"/>
  <p:tag name="KSO_WM_UNIT_INDEX" val="1_1_1"/>
  <p:tag name="KSO_WM_UNIT_ID" val="259*l_h_f*1_1_1"/>
  <p:tag name="KSO_WM_UNIT_CLEAR" val="1"/>
  <p:tag name="KSO_WM_UNIT_LAYERLEVEL" val="1_1_1"/>
  <p:tag name="KSO_WM_UNIT_VALUE" val="27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4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43_5*i*5"/>
  <p:tag name="KSO_WM_TEMPLATE_CATEGORY" val="diagram"/>
  <p:tag name="KSO_WM_TEMPLATE_INDEX" val="243"/>
  <p:tag name="KSO_WM_UNIT_INDEX" val="5"/>
</p:tagLst>
</file>

<file path=ppt/tags/tag18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i"/>
  <p:tag name="KSO_WM_UNIT_INDEX" val="1_2"/>
  <p:tag name="KSO_WM_UNIT_ID" val="259*l_i*1_2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h_f"/>
  <p:tag name="KSO_WM_UNIT_INDEX" val="1_2_1"/>
  <p:tag name="KSO_WM_UNIT_ID" val="259*l_h_f*1_2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4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BEAUTIFY_FLAG" val="#wm#"/>
  <p:tag name="KSO_WM_UNIT_TYPE" val="i"/>
  <p:tag name="KSO_WM_UNIT_ID" val="diagram696_4*i*0"/>
  <p:tag name="KSO_WM_TEMPLATE_CATEGORY" val="diagram"/>
  <p:tag name="KSO_WM_TEMPLATE_INDEX" val="696"/>
  <p:tag name="KSO_WM_TAG_VERSION" val="1.0"/>
  <p:tag name="KSO_WM_UNIT_INDEX" val="0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43_5*i*10"/>
  <p:tag name="KSO_WM_TEMPLATE_CATEGORY" val="diagram"/>
  <p:tag name="KSO_WM_TEMPLATE_INDEX" val="243"/>
  <p:tag name="KSO_WM_UNIT_INDEX" val="10"/>
</p:tagLst>
</file>

<file path=ppt/tags/tag21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i"/>
  <p:tag name="KSO_WM_UNIT_INDEX" val="1_3"/>
  <p:tag name="KSO_WM_UNIT_ID" val="259*l_i*1_3"/>
  <p:tag name="KSO_WM_UNIT_CLEAR" val="1"/>
  <p:tag name="KSO_WM_UNIT_LAYERLEVEL" val="1_1"/>
  <p:tag name="KSO_WM_BEAUTIFY_FLAG" val="#wm#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h_f"/>
  <p:tag name="KSO_WM_UNIT_INDEX" val="1_3_1"/>
  <p:tag name="KSO_WM_UNIT_ID" val="259*l_h_f*1_3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4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43_5*i*15"/>
  <p:tag name="KSO_WM_TEMPLATE_CATEGORY" val="diagram"/>
  <p:tag name="KSO_WM_TEMPLATE_INDEX" val="243"/>
  <p:tag name="KSO_WM_UNIT_INDEX" val="15"/>
</p:tagLst>
</file>

<file path=ppt/tags/tag24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i"/>
  <p:tag name="KSO_WM_UNIT_INDEX" val="1_4"/>
  <p:tag name="KSO_WM_UNIT_ID" val="259*l_i*1_4"/>
  <p:tag name="KSO_WM_UNIT_CLEAR" val="1"/>
  <p:tag name="KSO_WM_UNIT_LAYERLEVEL" val="1_1"/>
  <p:tag name="KSO_WM_BEAUTIFY_FLAG" val="#wm#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5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h_f"/>
  <p:tag name="KSO_WM_UNIT_INDEX" val="1_4_1"/>
  <p:tag name="KSO_WM_UNIT_ID" val="259*l_h_f*1_4_1"/>
  <p:tag name="KSO_WM_UNIT_CLEAR" val="1"/>
  <p:tag name="KSO_WM_UNIT_LAYERLEVEL" val="1_1_1"/>
  <p:tag name="KSO_WM_UNIT_VALUE" val="27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4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43_5*i*20"/>
  <p:tag name="KSO_WM_TEMPLATE_CATEGORY" val="diagram"/>
  <p:tag name="KSO_WM_TEMPLATE_INDEX" val="243"/>
  <p:tag name="KSO_WM_UNIT_INDEX" val="20"/>
</p:tagLst>
</file>

<file path=ppt/tags/tag27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i"/>
  <p:tag name="KSO_WM_UNIT_INDEX" val="1_5"/>
  <p:tag name="KSO_WM_UNIT_ID" val="259*l_i*1_5"/>
  <p:tag name="KSO_WM_UNIT_CLEAR" val="1"/>
  <p:tag name="KSO_WM_UNIT_LAYERLEVEL" val="1_1"/>
  <p:tag name="KSO_WM_BEAUTIFY_FLAG" val="#wm#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TAG_VERSION" val="1.0"/>
  <p:tag name="KSO_WM_TEMPLATE_CATEGORY" val="diagram"/>
  <p:tag name="KSO_WM_TEMPLATE_INDEX" val="243"/>
  <p:tag name="KSO_WM_UNIT_TYPE" val="l_h_f"/>
  <p:tag name="KSO_WM_UNIT_INDEX" val="1_5_1"/>
  <p:tag name="KSO_WM_UNIT_ID" val="259*l_h_f*1_5_1"/>
  <p:tag name="KSO_WM_UNIT_CLEAR" val="1"/>
  <p:tag name="KSO_WM_UNIT_LAYERLEVEL" val="1_1_1"/>
  <p:tag name="KSO_WM_UNIT_VALUE" val="27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4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810_1*i*6"/>
  <p:tag name="KSO_WM_TEMPLATE_CATEGORY" val="diagram"/>
  <p:tag name="KSO_WM_TEMPLATE_INDEX" val="810"/>
  <p:tag name="KSO_WM_UNIT_INDEX" val="6"/>
</p:tagLst>
</file>

<file path=ppt/tags/tag3.xml><?xml version="1.0" encoding="utf-8"?>
<p:tagLst xmlns:p="http://schemas.openxmlformats.org/presentationml/2006/main">
  <p:tag name="KSO_WM_TEMPLATE_CATEGORY" val="diagram"/>
  <p:tag name="KSO_WM_TEMPLATE_INDEX" val="69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UNIT_PRESET_TEXT_INDEX" val="4"/>
  <p:tag name="KSO_WM_UNIT_PRESET_TEXT_LEN" val="25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10"/>
  <p:tag name="KSO_WM_UNIT_ID" val="diagram810_1*r_t*1_1"/>
  <p:tag name="KSO_WM_UNIT_TYPE" val="r_t"/>
  <p:tag name="KSO_WM_UNIT_INDEX" val="1_1"/>
  <p:tag name="KSO_WM_UNIT_CLEAR" val="1"/>
  <p:tag name="KSO_WM_UNIT_LAYERLEVEL" val="1_1"/>
  <p:tag name="KSO_WM_UNIT_DIAGRAM_CONTRAST_TITLE_CNT" val="2"/>
  <p:tag name="KSO_WM_UNIT_DIAGRAM_DIMENSION_TITLE_CNT" val="1"/>
  <p:tag name="KSO_WM_UNIT_VALUE" val="15"/>
  <p:tag name="KSO_WM_UNIT_HIGHLIGHT" val="0"/>
  <p:tag name="KSO_WM_UNIT_COMPATIBLE" val="0"/>
  <p:tag name="KSO_WM_UNIT_PRESET_TEXT_INDEX" val="3"/>
  <p:tag name="KSO_WM_UNIT_PRESET_TEXT_LEN" val="5"/>
  <p:tag name="KSO_WM_DIAGRAM_GROUP_CODE" val="r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10"/>
  <p:tag name="KSO_WM_UNIT_ID" val="diagram810_1*r_v*1_1"/>
  <p:tag name="KSO_WM_UNIT_TYPE" val="r_v"/>
  <p:tag name="KSO_WM_UNIT_INDEX" val="1_1"/>
  <p:tag name="KSO_WM_UNIT_CLEAR" val="1"/>
  <p:tag name="KSO_WM_UNIT_LAYERLEVEL" val="1_1"/>
  <p:tag name="KSO_WM_UNIT_DIAGRAM_CONTRAST_TITLE_CNT" val="2"/>
  <p:tag name="KSO_WM_UNIT_DIAGRAM_DIMENSION_TITLE_CNT" val="1"/>
  <p:tag name="KSO_WM_UNIT_VALUE" val="30"/>
  <p:tag name="KSO_WM_UNIT_HIGHLIGHT" val="0"/>
  <p:tag name="KSO_WM_UNIT_COMPATIBLE" val="0"/>
  <p:tag name="KSO_WM_UNIT_PRESET_TEXT_INDEX" val="3"/>
  <p:tag name="KSO_WM_UNIT_PRESET_TEXT_LEN" val="35"/>
  <p:tag name="KSO_WM_DIAGRAM_GROUP_CODE" val="r1-1"/>
  <p:tag name="KSO_WM_UNIT_USESOURCEFORMAT_APPLY" val="0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810_1*i*1"/>
  <p:tag name="KSO_WM_TEMPLATE_CATEGORY" val="diagram"/>
  <p:tag name="KSO_WM_TEMPLATE_INDEX" val="810"/>
  <p:tag name="KSO_WM_UNIT_INDEX" val="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10"/>
  <p:tag name="KSO_WM_UNIT_ID" val="diagram810_1*r_t*1_2"/>
  <p:tag name="KSO_WM_UNIT_TYPE" val="r_t"/>
  <p:tag name="KSO_WM_UNIT_INDEX" val="1_2"/>
  <p:tag name="KSO_WM_UNIT_CLEAR" val="1"/>
  <p:tag name="KSO_WM_UNIT_LAYERLEVEL" val="1_1"/>
  <p:tag name="KSO_WM_UNIT_DIAGRAM_CONTRAST_TITLE_CNT" val="2"/>
  <p:tag name="KSO_WM_UNIT_DIAGRAM_DIMENSION_TITLE_CNT" val="1"/>
  <p:tag name="KSO_WM_UNIT_VALUE" val="15"/>
  <p:tag name="KSO_WM_UNIT_HIGHLIGHT" val="0"/>
  <p:tag name="KSO_WM_UNIT_COMPATIBLE" val="0"/>
  <p:tag name="KSO_WM_UNIT_PRESET_TEXT_INDEX" val="3"/>
  <p:tag name="KSO_WM_UNIT_PRESET_TEXT_LEN" val="5"/>
  <p:tag name="KSO_WM_DIAGRAM_GROUP_CODE" val="r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10"/>
  <p:tag name="KSO_WM_UNIT_ID" val="diagram810_1*r_v*1_2"/>
  <p:tag name="KSO_WM_UNIT_TYPE" val="r_v"/>
  <p:tag name="KSO_WM_UNIT_INDEX" val="1_2"/>
  <p:tag name="KSO_WM_UNIT_CLEAR" val="1"/>
  <p:tag name="KSO_WM_UNIT_LAYERLEVEL" val="1_1"/>
  <p:tag name="KSO_WM_UNIT_DIAGRAM_CONTRAST_TITLE_CNT" val="2"/>
  <p:tag name="KSO_WM_UNIT_DIAGRAM_DIMENSION_TITLE_CNT" val="1"/>
  <p:tag name="KSO_WM_UNIT_VALUE" val="30"/>
  <p:tag name="KSO_WM_UNIT_HIGHLIGHT" val="0"/>
  <p:tag name="KSO_WM_UNIT_COMPATIBLE" val="0"/>
  <p:tag name="KSO_WM_UNIT_PRESET_TEXT_INDEX" val="3"/>
  <p:tag name="KSO_WM_UNIT_PRESET_TEXT_LEN" val="35"/>
  <p:tag name="KSO_WM_DIAGRAM_GROUP_CODE" val="r1-1"/>
  <p:tag name="KSO_WM_UNIT_USESOURCEFORMAT_APPLY" val="0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"/>
  <p:tag name="KSO_WM_UNIT_TYPE" val="l_h_f"/>
  <p:tag name="KSO_WM_UNIT_INDEX" val="1_1_1"/>
  <p:tag name="KSO_WM_UNIT_ID" val="diagram10_5*l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LEN" val="30"/>
  <p:tag name="KSO_WM_UNIT_PRESET_TEXT_INDEX" val="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"/>
  <p:tag name="KSO_WM_UNIT_TYPE" val="l_h_f"/>
  <p:tag name="KSO_WM_UNIT_INDEX" val="1_2_1"/>
  <p:tag name="KSO_WM_UNIT_ID" val="diagram10_5*l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LEN" val="30"/>
  <p:tag name="KSO_WM_UNIT_PRESET_TEXT_INDEX" val="2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"/>
  <p:tag name="KSO_WM_UNIT_TYPE" val="l_h_f"/>
  <p:tag name="KSO_WM_UNIT_INDEX" val="1_3_1"/>
  <p:tag name="KSO_WM_UNIT_ID" val="diagram10_5*l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LEN" val="30"/>
  <p:tag name="KSO_WM_UNIT_PRESET_TEXT_INDEX" val="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"/>
  <p:tag name="KSO_WM_UNIT_TYPE" val="l_h_f"/>
  <p:tag name="KSO_WM_UNIT_INDEX" val="1_4_1"/>
  <p:tag name="KSO_WM_UNIT_ID" val="diagram10_5*l_h_f*1_4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LEN" val="30"/>
  <p:tag name="KSO_WM_UNIT_PRESET_TEXT_INDEX" val="2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"/>
  <p:tag name="KSO_WM_UNIT_TYPE" val="l_h_f"/>
  <p:tag name="KSO_WM_UNIT_INDEX" val="1_5_1"/>
  <p:tag name="KSO_WM_UNIT_ID" val="diagram10_5*l_h_f*1_5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LEN" val="30"/>
  <p:tag name="KSO_WM_UNIT_PRESET_TEXT_INDEX" val="2"/>
  <p:tag name="KSO_WM_DIAGRAM_GROUP_CODE" val="l1-1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TEMPLATE_CATEGORY" val="diagram"/>
  <p:tag name="KSO_WM_TEMPLATE_INDEX" val="69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"/>
  <p:tag name="KSO_WM_UNIT_ISCONTENTSTITLE" val="0"/>
  <p:tag name="KSO_WM_UNIT_TYPE" val="g"/>
  <p:tag name="KSO_WM_UNIT_INDEX" val="1"/>
  <p:tag name="KSO_WM_UNIT_ID" val="diagram10_5*g*1"/>
  <p:tag name="KSO_WM_UNIT_CLEAR" val="1"/>
  <p:tag name="KSO_WM_UNIT_LAYERLEVEL" val="1"/>
  <p:tag name="KSO_WM_UNIT_VALUE" val="20"/>
  <p:tag name="KSO_WM_UNIT_HIGHLIGHT" val="0"/>
  <p:tag name="KSO_WM_UNIT_COMPATIBLE" val="1"/>
  <p:tag name="KSO_WM_UNIT_RELATE_UNITID" val="diagram10_5*l*1"/>
  <p:tag name="KSO_WM_UNIT_PRESET_TEXT_LEN" val="20"/>
  <p:tag name="KSO_WM_UNIT_PRESET_TEXT_INDEX" val="2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93_3*i*1"/>
  <p:tag name="KSO_WM_TEMPLATE_CATEGORY" val="diagram"/>
  <p:tag name="KSO_WM_TEMPLATE_INDEX" val="293"/>
  <p:tag name="KSO_WM_UNIT_INDEX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UNIT_PRESET_TEXT_LEN" val="17"/>
  <p:tag name="KSO_WM_DIAGRAM_GROUP_CODE" val="m1-1"/>
  <p:tag name="KSO_WM_UNIT_TYPE" val="m_h_f"/>
  <p:tag name="KSO_WM_UNIT_INDEX" val="1_1_1"/>
  <p:tag name="KSO_WM_UNIT_ID" val="diagram293_3*m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DIAGRAM_GROUP_CODE" val="m1-1"/>
  <p:tag name="KSO_WM_UNIT_TYPE" val="m_i"/>
  <p:tag name="KSO_WM_UNIT_INDEX" val="1_1"/>
  <p:tag name="KSO_WM_UNIT_ID" val="diagram293_3*m_i*1_1"/>
  <p:tag name="KSO_WM_UNIT_CLEAR" val="1"/>
  <p:tag name="KSO_WM_UNIT_LAYERLEVEL" val="1_1"/>
  <p:tag name="KSO_WM_UNIT_TEXT_FILL_FORE_SCHEMECOLOR_INDEX" val="14"/>
  <p:tag name="KSO_WM_UNIT_TEXT_FILL_TYPE" val="1"/>
  <p:tag name="KSO_WM_UNIT_USESOURCEFORMAT_APPLY" val="0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DIAGRAM_GROUP_CODE" val="m1-1"/>
  <p:tag name="KSO_WM_UNIT_TYPE" val="m_i"/>
  <p:tag name="KSO_WM_UNIT_INDEX" val="1_2"/>
  <p:tag name="KSO_WM_UNIT_ID" val="diagram293_3*m_i*1_2"/>
  <p:tag name="KSO_WM_UNIT_CLEAR" val="1"/>
  <p:tag name="KSO_WM_UNIT_LAYERLEVEL" val="1_1"/>
  <p:tag name="KSO_WM_UNIT_TEXT_FILL_FORE_SCHEMECOLOR_INDEX" val="14"/>
  <p:tag name="KSO_WM_UNIT_TEXT_FILL_TYPE" val="1"/>
  <p:tag name="KSO_WM_UNIT_USESOURCEFORMAT_APPLY" val="0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93_3*i*8"/>
  <p:tag name="KSO_WM_TEMPLATE_CATEGORY" val="diagram"/>
  <p:tag name="KSO_WM_TEMPLATE_INDEX" val="293"/>
  <p:tag name="KSO_WM_UNIT_INDEX" val="8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UNIT_PRESET_TEXT_LEN" val="17"/>
  <p:tag name="KSO_WM_DIAGRAM_GROUP_CODE" val="m1-1"/>
  <p:tag name="KSO_WM_UNIT_TYPE" val="m_h_f"/>
  <p:tag name="KSO_WM_UNIT_INDEX" val="1_2_1"/>
  <p:tag name="KSO_WM_UNIT_ID" val="diagram293_3*m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DIAGRAM_GROUP_CODE" val="m1-1"/>
  <p:tag name="KSO_WM_UNIT_TYPE" val="m_i"/>
  <p:tag name="KSO_WM_UNIT_INDEX" val="1_3"/>
  <p:tag name="KSO_WM_UNIT_ID" val="diagram293_3*m_i*1_3"/>
  <p:tag name="KSO_WM_UNIT_CLEAR" val="1"/>
  <p:tag name="KSO_WM_UNIT_LAYERLEVEL" val="1_1"/>
  <p:tag name="KSO_WM_UNIT_TEXT_FILL_FORE_SCHEMECOLOR_INDEX" val="14"/>
  <p:tag name="KSO_WM_UNIT_TEXT_FILL_TYPE" val="1"/>
  <p:tag name="KSO_WM_UNIT_USESOURCEFORMAT_APPLY" val="0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DIAGRAM_GROUP_CODE" val="m1-1"/>
  <p:tag name="KSO_WM_UNIT_TYPE" val="m_i"/>
  <p:tag name="KSO_WM_UNIT_INDEX" val="1_4"/>
  <p:tag name="KSO_WM_UNIT_ID" val="diagram293_3*m_i*1_4"/>
  <p:tag name="KSO_WM_UNIT_CLEAR" val="1"/>
  <p:tag name="KSO_WM_UNIT_LAYERLEVEL" val="1_1"/>
  <p:tag name="KSO_WM_UNIT_TEXT_FILL_FORE_SCHEMECOLOR_INDEX" val="14"/>
  <p:tag name="KSO_WM_UNIT_TEXT_FILL_TYPE" val="1"/>
  <p:tag name="KSO_WM_UNIT_USESOURCEFORMAT_APPLY" val="0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93_3*i*15"/>
  <p:tag name="KSO_WM_TEMPLATE_CATEGORY" val="diagram"/>
  <p:tag name="KSO_WM_TEMPLATE_INDEX" val="293"/>
  <p:tag name="KSO_WM_UNIT_INDEX" val="15"/>
</p:tagLst>
</file>

<file path=ppt/tags/tag5.xml><?xml version="1.0" encoding="utf-8"?>
<p:tagLst xmlns:p="http://schemas.openxmlformats.org/presentationml/2006/main">
  <p:tag name="KSO_WM_BEAUTIFY_FLAG" val="#wm#"/>
  <p:tag name="KSO_WM_UNIT_TYPE" val="i"/>
  <p:tag name="KSO_WM_UNIT_ID" val="diagram696_4*i*5"/>
  <p:tag name="KSO_WM_TEMPLATE_CATEGORY" val="diagram"/>
  <p:tag name="KSO_WM_TEMPLATE_INDEX" val="696"/>
  <p:tag name="KSO_WM_TAG_VERSION" val="1.0"/>
  <p:tag name="KSO_WM_UNIT_INDEX" val="5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UNIT_PRESET_TEXT_LEN" val="17"/>
  <p:tag name="KSO_WM_DIAGRAM_GROUP_CODE" val="m1-1"/>
  <p:tag name="KSO_WM_UNIT_TYPE" val="m_h_f"/>
  <p:tag name="KSO_WM_UNIT_INDEX" val="1_3_1"/>
  <p:tag name="KSO_WM_UNIT_ID" val="diagram293_3*m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DIAGRAM_GROUP_CODE" val="m1-1"/>
  <p:tag name="KSO_WM_UNIT_TYPE" val="m_i"/>
  <p:tag name="KSO_WM_UNIT_INDEX" val="1_5"/>
  <p:tag name="KSO_WM_UNIT_ID" val="diagram293_3*m_i*1_5"/>
  <p:tag name="KSO_WM_UNIT_CLEAR" val="1"/>
  <p:tag name="KSO_WM_UNIT_LAYERLEVEL" val="1_1"/>
  <p:tag name="KSO_WM_UNIT_TEXT_FILL_FORE_SCHEMECOLOR_INDEX" val="14"/>
  <p:tag name="KSO_WM_UNIT_TEXT_FILL_TYPE" val="1"/>
  <p:tag name="KSO_WM_UNIT_USESOURCEFORMAT_APPLY" val="0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DIAGRAM_GROUP_CODE" val="m1-1"/>
  <p:tag name="KSO_WM_UNIT_TYPE" val="m_i"/>
  <p:tag name="KSO_WM_UNIT_INDEX" val="1_6"/>
  <p:tag name="KSO_WM_UNIT_ID" val="diagram293_3*m_i*1_6"/>
  <p:tag name="KSO_WM_UNIT_CLEAR" val="1"/>
  <p:tag name="KSO_WM_UNIT_LAYERLEVEL" val="1_1"/>
  <p:tag name="KSO_WM_UNIT_TEXT_FILL_FORE_SCHEMECOLOR_INDEX" val="14"/>
  <p:tag name="KSO_WM_UNIT_TEXT_FILL_TYPE" val="1"/>
  <p:tag name="KSO_WM_UNIT_USESOURCEFORMAT_APPLY" val="0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93_3*i*22"/>
  <p:tag name="KSO_WM_TEMPLATE_CATEGORY" val="diagram"/>
  <p:tag name="KSO_WM_TEMPLATE_INDEX" val="293"/>
  <p:tag name="KSO_WM_UNIT_INDEX" val="22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UNIT_PRESET_TEXT_LEN" val="17"/>
  <p:tag name="KSO_WM_DIAGRAM_GROUP_CODE" val="m1-1"/>
  <p:tag name="KSO_WM_UNIT_TYPE" val="m_h_f"/>
  <p:tag name="KSO_WM_UNIT_INDEX" val="1_4_1"/>
  <p:tag name="KSO_WM_UNIT_ID" val="diagram293_3*m_h_f*1_4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DIAGRAM_GROUP_CODE" val="m1-1"/>
  <p:tag name="KSO_WM_UNIT_TYPE" val="m_i"/>
  <p:tag name="KSO_WM_UNIT_INDEX" val="1_7"/>
  <p:tag name="KSO_WM_UNIT_ID" val="diagram293_3*m_i*1_7"/>
  <p:tag name="KSO_WM_UNIT_CLEAR" val="1"/>
  <p:tag name="KSO_WM_UNIT_LAYERLEVEL" val="1_1"/>
  <p:tag name="KSO_WM_UNIT_TEXT_FILL_FORE_SCHEMECOLOR_INDEX" val="14"/>
  <p:tag name="KSO_WM_UNIT_TEXT_FILL_TYPE" val="1"/>
  <p:tag name="KSO_WM_UNIT_USESOURCEFORMAT_APPLY" val="0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DIAGRAM_GROUP_CODE" val="m1-1"/>
  <p:tag name="KSO_WM_UNIT_TYPE" val="m_i"/>
  <p:tag name="KSO_WM_UNIT_INDEX" val="1_8"/>
  <p:tag name="KSO_WM_UNIT_ID" val="diagram293_3*m_i*1_8"/>
  <p:tag name="KSO_WM_UNIT_CLEAR" val="1"/>
  <p:tag name="KSO_WM_UNIT_LAYERLEVEL" val="1_1"/>
  <p:tag name="KSO_WM_UNIT_TEXT_FILL_FORE_SCHEMECOLOR_INDEX" val="14"/>
  <p:tag name="KSO_WM_UNIT_TEXT_FILL_TYPE" val="1"/>
  <p:tag name="KSO_WM_UNIT_USESOURCEFORMAT_APPLY" val="0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93"/>
  <p:tag name="KSO_WM_UNIT_TYPE" val="f"/>
  <p:tag name="KSO_WM_UNIT_INDEX" val="1"/>
  <p:tag name="KSO_WM_UNIT_ID" val="diagram293_3*f*1"/>
  <p:tag name="KSO_WM_UNIT_CLEAR" val="1"/>
  <p:tag name="KSO_WM_UNIT_LAYERLEVEL" val="1"/>
  <p:tag name="KSO_WM_UNIT_VALUE" val="96"/>
  <p:tag name="KSO_WM_UNIT_HIGHLIGHT" val="0"/>
  <p:tag name="KSO_WM_UNIT_COMPATIBLE" val="0"/>
  <p:tag name="KSO_WM_UNIT_PRESET_TEXT_INDEX" val="4"/>
  <p:tag name="KSO_WM_UNIT_PRESET_TEXT_LEN" val="210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i"/>
  <p:tag name="KSO_WM_UNIT_INDEX" val="1_1"/>
  <p:tag name="KSO_WM_UNIT_ID" val="diagram104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i"/>
  <p:tag name="KSO_WM_UNIT_INDEX" val="1_2"/>
  <p:tag name="KSO_WM_UNIT_ID" val="diagram104_3*l_i*1_2"/>
  <p:tag name="KSO_WM_UNIT_CLEAR" val="1"/>
  <p:tag name="KSO_WM_UNIT_LAYERLEVEL" val="1_1"/>
  <p:tag name="KSO_WM_DIAGRAM_GROUP_CODE" val="l1-1"/>
  <p:tag name="KSO_WM_UNIT_USESOURCEFORMAT_APPLY" val="0"/>
</p:tagLst>
</file>

<file path=ppt/tags/tag6.xml><?xml version="1.0" encoding="utf-8"?>
<p:tagLst xmlns:p="http://schemas.openxmlformats.org/presentationml/2006/main">
  <p:tag name="KSO_WM_TEMPLATE_CATEGORY" val="diagram"/>
  <p:tag name="KSO_WM_TEMPLATE_INDEX" val="696"/>
  <p:tag name="KSO_WM_UNIT_TYPE" val="l_h_f"/>
  <p:tag name="KSO_WM_UNIT_INDEX" val="1_2_1"/>
  <p:tag name="KSO_WM_UNIT_ID" val="256*l_h_f*1_2_1"/>
  <p:tag name="KSO_WM_UNIT_CLEAR" val="1"/>
  <p:tag name="KSO_WM_UNIT_LAYERLEVEL" val="1_1_1"/>
  <p:tag name="KSO_WM_UNIT_VALUE" val="20"/>
  <p:tag name="KSO_WM_UNIT_HIGHLIGHT" val="0"/>
  <p:tag name="KSO_WM_UNIT_COMPATIBLE" val="0"/>
  <p:tag name="KSO_WM_BEAUTIFY_FLAG" val="#wm#"/>
  <p:tag name="KSO_WM_UNIT_PRESET_TEXT_INDEX" val="4"/>
  <p:tag name="KSO_WM_UNIT_PRESET_TEXT_LEN" val="25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h_f"/>
  <p:tag name="KSO_WM_UNIT_INDEX" val="1_1_1"/>
  <p:tag name="KSO_WM_UNIT_ID" val="diagram104_3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2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h_a"/>
  <p:tag name="KSO_WM_UNIT_INDEX" val="1_1_1"/>
  <p:tag name="KSO_WM_UNIT_ID" val="diagram104_3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i"/>
  <p:tag name="KSO_WM_UNIT_INDEX" val="1_3"/>
  <p:tag name="KSO_WM_UNIT_ID" val="diagram104_3*l_i*1_3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i"/>
  <p:tag name="KSO_WM_UNIT_INDEX" val="1_4"/>
  <p:tag name="KSO_WM_UNIT_ID" val="diagram104_3*l_i*1_4"/>
  <p:tag name="KSO_WM_UNIT_CLEAR" val="1"/>
  <p:tag name="KSO_WM_UNIT_LAYERLEVEL" val="1_1"/>
  <p:tag name="KSO_WM_DIAGRAM_GROUP_CODE" val="l1-1"/>
  <p:tag name="KSO_WM_UNIT_USESOURCEFORMAT_APPLY" val="0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h_f"/>
  <p:tag name="KSO_WM_UNIT_INDEX" val="1_2_1"/>
  <p:tag name="KSO_WM_UNIT_ID" val="diagram104_3*l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2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h_a"/>
  <p:tag name="KSO_WM_UNIT_INDEX" val="1_2_1"/>
  <p:tag name="KSO_WM_UNIT_ID" val="diagram104_3*l_h_a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i"/>
  <p:tag name="KSO_WM_UNIT_INDEX" val="1_5"/>
  <p:tag name="KSO_WM_UNIT_ID" val="diagram104_3*l_i*1_5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i"/>
  <p:tag name="KSO_WM_UNIT_INDEX" val="1_6"/>
  <p:tag name="KSO_WM_UNIT_ID" val="diagram104_3*l_i*1_6"/>
  <p:tag name="KSO_WM_UNIT_CLEAR" val="1"/>
  <p:tag name="KSO_WM_UNIT_LAYERLEVEL" val="1_1"/>
  <p:tag name="KSO_WM_DIAGRAM_GROUP_CODE" val="l1-1"/>
  <p:tag name="KSO_WM_UNIT_USESOURCEFORMAT_APPLY" val="0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h_f"/>
  <p:tag name="KSO_WM_UNIT_INDEX" val="1_4_1"/>
  <p:tag name="KSO_WM_UNIT_ID" val="diagram104_3*l_h_f*1_4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2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h_a"/>
  <p:tag name="KSO_WM_UNIT_INDEX" val="1_4_1"/>
  <p:tag name="KSO_WM_UNIT_ID" val="diagram104_3*l_h_a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EMPLATE_CATEGORY" val="diagram"/>
  <p:tag name="KSO_WM_TEMPLATE_INDEX" val="696"/>
  <p:tag name="KSO_WM_UNIT_TYPE" val="l_i"/>
  <p:tag name="KSO_WM_UNIT_INDEX" val="1_2"/>
  <p:tag name="KSO_WM_UNIT_ID" val="256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i"/>
  <p:tag name="KSO_WM_UNIT_INDEX" val="1_7"/>
  <p:tag name="KSO_WM_UNIT_ID" val="diagram104_3*l_i*1_7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i"/>
  <p:tag name="KSO_WM_UNIT_INDEX" val="1_8"/>
  <p:tag name="KSO_WM_UNIT_ID" val="diagram104_3*l_i*1_8"/>
  <p:tag name="KSO_WM_UNIT_CLEAR" val="1"/>
  <p:tag name="KSO_WM_UNIT_LAYERLEVEL" val="1_1"/>
  <p:tag name="KSO_WM_DIAGRAM_GROUP_CODE" val="l1-1"/>
  <p:tag name="KSO_WM_UNIT_USESOURCEFORMAT_APPLY" val="0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h_f"/>
  <p:tag name="KSO_WM_UNIT_INDEX" val="1_3_1"/>
  <p:tag name="KSO_WM_UNIT_ID" val="diagram104_3*l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2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04"/>
  <p:tag name="KSO_WM_UNIT_TYPE" val="l_h_a"/>
  <p:tag name="KSO_WM_UNIT_INDEX" val="1_3_1"/>
  <p:tag name="KSO_WM_UNIT_ID" val="diagram104_3*l_h_a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ags/tag74.xml><?xml version="1.0" encoding="utf-8"?>
<p:tagLst xmlns:p="http://schemas.openxmlformats.org/presentationml/2006/main">
  <p:tag name="KSO_WM_TEMPLATE_CATEGORY" val="diagram"/>
  <p:tag name="KSO_WM_TEMPLATE_INDEX" val="536"/>
  <p:tag name="KSO_WM_UNIT_TYPE" val="l_h_a"/>
  <p:tag name="KSO_WM_UNIT_INDEX" val="1_1_1"/>
  <p:tag name="KSO_WM_UNIT_ID" val="258*l_h_a*1_1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5.xml><?xml version="1.0" encoding="utf-8"?>
<p:tagLst xmlns:p="http://schemas.openxmlformats.org/presentationml/2006/main">
  <p:tag name="KSO_WM_TEMPLATE_CATEGORY" val="diagram"/>
  <p:tag name="KSO_WM_TEMPLATE_INDEX" val="536"/>
  <p:tag name="KSO_WM_UNIT_TYPE" val="l_i"/>
  <p:tag name="KSO_WM_UNIT_INDEX" val="1_1"/>
  <p:tag name="KSO_WM_UNIT_ID" val="258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76.xml><?xml version="1.0" encoding="utf-8"?>
<p:tagLst xmlns:p="http://schemas.openxmlformats.org/presentationml/2006/main">
  <p:tag name="KSO_WM_TEMPLATE_CATEGORY" val="diagram"/>
  <p:tag name="KSO_WM_TEMPLATE_INDEX" val="536"/>
  <p:tag name="KSO_WM_UNIT_TYPE" val="l_h_a"/>
  <p:tag name="KSO_WM_UNIT_INDEX" val="1_2_1"/>
  <p:tag name="KSO_WM_UNIT_ID" val="258*l_h_a*1_2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l1-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7.xml><?xml version="1.0" encoding="utf-8"?>
<p:tagLst xmlns:p="http://schemas.openxmlformats.org/presentationml/2006/main">
  <p:tag name="KSO_WM_TEMPLATE_CATEGORY" val="diagram"/>
  <p:tag name="KSO_WM_TEMPLATE_INDEX" val="536"/>
  <p:tag name="KSO_WM_UNIT_TYPE" val="l_i"/>
  <p:tag name="KSO_WM_UNIT_INDEX" val="1_2"/>
  <p:tag name="KSO_WM_UNIT_ID" val="258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78.xml><?xml version="1.0" encoding="utf-8"?>
<p:tagLst xmlns:p="http://schemas.openxmlformats.org/presentationml/2006/main">
  <p:tag name="KSO_WM_TEMPLATE_CATEGORY" val="diagram"/>
  <p:tag name="KSO_WM_TEMPLATE_INDEX" val="536"/>
  <p:tag name="KSO_WM_UNIT_TYPE" val="l_h_a"/>
  <p:tag name="KSO_WM_UNIT_INDEX" val="1_3_1"/>
  <p:tag name="KSO_WM_UNIT_ID" val="258*l_h_a*1_3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l1-1"/>
  <p:tag name="KSO_WM_TAG_VERSION" val="1.0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9.xml><?xml version="1.0" encoding="utf-8"?>
<p:tagLst xmlns:p="http://schemas.openxmlformats.org/presentationml/2006/main">
  <p:tag name="KSO_WM_TEMPLATE_CATEGORY" val="diagram"/>
  <p:tag name="KSO_WM_TEMPLATE_INDEX" val="536"/>
  <p:tag name="KSO_WM_UNIT_TYPE" val="l_i"/>
  <p:tag name="KSO_WM_UNIT_INDEX" val="1_3"/>
  <p:tag name="KSO_WM_UNIT_ID" val="258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8.xml><?xml version="1.0" encoding="utf-8"?>
<p:tagLst xmlns:p="http://schemas.openxmlformats.org/presentationml/2006/main">
  <p:tag name="KSO_WM_BEAUTIFY_FLAG" val="#wm#"/>
  <p:tag name="KSO_WM_UNIT_TYPE" val="i"/>
  <p:tag name="KSO_WM_UNIT_ID" val="diagram696_4*i*10"/>
  <p:tag name="KSO_WM_TEMPLATE_CATEGORY" val="diagram"/>
  <p:tag name="KSO_WM_TEMPLATE_INDEX" val="696"/>
  <p:tag name="KSO_WM_TAG_VERSION" val="1.0"/>
  <p:tag name="KSO_WM_UNIT_INDEX" val="10"/>
</p:tagLst>
</file>

<file path=ppt/tags/tag80.xml><?xml version="1.0" encoding="utf-8"?>
<p:tagLst xmlns:p="http://schemas.openxmlformats.org/presentationml/2006/main">
  <p:tag name="KSO_WM_TEMPLATE_CATEGORY" val="diagram"/>
  <p:tag name="KSO_WM_TEMPLATE_INDEX" val="536"/>
  <p:tag name="KSO_WM_UNIT_TYPE" val="l_h_a"/>
  <p:tag name="KSO_WM_UNIT_INDEX" val="1_4_1"/>
  <p:tag name="KSO_WM_UNIT_ID" val="258*l_h_a*1_4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" val="AMET"/>
  <p:tag name="KSO_WM_BEAUTIFY_FLAG" val="#wm#"/>
  <p:tag name="KSO_WM_DIAGRAM_GROUP_CODE" val="l1-1"/>
  <p:tag name="KSO_WM_TAG_VERSION" val="1.0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1.xml><?xml version="1.0" encoding="utf-8"?>
<p:tagLst xmlns:p="http://schemas.openxmlformats.org/presentationml/2006/main">
  <p:tag name="KSO_WM_TEMPLATE_CATEGORY" val="diagram"/>
  <p:tag name="KSO_WM_TEMPLATE_INDEX" val="536"/>
  <p:tag name="KSO_WM_UNIT_TYPE" val="l_h_f"/>
  <p:tag name="KSO_WM_UNIT_INDEX" val="1_1_1"/>
  <p:tag name="KSO_WM_UNIT_ID" val="258*l_h_f*1_1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80"/>
  <p:tag name="KSO_WM_DIAGRAM_GROUP_CODE" val="l1-1"/>
  <p:tag name="KSO_WM_TAG_VERSION" val="1.0"/>
  <p:tag name="KSO_WM_UNIT_TEXT_FILL_FORE_SCHEMECOLOR_INDEX" val="15"/>
  <p:tag name="KSO_WM_UNIT_TEXT_FILL_TYPE" val="1"/>
  <p:tag name="KSO_WM_UNIT_USESOURCEFORMAT_APPLY" val="0"/>
</p:tagLst>
</file>

<file path=ppt/tags/tag82.xml><?xml version="1.0" encoding="utf-8"?>
<p:tagLst xmlns:p="http://schemas.openxmlformats.org/presentationml/2006/main">
  <p:tag name="KSO_WM_TEMPLATE_CATEGORY" val="diagram"/>
  <p:tag name="KSO_WM_TEMPLATE_INDEX" val="536"/>
  <p:tag name="KSO_WM_UNIT_TYPE" val="l_h_f"/>
  <p:tag name="KSO_WM_UNIT_INDEX" val="1_3_1"/>
  <p:tag name="KSO_WM_UNIT_ID" val="258*l_h_f*1_3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80"/>
  <p:tag name="KSO_WM_DIAGRAM_GROUP_CODE" val="l1-1"/>
  <p:tag name="KSO_WM_TAG_VERSION" val="1.0"/>
  <p:tag name="KSO_WM_UNIT_TEXT_FILL_FORE_SCHEMECOLOR_INDEX" val="15"/>
  <p:tag name="KSO_WM_UNIT_TEXT_FILL_TYPE" val="1"/>
  <p:tag name="KSO_WM_UNIT_USESOURCEFORMAT_APPLY" val="0"/>
</p:tagLst>
</file>

<file path=ppt/tags/tag83.xml><?xml version="1.0" encoding="utf-8"?>
<p:tagLst xmlns:p="http://schemas.openxmlformats.org/presentationml/2006/main">
  <p:tag name="KSO_WM_TEMPLATE_CATEGORY" val="diagram"/>
  <p:tag name="KSO_WM_TEMPLATE_INDEX" val="536"/>
  <p:tag name="KSO_WM_UNIT_TYPE" val="l_h_f"/>
  <p:tag name="KSO_WM_UNIT_INDEX" val="1_2_1"/>
  <p:tag name="KSO_WM_UNIT_ID" val="258*l_h_f*1_2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80"/>
  <p:tag name="KSO_WM_DIAGRAM_GROUP_CODE" val="l1-1"/>
  <p:tag name="KSO_WM_TAG_VERSION" val="1.0"/>
  <p:tag name="KSO_WM_UNIT_TEXT_FILL_FORE_SCHEMECOLOR_INDEX" val="15"/>
  <p:tag name="KSO_WM_UNIT_TEXT_FILL_TYPE" val="1"/>
  <p:tag name="KSO_WM_UNIT_USESOURCEFORMAT_APPLY" val="0"/>
</p:tagLst>
</file>

<file path=ppt/tags/tag84.xml><?xml version="1.0" encoding="utf-8"?>
<p:tagLst xmlns:p="http://schemas.openxmlformats.org/presentationml/2006/main">
  <p:tag name="KSO_WM_TEMPLATE_CATEGORY" val="diagram"/>
  <p:tag name="KSO_WM_TEMPLATE_INDEX" val="536"/>
  <p:tag name="KSO_WM_UNIT_TYPE" val="l_h_f"/>
  <p:tag name="KSO_WM_UNIT_INDEX" val="1_4_1"/>
  <p:tag name="KSO_WM_UNIT_ID" val="258*l_h_f*1_4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80"/>
  <p:tag name="KSO_WM_DIAGRAM_GROUP_CODE" val="l1-1"/>
  <p:tag name="KSO_WM_TAG_VERSION" val="1.0"/>
  <p:tag name="KSO_WM_UNIT_TEXT_FILL_FORE_SCHEMECOLOR_INDEX" val="15"/>
  <p:tag name="KSO_WM_UNIT_TEXT_FILL_TYPE" val="1"/>
  <p:tag name="KSO_WM_UNIT_USESOURCEFORMAT_APPLY" val="0"/>
</p:tagLst>
</file>

<file path=ppt/tags/tag85.xml><?xml version="1.0" encoding="utf-8"?>
<p:tagLst xmlns:p="http://schemas.openxmlformats.org/presentationml/2006/main">
  <p:tag name="KSO_WM_TEMPLATE_CATEGORY" val="diagram"/>
  <p:tag name="KSO_WM_TEMPLATE_INDEX" val="536"/>
  <p:tag name="KSO_WM_UNIT_TYPE" val="a"/>
  <p:tag name="KSO_WM_UNIT_INDEX" val="1"/>
  <p:tag name="KSO_WM_UNIT_ID" val="258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1"/>
  <p:tag name="KSO_WM_UNIT_PRESET_TEXT_INDEX" val="3"/>
  <p:tag name="KSO_WM_UNIT_PRESET_TEXT_LEN" val="17"/>
  <p:tag name="KSO_WM_BEAUTIFY_FLAG" val="#wm#"/>
  <p:tag name="KSO_WM_TAG_VERSION" val="1.0"/>
</p:tagLst>
</file>

<file path=ppt/tags/tag86.xml><?xml version="1.0" encoding="utf-8"?>
<p:tagLst xmlns:p="http://schemas.openxmlformats.org/presentationml/2006/main">
  <p:tag name="KSO_WM_TEMPLATE_CATEGORY" val="diagram"/>
  <p:tag name="KSO_WM_TEMPLATE_INDEX" val="590"/>
  <p:tag name="KSO_WM_UNIT_TYPE" val="l_i"/>
  <p:tag name="KSO_WM_UNIT_INDEX" val="1_1"/>
  <p:tag name="KSO_WM_UNIT_ID" val="diagram590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TEMPLATE_CATEGORY" val="diagram"/>
  <p:tag name="KSO_WM_TEMPLATE_INDEX" val="590"/>
  <p:tag name="KSO_WM_UNIT_TYPE" val="f"/>
  <p:tag name="KSO_WM_UNIT_INDEX" val="1"/>
  <p:tag name="KSO_WM_UNIT_ID" val="diagram590_2*f*1"/>
  <p:tag name="KSO_WM_UNIT_CLEAR" val="1"/>
  <p:tag name="KSO_WM_UNIT_LAYERLEVEL" val="1"/>
  <p:tag name="KSO_WM_UNIT_VALUE" val="114"/>
  <p:tag name="KSO_WM_UNIT_HIGHLIGHT" val="0"/>
  <p:tag name="KSO_WM_UNIT_COMPATIBLE" val="0"/>
  <p:tag name="KSO_WM_BEAUTIFY_FLAG" val="#wm#"/>
  <p:tag name="KSO_WM_UNIT_PRESET_TEXT_INDEX" val="4"/>
  <p:tag name="KSO_WM_UNIT_PRESET_TEXT_LEN" val="210"/>
  <p:tag name="KSO_WM_TAG_VERSION" val="1.0"/>
</p:tagLst>
</file>

<file path=ppt/tags/tag88.xml><?xml version="1.0" encoding="utf-8"?>
<p:tagLst xmlns:p="http://schemas.openxmlformats.org/presentationml/2006/main">
  <p:tag name="KSO_WM_TEMPLATE_CATEGORY" val="diagram"/>
  <p:tag name="KSO_WM_TEMPLATE_INDEX" val="590"/>
  <p:tag name="KSO_WM_UNIT_TYPE" val="l_h_f"/>
  <p:tag name="KSO_WM_UNIT_INDEX" val="1_1_1"/>
  <p:tag name="KSO_WM_UNIT_ID" val="diagram590_1*l_h_f*1_1_1"/>
  <p:tag name="KSO_WM_UNIT_CLEAR" val="1"/>
  <p:tag name="KSO_WM_UNIT_LAYERLEVEL" val="1_1_1"/>
  <p:tag name="KSO_WM_UNIT_VALUE" val="80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TEMPLATE_CATEGORY" val="diagram"/>
  <p:tag name="KSO_WM_TEMPLATE_INDEX" val="590"/>
  <p:tag name="KSO_WM_UNIT_TYPE" val="l_i"/>
  <p:tag name="KSO_WM_UNIT_INDEX" val="1_2"/>
  <p:tag name="KSO_WM_UNIT_ID" val="diagram590_1*l_i*1_2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696"/>
  <p:tag name="KSO_WM_UNIT_TYPE" val="l_i"/>
  <p:tag name="KSO_WM_UNIT_INDEX" val="1_3"/>
  <p:tag name="KSO_WM_UNIT_ID" val="256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90.xml><?xml version="1.0" encoding="utf-8"?>
<p:tagLst xmlns:p="http://schemas.openxmlformats.org/presentationml/2006/main">
  <p:tag name="KSO_WM_TEMPLATE_CATEGORY" val="diagram"/>
  <p:tag name="KSO_WM_TEMPLATE_INDEX" val="590"/>
  <p:tag name="KSO_WM_UNIT_TYPE" val="l_i"/>
  <p:tag name="KSO_WM_UNIT_INDEX" val="1_4"/>
  <p:tag name="KSO_WM_UNIT_ID" val="diagram590_1*l_i*1_4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1.xml><?xml version="1.0" encoding="utf-8"?>
<p:tagLst xmlns:p="http://schemas.openxmlformats.org/presentationml/2006/main">
  <p:tag name="KSO_WM_TEMPLATE_CATEGORY" val="diagram"/>
  <p:tag name="KSO_WM_TEMPLATE_INDEX" val="590"/>
  <p:tag name="KSO_WM_UNIT_TYPE" val="l_i"/>
  <p:tag name="KSO_WM_UNIT_INDEX" val="1_3"/>
  <p:tag name="KSO_WM_UNIT_ID" val="diagram590_1*l_i*1_3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2.xml><?xml version="1.0" encoding="utf-8"?>
<p:tagLst xmlns:p="http://schemas.openxmlformats.org/presentationml/2006/main">
  <p:tag name="KSO_WM_TEMPLATE_CATEGORY" val="diagram"/>
  <p:tag name="KSO_WM_TEMPLATE_INDEX" val="590"/>
  <p:tag name="KSO_WM_UNIT_TYPE" val="l_i"/>
  <p:tag name="KSO_WM_UNIT_INDEX" val="1_5"/>
  <p:tag name="KSO_WM_UNIT_ID" val="diagram590_1*l_i*1_5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3.xml><?xml version="1.0" encoding="utf-8"?>
<p:tagLst xmlns:p="http://schemas.openxmlformats.org/presentationml/2006/main">
  <p:tag name="KSO_WM_BEAUTIFY_FLAG" val="#wm#"/>
  <p:tag name="KSO_WM_UNIT_TYPE" val="i"/>
  <p:tag name="KSO_WM_UNIT_ID" val="diagram464_3*i*0"/>
  <p:tag name="KSO_WM_TEMPLATE_CATEGORY" val="diagram"/>
  <p:tag name="KSO_WM_TEMPLATE_INDEX" val="464"/>
  <p:tag name="KSO_WM_TAG_VERSION" val="1.0"/>
  <p:tag name="KSO_WM_UNIT_INDEX" val="0"/>
</p:tagLst>
</file>

<file path=ppt/tags/tag94.xml><?xml version="1.0" encoding="utf-8"?>
<p:tagLst xmlns:p="http://schemas.openxmlformats.org/presentationml/2006/main">
  <p:tag name="KSO_WM_TEMPLATE_CATEGORY" val="diagram"/>
  <p:tag name="KSO_WM_TEMPLATE_INDEX" val="464"/>
  <p:tag name="KSO_WM_UNIT_TYPE" val="l_i"/>
  <p:tag name="KSO_WM_UNIT_INDEX" val="1_1"/>
  <p:tag name="KSO_WM_UNIT_ID" val="258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95.xml><?xml version="1.0" encoding="utf-8"?>
<p:tagLst xmlns:p="http://schemas.openxmlformats.org/presentationml/2006/main">
  <p:tag name="KSO_WM_TEMPLATE_CATEGORY" val="diagram"/>
  <p:tag name="KSO_WM_TEMPLATE_INDEX" val="464"/>
  <p:tag name="KSO_WM_UNIT_TYPE" val="l_h_f"/>
  <p:tag name="KSO_WM_UNIT_INDEX" val="1_1_1"/>
  <p:tag name="KSO_WM_UNIT_ID" val="258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" val="Lorem ipsum dolor sit amet consectetur &#10;Lorem ipsum dolor sit amet consectetur"/>
  <p:tag name="KSO_WM_BEAUTIFY_FLAG" val="#wm#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96.xml><?xml version="1.0" encoding="utf-8"?>
<p:tagLst xmlns:p="http://schemas.openxmlformats.org/presentationml/2006/main">
  <p:tag name="KSO_WM_TEMPLATE_CATEGORY" val="diagram"/>
  <p:tag name="KSO_WM_TEMPLATE_INDEX" val="464"/>
  <p:tag name="KSO_WM_UNIT_TYPE" val="l_h_a"/>
  <p:tag name="KSO_WM_UNIT_INDEX" val="1_1_1"/>
  <p:tag name="KSO_WM_UNIT_ID" val="258*l_h_a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" val="LOREM IPSUM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97.xml><?xml version="1.0" encoding="utf-8"?>
<p:tagLst xmlns:p="http://schemas.openxmlformats.org/presentationml/2006/main">
  <p:tag name="KSO_WM_BEAUTIFY_FLAG" val="#wm#"/>
  <p:tag name="KSO_WM_UNIT_TYPE" val="i"/>
  <p:tag name="KSO_WM_UNIT_ID" val="diagram464_3*i*8"/>
  <p:tag name="KSO_WM_TEMPLATE_CATEGORY" val="diagram"/>
  <p:tag name="KSO_WM_TEMPLATE_INDEX" val="464"/>
  <p:tag name="KSO_WM_TAG_VERSION" val="1.0"/>
  <p:tag name="KSO_WM_UNIT_INDEX" val="8"/>
</p:tagLst>
</file>

<file path=ppt/tags/tag98.xml><?xml version="1.0" encoding="utf-8"?>
<p:tagLst xmlns:p="http://schemas.openxmlformats.org/presentationml/2006/main">
  <p:tag name="KSO_WM_TEMPLATE_CATEGORY" val="diagram"/>
  <p:tag name="KSO_WM_TEMPLATE_INDEX" val="464"/>
  <p:tag name="KSO_WM_UNIT_TYPE" val="l_i"/>
  <p:tag name="KSO_WM_UNIT_INDEX" val="1_2"/>
  <p:tag name="KSO_WM_UNIT_ID" val="258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99.xml><?xml version="1.0" encoding="utf-8"?>
<p:tagLst xmlns:p="http://schemas.openxmlformats.org/presentationml/2006/main">
  <p:tag name="KSO_WM_TEMPLATE_CATEGORY" val="diagram"/>
  <p:tag name="KSO_WM_TEMPLATE_INDEX" val="464"/>
  <p:tag name="KSO_WM_UNIT_TYPE" val="l_h_f"/>
  <p:tag name="KSO_WM_UNIT_INDEX" val="1_2_1"/>
  <p:tag name="KSO_WM_UNIT_ID" val="258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" val="Lorem ipsum dolor sit amet consectetur &#10;Lorem ipsum dolor sit amet consectetur"/>
  <p:tag name="KSO_WM_BEAUTIFY_FLAG" val="#wm#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7712</Words>
  <Application>WPS 演示</Application>
  <PresentationFormat>全屏显示(4:3)</PresentationFormat>
  <Paragraphs>1046</Paragraphs>
  <Slides>49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49</vt:i4>
      </vt:variant>
    </vt:vector>
  </HeadingPairs>
  <TitlesOfParts>
    <vt:vector size="62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suy</cp:lastModifiedBy>
  <cp:revision>478</cp:revision>
  <dcterms:created xsi:type="dcterms:W3CDTF">2015-11-23T03:31:00Z</dcterms:created>
  <dcterms:modified xsi:type="dcterms:W3CDTF">2017-06-29T07:40:24Z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